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312" r:id="rId5"/>
    <p:sldId id="266" r:id="rId6"/>
    <p:sldId id="260" r:id="rId7"/>
    <p:sldId id="284" r:id="rId8"/>
    <p:sldId id="313" r:id="rId9"/>
    <p:sldId id="258" r:id="rId10"/>
    <p:sldId id="314" r:id="rId11"/>
    <p:sldId id="315" r:id="rId12"/>
    <p:sldId id="267" r:id="rId13"/>
    <p:sldId id="317" r:id="rId14"/>
    <p:sldId id="318" r:id="rId15"/>
    <p:sldId id="319" r:id="rId16"/>
    <p:sldId id="320" r:id="rId17"/>
    <p:sldId id="316" r:id="rId18"/>
    <p:sldId id="279" r:id="rId19"/>
    <p:sldId id="321" r:id="rId20"/>
    <p:sldId id="272" r:id="rId21"/>
    <p:sldId id="322" r:id="rId22"/>
    <p:sldId id="276" r:id="rId23"/>
  </p:sldIdLst>
  <p:sldSz cx="9144000" cy="5143500" type="screen16x9"/>
  <p:notesSz cx="6858000" cy="9144000"/>
  <p:embeddedFontLst>
    <p:embeddedFont>
      <p:font typeface="Alfa Slab One" panose="00000500000000000000"/>
      <p:regular r:id="rId27"/>
    </p:embeddedFont>
    <p:embeddedFont>
      <p:font typeface="Zilla Slab"/>
      <p:regular r:id="rId28"/>
    </p:embeddedFont>
    <p:embeddedFont>
      <p:font typeface="Zilla Slab" charset="0"/>
      <p:regular r:id="rId29"/>
      <p:bold r:id="rId30"/>
      <p: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645D"/>
    <a:srgbClr val="475263"/>
    <a:srgbClr val="FFD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72" autoAdjust="0"/>
    <p:restoredTop sz="94660"/>
  </p:normalViewPr>
  <p:slideViewPr>
    <p:cSldViewPr snapToGrid="0">
      <p:cViewPr varScale="1">
        <p:scale>
          <a:sx n="75" d="100"/>
          <a:sy n="75" d="100"/>
        </p:scale>
        <p:origin x="43" y="53"/>
      </p:cViewPr>
      <p:guideLst/>
    </p:cSldViewPr>
  </p:slideViewPr>
  <p:notesTextViewPr>
    <p:cViewPr>
      <p:scale>
        <a:sx n="1" d="1"/>
        <a:sy n="1" d="1"/>
      </p:scale>
      <p:origin x="0" y="-58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" Target="slides/slide1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g129348de2ba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6" name="Google Shape;1266;g129348de2ba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Teacher divide</a:t>
            </a:r>
            <a:r>
              <a:rPr lang="en-US" baseline="0" dirty="0" smtClean="0"/>
              <a:t> the class into 4 teams</a:t>
            </a: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g129348de2ba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6" name="Google Shape;1266;g129348de2ba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g129348de2ba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6" name="Google Shape;1266;g129348de2ba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g129348de2ba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6" name="Google Shape;1266;g129348de2ba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g129348de2ba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6" name="Google Shape;1266;g129348de2ba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29348de2ba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29348de2ba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5" name="Google Shape;2315;g129348de2ba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6" name="Google Shape;2316;g129348de2ba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129348de2ba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129348de2ba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Google Shape;1649;g129348de2ba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0" name="Google Shape;1650;g129348de2ba_0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g126f713d58a_1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7" name="Google Shape;997;g126f713d58a_1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g126f713d58a_1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7" name="Google Shape;997;g126f713d58a_1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8" name="Google Shape;1938;g129348de2ba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9" name="Google Shape;1939;g129348de2ba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129348de2ba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129348de2ba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T</a:t>
            </a:r>
            <a:r>
              <a:rPr lang="en-US" baseline="0" dirty="0" smtClean="0"/>
              <a:t> lead to the next part: today we will learn how to express disappointment. 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129348de2ba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129348de2ba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1" name="Google Shape;2811;g129348de2ba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2" name="Google Shape;2812;g129348de2ba_0_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Suggestion: </a:t>
            </a:r>
            <a:r>
              <a:rPr lang="en-US" dirty="0" smtClean="0"/>
              <a:t>That’s too bad!, What a disaster!; That’s so disappointing!,</a:t>
            </a:r>
            <a:r>
              <a:rPr lang="en-US" baseline="0" dirty="0" smtClean="0"/>
              <a:t> </a:t>
            </a:r>
            <a:r>
              <a:rPr lang="en-US" dirty="0" smtClean="0"/>
              <a:t>what</a:t>
            </a:r>
            <a:r>
              <a:rPr lang="en-US" baseline="0" dirty="0" smtClean="0"/>
              <a:t> </a:t>
            </a:r>
            <a:r>
              <a:rPr lang="en-US" baseline="0" dirty="0" smtClean="0"/>
              <a:t>a bummer!, That’s a pity!, What a shame</a:t>
            </a:r>
            <a:r>
              <a:rPr lang="en-US" baseline="0" smtClean="0"/>
              <a:t>!, </a:t>
            </a:r>
            <a:r>
              <a:rPr lang="en-US" baseline="0" smtClean="0"/>
              <a:t>that's </a:t>
            </a:r>
            <a:r>
              <a:rPr lang="en-US" baseline="0" dirty="0" smtClean="0"/>
              <a:t>a real downer. ... 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g126f713d58a_1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7" name="Google Shape;997;g126f713d58a_1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129348de2ba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129348de2ba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8" name="Google Shape;1938;g129348de2ba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9" name="Google Shape;1939;g129348de2ba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1" name="Google Shape;2811;g129348de2ba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2" name="Google Shape;2812;g129348de2ba_0_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Suggestion: what</a:t>
            </a:r>
            <a:r>
              <a:rPr lang="en-US" baseline="0" dirty="0" smtClean="0"/>
              <a:t> a bummer!, That’s a pity!, What a shame!, That’s too bad, that's a real downer. ... 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40">
            <a:off x="2228824" y="3343557"/>
            <a:ext cx="46863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47700" y="1395350"/>
            <a:ext cx="5652600" cy="19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100">
                <a:solidFill>
                  <a:srgbClr val="19191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 txBox="1">
            <a:spLocks noGrp="1"/>
          </p:cNvSpPr>
          <p:nvPr>
            <p:ph type="title"/>
          </p:nvPr>
        </p:nvSpPr>
        <p:spPr>
          <a:xfrm>
            <a:off x="2643438" y="2908538"/>
            <a:ext cx="385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2" name="Google Shape;122;p15"/>
          <p:cNvSpPr txBox="1">
            <a:spLocks noGrp="1"/>
          </p:cNvSpPr>
          <p:nvPr>
            <p:ph type="title" idx="2" hasCustomPrompt="1"/>
          </p:nvPr>
        </p:nvSpPr>
        <p:spPr>
          <a:xfrm>
            <a:off x="3796939" y="1200073"/>
            <a:ext cx="1550100" cy="1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3" name="Google Shape;123;p15"/>
          <p:cNvSpPr txBox="1">
            <a:spLocks noGrp="1"/>
          </p:cNvSpPr>
          <p:nvPr>
            <p:ph type="subTitle" idx="1"/>
          </p:nvPr>
        </p:nvSpPr>
        <p:spPr>
          <a:xfrm rot="595">
            <a:off x="2838587" y="3674488"/>
            <a:ext cx="34671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MAIN_POINT_1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4"/>
          <p:cNvSpPr txBox="1">
            <a:spLocks noGrp="1"/>
          </p:cNvSpPr>
          <p:nvPr>
            <p:ph type="subTitle" idx="1"/>
          </p:nvPr>
        </p:nvSpPr>
        <p:spPr>
          <a:xfrm rot="282">
            <a:off x="3893200" y="3029000"/>
            <a:ext cx="3651300" cy="8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59595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24"/>
          <p:cNvSpPr txBox="1">
            <a:spLocks noGrp="1"/>
          </p:cNvSpPr>
          <p:nvPr>
            <p:ph type="title"/>
          </p:nvPr>
        </p:nvSpPr>
        <p:spPr>
          <a:xfrm>
            <a:off x="3423525" y="1557050"/>
            <a:ext cx="4590900" cy="14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MAIN_POINT_1_1_1_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7"/>
          <p:cNvSpPr txBox="1">
            <a:spLocks noGrp="1"/>
          </p:cNvSpPr>
          <p:nvPr>
            <p:ph type="title"/>
          </p:nvPr>
        </p:nvSpPr>
        <p:spPr>
          <a:xfrm>
            <a:off x="720000" y="921600"/>
            <a:ext cx="3004200" cy="10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190" name="Google Shape;190;p27"/>
          <p:cNvSpPr txBox="1">
            <a:spLocks noGrp="1"/>
          </p:cNvSpPr>
          <p:nvPr>
            <p:ph type="subTitle" idx="1"/>
          </p:nvPr>
        </p:nvSpPr>
        <p:spPr>
          <a:xfrm rot="-206">
            <a:off x="720000" y="2006248"/>
            <a:ext cx="5000400" cy="22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grpSp>
        <p:nvGrpSpPr>
          <p:cNvPr id="191" name="Google Shape;191;p27"/>
          <p:cNvGrpSpPr/>
          <p:nvPr/>
        </p:nvGrpSpPr>
        <p:grpSpPr>
          <a:xfrm>
            <a:off x="8423994" y="1634077"/>
            <a:ext cx="478821" cy="540522"/>
            <a:chOff x="7352977" y="-304047"/>
            <a:chExt cx="263566" cy="297530"/>
          </a:xfrm>
        </p:grpSpPr>
        <p:sp>
          <p:nvSpPr>
            <p:cNvPr id="192" name="Google Shape;192;p27"/>
            <p:cNvSpPr/>
            <p:nvPr/>
          </p:nvSpPr>
          <p:spPr>
            <a:xfrm>
              <a:off x="7353341" y="-236144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60" y="258"/>
                    <a:pt x="285" y="442"/>
                  </a:cubicBezTo>
                  <a:cubicBezTo>
                    <a:pt x="858" y="1298"/>
                    <a:pt x="1819" y="2797"/>
                    <a:pt x="1724" y="4043"/>
                  </a:cubicBezTo>
                  <a:cubicBezTo>
                    <a:pt x="1042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4" y="5681"/>
                    <a:pt x="1211" y="5613"/>
                    <a:pt x="1361" y="5526"/>
                  </a:cubicBezTo>
                  <a:cubicBezTo>
                    <a:pt x="3345" y="4377"/>
                    <a:pt x="1643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193;p27"/>
            <p:cNvSpPr/>
            <p:nvPr/>
          </p:nvSpPr>
          <p:spPr>
            <a:xfrm>
              <a:off x="7481427" y="-302309"/>
              <a:ext cx="135116" cy="229424"/>
            </a:xfrm>
            <a:custGeom>
              <a:avLst/>
              <a:gdLst/>
              <a:ahLst/>
              <a:cxnLst/>
              <a:rect l="l" t="t" r="r" b="b"/>
              <a:pathLst>
                <a:path w="3343" h="5676" extrusionOk="0">
                  <a:moveTo>
                    <a:pt x="483" y="1"/>
                  </a:moveTo>
                  <a:cubicBezTo>
                    <a:pt x="277" y="1"/>
                    <a:pt x="1" y="276"/>
                    <a:pt x="133" y="458"/>
                  </a:cubicBezTo>
                  <a:cubicBezTo>
                    <a:pt x="741" y="1290"/>
                    <a:pt x="1756" y="2752"/>
                    <a:pt x="1706" y="4001"/>
                  </a:cubicBezTo>
                  <a:cubicBezTo>
                    <a:pt x="1029" y="4109"/>
                    <a:pt x="0" y="4510"/>
                    <a:pt x="296" y="5351"/>
                  </a:cubicBezTo>
                  <a:cubicBezTo>
                    <a:pt x="380" y="5590"/>
                    <a:pt x="585" y="5675"/>
                    <a:pt x="807" y="5675"/>
                  </a:cubicBezTo>
                  <a:cubicBezTo>
                    <a:pt x="1020" y="5675"/>
                    <a:pt x="1248" y="5597"/>
                    <a:pt x="1404" y="5500"/>
                  </a:cubicBezTo>
                  <a:cubicBezTo>
                    <a:pt x="3342" y="4274"/>
                    <a:pt x="1526" y="1307"/>
                    <a:pt x="625" y="71"/>
                  </a:cubicBezTo>
                  <a:cubicBezTo>
                    <a:pt x="590" y="22"/>
                    <a:pt x="539" y="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194;p27"/>
            <p:cNvSpPr/>
            <p:nvPr/>
          </p:nvSpPr>
          <p:spPr>
            <a:xfrm>
              <a:off x="7352977" y="-304047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3" y="1"/>
                  </a:moveTo>
                  <a:cubicBezTo>
                    <a:pt x="3627" y="1"/>
                    <a:pt x="3609" y="3"/>
                    <a:pt x="3590" y="6"/>
                  </a:cubicBezTo>
                  <a:cubicBezTo>
                    <a:pt x="2375" y="244"/>
                    <a:pt x="1126" y="774"/>
                    <a:pt x="194" y="1615"/>
                  </a:cubicBezTo>
                  <a:cubicBezTo>
                    <a:pt x="0" y="1796"/>
                    <a:pt x="156" y="2102"/>
                    <a:pt x="355" y="2102"/>
                  </a:cubicBezTo>
                  <a:cubicBezTo>
                    <a:pt x="404" y="2102"/>
                    <a:pt x="457" y="2083"/>
                    <a:pt x="507" y="2037"/>
                  </a:cubicBezTo>
                  <a:cubicBezTo>
                    <a:pt x="1370" y="1259"/>
                    <a:pt x="2513" y="745"/>
                    <a:pt x="3642" y="526"/>
                  </a:cubicBezTo>
                  <a:cubicBezTo>
                    <a:pt x="3953" y="467"/>
                    <a:pt x="3926" y="1"/>
                    <a:pt x="3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oogle Shape;300;p36"/>
          <p:cNvGrpSpPr/>
          <p:nvPr/>
        </p:nvGrpSpPr>
        <p:grpSpPr>
          <a:xfrm>
            <a:off x="-416229" y="1127965"/>
            <a:ext cx="2144055" cy="4200341"/>
            <a:chOff x="-43350" y="3014939"/>
            <a:chExt cx="804161" cy="1575344"/>
          </a:xfrm>
        </p:grpSpPr>
        <p:sp>
          <p:nvSpPr>
            <p:cNvPr id="301" name="Google Shape;301;p36"/>
            <p:cNvSpPr/>
            <p:nvPr/>
          </p:nvSpPr>
          <p:spPr>
            <a:xfrm>
              <a:off x="330239" y="3014939"/>
              <a:ext cx="128851" cy="163661"/>
            </a:xfrm>
            <a:custGeom>
              <a:avLst/>
              <a:gdLst/>
              <a:ahLst/>
              <a:cxnLst/>
              <a:rect l="l" t="t" r="r" b="b"/>
              <a:pathLst>
                <a:path w="3188" h="4049" extrusionOk="0">
                  <a:moveTo>
                    <a:pt x="1479" y="0"/>
                  </a:moveTo>
                  <a:cubicBezTo>
                    <a:pt x="1476" y="0"/>
                    <a:pt x="1472" y="0"/>
                    <a:pt x="1469" y="1"/>
                  </a:cubicBezTo>
                  <a:cubicBezTo>
                    <a:pt x="985" y="34"/>
                    <a:pt x="1260" y="3295"/>
                    <a:pt x="1260" y="3295"/>
                  </a:cubicBezTo>
                  <a:cubicBezTo>
                    <a:pt x="1260" y="3295"/>
                    <a:pt x="895" y="1703"/>
                    <a:pt x="466" y="1703"/>
                  </a:cubicBezTo>
                  <a:cubicBezTo>
                    <a:pt x="419" y="1703"/>
                    <a:pt x="370" y="1722"/>
                    <a:pt x="322" y="1765"/>
                  </a:cubicBezTo>
                  <a:cubicBezTo>
                    <a:pt x="1" y="2047"/>
                    <a:pt x="485" y="3248"/>
                    <a:pt x="860" y="4049"/>
                  </a:cubicBezTo>
                  <a:cubicBezTo>
                    <a:pt x="883" y="4047"/>
                    <a:pt x="908" y="4043"/>
                    <a:pt x="931" y="4039"/>
                  </a:cubicBezTo>
                  <a:cubicBezTo>
                    <a:pt x="1036" y="4024"/>
                    <a:pt x="1138" y="4012"/>
                    <a:pt x="1241" y="4003"/>
                  </a:cubicBezTo>
                  <a:cubicBezTo>
                    <a:pt x="1359" y="3993"/>
                    <a:pt x="1479" y="3991"/>
                    <a:pt x="1604" y="3991"/>
                  </a:cubicBezTo>
                  <a:cubicBezTo>
                    <a:pt x="1666" y="3991"/>
                    <a:pt x="1728" y="3993"/>
                    <a:pt x="1790" y="3995"/>
                  </a:cubicBezTo>
                  <a:cubicBezTo>
                    <a:pt x="1892" y="3999"/>
                    <a:pt x="1991" y="4005"/>
                    <a:pt x="2090" y="4016"/>
                  </a:cubicBezTo>
                  <a:cubicBezTo>
                    <a:pt x="2161" y="4024"/>
                    <a:pt x="2233" y="4034"/>
                    <a:pt x="2299" y="4045"/>
                  </a:cubicBezTo>
                  <a:cubicBezTo>
                    <a:pt x="2869" y="2931"/>
                    <a:pt x="3188" y="1055"/>
                    <a:pt x="2825" y="947"/>
                  </a:cubicBezTo>
                  <a:cubicBezTo>
                    <a:pt x="2798" y="939"/>
                    <a:pt x="2772" y="935"/>
                    <a:pt x="2746" y="935"/>
                  </a:cubicBezTo>
                  <a:cubicBezTo>
                    <a:pt x="2243" y="935"/>
                    <a:pt x="1989" y="2419"/>
                    <a:pt x="1989" y="2419"/>
                  </a:cubicBezTo>
                  <a:cubicBezTo>
                    <a:pt x="1989" y="2419"/>
                    <a:pt x="1954" y="0"/>
                    <a:pt x="1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2" name="Google Shape;302;p36"/>
            <p:cNvSpPr/>
            <p:nvPr/>
          </p:nvSpPr>
          <p:spPr>
            <a:xfrm>
              <a:off x="398466" y="3177140"/>
              <a:ext cx="147766" cy="1389801"/>
            </a:xfrm>
            <a:custGeom>
              <a:avLst/>
              <a:gdLst/>
              <a:ahLst/>
              <a:cxnLst/>
              <a:rect l="l" t="t" r="r" b="b"/>
              <a:pathLst>
                <a:path w="3656" h="34384" extrusionOk="0">
                  <a:moveTo>
                    <a:pt x="402" y="1"/>
                  </a:moveTo>
                  <a:lnTo>
                    <a:pt x="402" y="1"/>
                  </a:lnTo>
                  <a:cubicBezTo>
                    <a:pt x="713" y="1142"/>
                    <a:pt x="903" y="2366"/>
                    <a:pt x="1079" y="3533"/>
                  </a:cubicBezTo>
                  <a:cubicBezTo>
                    <a:pt x="1752" y="7986"/>
                    <a:pt x="1860" y="12583"/>
                    <a:pt x="1715" y="17109"/>
                  </a:cubicBezTo>
                  <a:cubicBezTo>
                    <a:pt x="1533" y="22781"/>
                    <a:pt x="903" y="28416"/>
                    <a:pt x="1" y="33963"/>
                  </a:cubicBezTo>
                  <a:lnTo>
                    <a:pt x="71" y="34384"/>
                  </a:lnTo>
                  <a:lnTo>
                    <a:pt x="1701" y="34384"/>
                  </a:lnTo>
                  <a:cubicBezTo>
                    <a:pt x="2662" y="28602"/>
                    <a:pt x="3324" y="22729"/>
                    <a:pt x="3513" y="16809"/>
                  </a:cubicBezTo>
                  <a:cubicBezTo>
                    <a:pt x="3655" y="12268"/>
                    <a:pt x="3527" y="7652"/>
                    <a:pt x="2835" y="3190"/>
                  </a:cubicBezTo>
                  <a:cubicBezTo>
                    <a:pt x="2713" y="2405"/>
                    <a:pt x="2585" y="1593"/>
                    <a:pt x="2413" y="802"/>
                  </a:cubicBezTo>
                  <a:cubicBezTo>
                    <a:pt x="1893" y="402"/>
                    <a:pt x="1295" y="135"/>
                    <a:pt x="611" y="30"/>
                  </a:cubicBezTo>
                  <a:cubicBezTo>
                    <a:pt x="541" y="19"/>
                    <a:pt x="473" y="9"/>
                    <a:pt x="4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3" name="Google Shape;303;p36"/>
            <p:cNvSpPr/>
            <p:nvPr/>
          </p:nvSpPr>
          <p:spPr>
            <a:xfrm>
              <a:off x="167150" y="3231463"/>
              <a:ext cx="103226" cy="574813"/>
            </a:xfrm>
            <a:custGeom>
              <a:avLst/>
              <a:gdLst/>
              <a:ahLst/>
              <a:cxnLst/>
              <a:rect l="l" t="t" r="r" b="b"/>
              <a:pathLst>
                <a:path w="2554" h="14221" extrusionOk="0">
                  <a:moveTo>
                    <a:pt x="2553" y="1"/>
                  </a:moveTo>
                  <a:cubicBezTo>
                    <a:pt x="640" y="2103"/>
                    <a:pt x="0" y="6389"/>
                    <a:pt x="4" y="11199"/>
                  </a:cubicBezTo>
                  <a:cubicBezTo>
                    <a:pt x="66" y="11141"/>
                    <a:pt x="135" y="11104"/>
                    <a:pt x="217" y="11102"/>
                  </a:cubicBezTo>
                  <a:cubicBezTo>
                    <a:pt x="219" y="11102"/>
                    <a:pt x="221" y="11102"/>
                    <a:pt x="223" y="11102"/>
                  </a:cubicBezTo>
                  <a:cubicBezTo>
                    <a:pt x="553" y="11102"/>
                    <a:pt x="568" y="12596"/>
                    <a:pt x="294" y="13823"/>
                  </a:cubicBezTo>
                  <a:cubicBezTo>
                    <a:pt x="456" y="13825"/>
                    <a:pt x="611" y="13844"/>
                    <a:pt x="760" y="13877"/>
                  </a:cubicBezTo>
                  <a:cubicBezTo>
                    <a:pt x="888" y="13906"/>
                    <a:pt x="1013" y="13947"/>
                    <a:pt x="1133" y="14001"/>
                  </a:cubicBezTo>
                  <a:cubicBezTo>
                    <a:pt x="1267" y="14061"/>
                    <a:pt x="1394" y="14136"/>
                    <a:pt x="1512" y="14221"/>
                  </a:cubicBezTo>
                  <a:cubicBezTo>
                    <a:pt x="1437" y="10199"/>
                    <a:pt x="1590" y="6136"/>
                    <a:pt x="2185" y="2192"/>
                  </a:cubicBezTo>
                  <a:cubicBezTo>
                    <a:pt x="2294" y="1473"/>
                    <a:pt x="2408" y="730"/>
                    <a:pt x="25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4" name="Google Shape;304;p36"/>
            <p:cNvSpPr/>
            <p:nvPr/>
          </p:nvSpPr>
          <p:spPr>
            <a:xfrm>
              <a:off x="481163" y="3222328"/>
              <a:ext cx="279649" cy="1344612"/>
            </a:xfrm>
            <a:custGeom>
              <a:avLst/>
              <a:gdLst/>
              <a:ahLst/>
              <a:cxnLst/>
              <a:rect l="l" t="t" r="r" b="b"/>
              <a:pathLst>
                <a:path w="6919" h="33266" extrusionOk="0">
                  <a:moveTo>
                    <a:pt x="736" y="1"/>
                  </a:moveTo>
                  <a:cubicBezTo>
                    <a:pt x="901" y="802"/>
                    <a:pt x="1028" y="1624"/>
                    <a:pt x="1150" y="2415"/>
                  </a:cubicBezTo>
                  <a:cubicBezTo>
                    <a:pt x="1823" y="6868"/>
                    <a:pt x="1928" y="11465"/>
                    <a:pt x="1783" y="15991"/>
                  </a:cubicBezTo>
                  <a:cubicBezTo>
                    <a:pt x="1597" y="21806"/>
                    <a:pt x="943" y="27581"/>
                    <a:pt x="1" y="33266"/>
                  </a:cubicBezTo>
                  <a:lnTo>
                    <a:pt x="802" y="33266"/>
                  </a:lnTo>
                  <a:cubicBezTo>
                    <a:pt x="800" y="33266"/>
                    <a:pt x="6919" y="5967"/>
                    <a:pt x="7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5" name="Google Shape;305;p36"/>
            <p:cNvSpPr/>
            <p:nvPr/>
          </p:nvSpPr>
          <p:spPr>
            <a:xfrm>
              <a:off x="237681" y="3178069"/>
              <a:ext cx="146918" cy="1388710"/>
            </a:xfrm>
            <a:custGeom>
              <a:avLst/>
              <a:gdLst/>
              <a:ahLst/>
              <a:cxnLst/>
              <a:rect l="l" t="t" r="r" b="b"/>
              <a:pathLst>
                <a:path w="3635" h="34357" extrusionOk="0">
                  <a:moveTo>
                    <a:pt x="3229" y="1"/>
                  </a:moveTo>
                  <a:cubicBezTo>
                    <a:pt x="3204" y="3"/>
                    <a:pt x="3181" y="9"/>
                    <a:pt x="3159" y="11"/>
                  </a:cubicBezTo>
                  <a:cubicBezTo>
                    <a:pt x="2397" y="135"/>
                    <a:pt x="1744" y="458"/>
                    <a:pt x="1189" y="947"/>
                  </a:cubicBezTo>
                  <a:cubicBezTo>
                    <a:pt x="1034" y="1686"/>
                    <a:pt x="914" y="2436"/>
                    <a:pt x="800" y="3165"/>
                  </a:cubicBezTo>
                  <a:cubicBezTo>
                    <a:pt x="158" y="7310"/>
                    <a:pt x="1" y="11595"/>
                    <a:pt x="98" y="15823"/>
                  </a:cubicBezTo>
                  <a:cubicBezTo>
                    <a:pt x="2434" y="18236"/>
                    <a:pt x="1929" y="26432"/>
                    <a:pt x="1425" y="31070"/>
                  </a:cubicBezTo>
                  <a:cubicBezTo>
                    <a:pt x="1585" y="32168"/>
                    <a:pt x="1755" y="33265"/>
                    <a:pt x="1937" y="34356"/>
                  </a:cubicBezTo>
                  <a:lnTo>
                    <a:pt x="3564" y="34356"/>
                  </a:lnTo>
                  <a:lnTo>
                    <a:pt x="3635" y="33938"/>
                  </a:lnTo>
                  <a:cubicBezTo>
                    <a:pt x="2732" y="28393"/>
                    <a:pt x="2102" y="22758"/>
                    <a:pt x="1920" y="17086"/>
                  </a:cubicBezTo>
                  <a:cubicBezTo>
                    <a:pt x="1775" y="12562"/>
                    <a:pt x="1885" y="7963"/>
                    <a:pt x="2556" y="3510"/>
                  </a:cubicBezTo>
                  <a:cubicBezTo>
                    <a:pt x="2732" y="2351"/>
                    <a:pt x="2920" y="1135"/>
                    <a:pt x="32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6" name="Google Shape;306;p36"/>
            <p:cNvSpPr/>
            <p:nvPr/>
          </p:nvSpPr>
          <p:spPr>
            <a:xfrm>
              <a:off x="276361" y="4486263"/>
              <a:ext cx="25544" cy="80638"/>
            </a:xfrm>
            <a:custGeom>
              <a:avLst/>
              <a:gdLst/>
              <a:ahLst/>
              <a:cxnLst/>
              <a:rect l="l" t="t" r="r" b="b"/>
              <a:pathLst>
                <a:path w="632" h="1995" extrusionOk="0">
                  <a:moveTo>
                    <a:pt x="315" y="0"/>
                  </a:moveTo>
                  <a:cubicBezTo>
                    <a:pt x="164" y="1214"/>
                    <a:pt x="46" y="1974"/>
                    <a:pt x="46" y="1974"/>
                  </a:cubicBezTo>
                  <a:lnTo>
                    <a:pt x="0" y="1980"/>
                  </a:lnTo>
                  <a:cubicBezTo>
                    <a:pt x="5" y="1988"/>
                    <a:pt x="5" y="1995"/>
                    <a:pt x="5" y="1995"/>
                  </a:cubicBezTo>
                  <a:lnTo>
                    <a:pt x="632" y="1995"/>
                  </a:lnTo>
                  <a:cubicBezTo>
                    <a:pt x="524" y="1332"/>
                    <a:pt x="419" y="665"/>
                    <a:pt x="3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7" name="Google Shape;307;p36"/>
            <p:cNvSpPr/>
            <p:nvPr/>
          </p:nvSpPr>
          <p:spPr>
            <a:xfrm>
              <a:off x="322237" y="3176048"/>
              <a:ext cx="138632" cy="1330384"/>
            </a:xfrm>
            <a:custGeom>
              <a:avLst/>
              <a:gdLst/>
              <a:ahLst/>
              <a:cxnLst/>
              <a:rect l="l" t="t" r="r" b="b"/>
              <a:pathLst>
                <a:path w="3430" h="32914" extrusionOk="0">
                  <a:moveTo>
                    <a:pt x="1802" y="1"/>
                  </a:moveTo>
                  <a:cubicBezTo>
                    <a:pt x="1677" y="5"/>
                    <a:pt x="1555" y="9"/>
                    <a:pt x="1439" y="17"/>
                  </a:cubicBezTo>
                  <a:cubicBezTo>
                    <a:pt x="1164" y="1055"/>
                    <a:pt x="984" y="2161"/>
                    <a:pt x="820" y="3217"/>
                  </a:cubicBezTo>
                  <a:cubicBezTo>
                    <a:pt x="129" y="7679"/>
                    <a:pt x="0" y="12295"/>
                    <a:pt x="145" y="16836"/>
                  </a:cubicBezTo>
                  <a:cubicBezTo>
                    <a:pt x="319" y="22247"/>
                    <a:pt x="884" y="27619"/>
                    <a:pt x="1717" y="32913"/>
                  </a:cubicBezTo>
                  <a:cubicBezTo>
                    <a:pt x="2545" y="27619"/>
                    <a:pt x="3115" y="22247"/>
                    <a:pt x="3284" y="16836"/>
                  </a:cubicBezTo>
                  <a:cubicBezTo>
                    <a:pt x="3429" y="12295"/>
                    <a:pt x="3301" y="7679"/>
                    <a:pt x="2609" y="3217"/>
                  </a:cubicBezTo>
                  <a:cubicBezTo>
                    <a:pt x="2446" y="2154"/>
                    <a:pt x="2266" y="1047"/>
                    <a:pt x="1988" y="7"/>
                  </a:cubicBezTo>
                  <a:cubicBezTo>
                    <a:pt x="1926" y="5"/>
                    <a:pt x="1864" y="1"/>
                    <a:pt x="1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" name="Google Shape;308;p36"/>
            <p:cNvSpPr/>
            <p:nvPr/>
          </p:nvSpPr>
          <p:spPr>
            <a:xfrm>
              <a:off x="289093" y="4433961"/>
              <a:ext cx="26797" cy="132941"/>
            </a:xfrm>
            <a:custGeom>
              <a:avLst/>
              <a:gdLst/>
              <a:ahLst/>
              <a:cxnLst/>
              <a:rect l="l" t="t" r="r" b="b"/>
              <a:pathLst>
                <a:path w="663" h="3289" extrusionOk="0">
                  <a:moveTo>
                    <a:pt x="151" y="0"/>
                  </a:moveTo>
                  <a:cubicBezTo>
                    <a:pt x="100" y="472"/>
                    <a:pt x="48" y="907"/>
                    <a:pt x="0" y="1294"/>
                  </a:cubicBezTo>
                  <a:cubicBezTo>
                    <a:pt x="100" y="1959"/>
                    <a:pt x="207" y="2624"/>
                    <a:pt x="317" y="3289"/>
                  </a:cubicBezTo>
                  <a:lnTo>
                    <a:pt x="663" y="3289"/>
                  </a:lnTo>
                  <a:cubicBezTo>
                    <a:pt x="481" y="2195"/>
                    <a:pt x="311" y="110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" name="Google Shape;309;p36"/>
            <p:cNvSpPr/>
            <p:nvPr/>
          </p:nvSpPr>
          <p:spPr>
            <a:xfrm>
              <a:off x="225232" y="3216588"/>
              <a:ext cx="60384" cy="601328"/>
            </a:xfrm>
            <a:custGeom>
              <a:avLst/>
              <a:gdLst/>
              <a:ahLst/>
              <a:cxnLst/>
              <a:rect l="l" t="t" r="r" b="b"/>
              <a:pathLst>
                <a:path w="1494" h="14877" extrusionOk="0">
                  <a:moveTo>
                    <a:pt x="1493" y="0"/>
                  </a:moveTo>
                  <a:cubicBezTo>
                    <a:pt x="1365" y="114"/>
                    <a:pt x="1238" y="238"/>
                    <a:pt x="1118" y="371"/>
                  </a:cubicBezTo>
                  <a:cubicBezTo>
                    <a:pt x="973" y="1100"/>
                    <a:pt x="859" y="1843"/>
                    <a:pt x="752" y="2562"/>
                  </a:cubicBezTo>
                  <a:cubicBezTo>
                    <a:pt x="153" y="6504"/>
                    <a:pt x="0" y="10567"/>
                    <a:pt x="75" y="14589"/>
                  </a:cubicBezTo>
                  <a:cubicBezTo>
                    <a:pt x="193" y="14671"/>
                    <a:pt x="300" y="14767"/>
                    <a:pt x="404" y="14876"/>
                  </a:cubicBezTo>
                  <a:cubicBezTo>
                    <a:pt x="307" y="10644"/>
                    <a:pt x="464" y="6364"/>
                    <a:pt x="1106" y="2216"/>
                  </a:cubicBezTo>
                  <a:cubicBezTo>
                    <a:pt x="1218" y="1487"/>
                    <a:pt x="1338" y="735"/>
                    <a:pt x="1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" name="Google Shape;310;p36"/>
            <p:cNvSpPr/>
            <p:nvPr/>
          </p:nvSpPr>
          <p:spPr>
            <a:xfrm>
              <a:off x="309424" y="3176736"/>
              <a:ext cx="82048" cy="1373229"/>
            </a:xfrm>
            <a:custGeom>
              <a:avLst/>
              <a:gdLst/>
              <a:ahLst/>
              <a:cxnLst/>
              <a:rect l="l" t="t" r="r" b="b"/>
              <a:pathLst>
                <a:path w="2030" h="33974" extrusionOk="0">
                  <a:moveTo>
                    <a:pt x="1756" y="0"/>
                  </a:moveTo>
                  <a:lnTo>
                    <a:pt x="1756" y="0"/>
                  </a:lnTo>
                  <a:cubicBezTo>
                    <a:pt x="1653" y="9"/>
                    <a:pt x="1551" y="21"/>
                    <a:pt x="1452" y="34"/>
                  </a:cubicBezTo>
                  <a:cubicBezTo>
                    <a:pt x="1148" y="1168"/>
                    <a:pt x="955" y="2384"/>
                    <a:pt x="779" y="3543"/>
                  </a:cubicBezTo>
                  <a:cubicBezTo>
                    <a:pt x="106" y="7996"/>
                    <a:pt x="0" y="12593"/>
                    <a:pt x="145" y="17119"/>
                  </a:cubicBezTo>
                  <a:cubicBezTo>
                    <a:pt x="327" y="22791"/>
                    <a:pt x="955" y="28426"/>
                    <a:pt x="1860" y="33973"/>
                  </a:cubicBezTo>
                  <a:cubicBezTo>
                    <a:pt x="1918" y="33617"/>
                    <a:pt x="1976" y="33257"/>
                    <a:pt x="2030" y="32898"/>
                  </a:cubicBezTo>
                  <a:cubicBezTo>
                    <a:pt x="1201" y="27604"/>
                    <a:pt x="632" y="22232"/>
                    <a:pt x="458" y="16823"/>
                  </a:cubicBezTo>
                  <a:cubicBezTo>
                    <a:pt x="317" y="12278"/>
                    <a:pt x="446" y="7662"/>
                    <a:pt x="1137" y="3200"/>
                  </a:cubicBezTo>
                  <a:cubicBezTo>
                    <a:pt x="1301" y="2144"/>
                    <a:pt x="1479" y="1038"/>
                    <a:pt x="17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" name="Google Shape;311;p36"/>
            <p:cNvSpPr/>
            <p:nvPr/>
          </p:nvSpPr>
          <p:spPr>
            <a:xfrm>
              <a:off x="395637" y="4549882"/>
              <a:ext cx="5537" cy="17017"/>
            </a:xfrm>
            <a:custGeom>
              <a:avLst/>
              <a:gdLst/>
              <a:ahLst/>
              <a:cxnLst/>
              <a:rect l="l" t="t" r="r" b="b"/>
              <a:pathLst>
                <a:path w="137" h="421" extrusionOk="0">
                  <a:moveTo>
                    <a:pt x="69" y="0"/>
                  </a:moveTo>
                  <a:cubicBezTo>
                    <a:pt x="48" y="141"/>
                    <a:pt x="25" y="280"/>
                    <a:pt x="0" y="421"/>
                  </a:cubicBezTo>
                  <a:lnTo>
                    <a:pt x="137" y="42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" name="Google Shape;312;p36"/>
            <p:cNvSpPr/>
            <p:nvPr/>
          </p:nvSpPr>
          <p:spPr>
            <a:xfrm>
              <a:off x="467016" y="3209717"/>
              <a:ext cx="92031" cy="1357304"/>
            </a:xfrm>
            <a:custGeom>
              <a:avLst/>
              <a:gdLst/>
              <a:ahLst/>
              <a:cxnLst/>
              <a:rect l="l" t="t" r="r" b="b"/>
              <a:pathLst>
                <a:path w="2277" h="33580" extrusionOk="0">
                  <a:moveTo>
                    <a:pt x="715" y="0"/>
                  </a:moveTo>
                  <a:lnTo>
                    <a:pt x="715" y="0"/>
                  </a:lnTo>
                  <a:cubicBezTo>
                    <a:pt x="885" y="789"/>
                    <a:pt x="1017" y="1601"/>
                    <a:pt x="1135" y="2386"/>
                  </a:cubicBezTo>
                  <a:cubicBezTo>
                    <a:pt x="1827" y="6848"/>
                    <a:pt x="1957" y="11464"/>
                    <a:pt x="1812" y="16005"/>
                  </a:cubicBezTo>
                  <a:cubicBezTo>
                    <a:pt x="1624" y="21925"/>
                    <a:pt x="959" y="27800"/>
                    <a:pt x="1" y="33580"/>
                  </a:cubicBezTo>
                  <a:lnTo>
                    <a:pt x="344" y="33580"/>
                  </a:lnTo>
                  <a:cubicBezTo>
                    <a:pt x="1286" y="27897"/>
                    <a:pt x="1941" y="22120"/>
                    <a:pt x="2127" y="16305"/>
                  </a:cubicBezTo>
                  <a:cubicBezTo>
                    <a:pt x="2276" y="11779"/>
                    <a:pt x="2169" y="7182"/>
                    <a:pt x="1496" y="2730"/>
                  </a:cubicBezTo>
                  <a:cubicBezTo>
                    <a:pt x="1378" y="1939"/>
                    <a:pt x="1247" y="1116"/>
                    <a:pt x="1081" y="315"/>
                  </a:cubicBezTo>
                  <a:cubicBezTo>
                    <a:pt x="966" y="201"/>
                    <a:pt x="841" y="96"/>
                    <a:pt x="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" name="Google Shape;313;p36"/>
            <p:cNvSpPr/>
            <p:nvPr/>
          </p:nvSpPr>
          <p:spPr>
            <a:xfrm>
              <a:off x="381814" y="3176331"/>
              <a:ext cx="91869" cy="1390448"/>
            </a:xfrm>
            <a:custGeom>
              <a:avLst/>
              <a:gdLst/>
              <a:ahLst/>
              <a:cxnLst/>
              <a:rect l="l" t="t" r="r" b="b"/>
              <a:pathLst>
                <a:path w="2273" h="34400" extrusionOk="0">
                  <a:moveTo>
                    <a:pt x="514" y="0"/>
                  </a:moveTo>
                  <a:cubicBezTo>
                    <a:pt x="792" y="1040"/>
                    <a:pt x="972" y="2147"/>
                    <a:pt x="1135" y="3210"/>
                  </a:cubicBezTo>
                  <a:cubicBezTo>
                    <a:pt x="1827" y="7672"/>
                    <a:pt x="1955" y="12288"/>
                    <a:pt x="1810" y="16829"/>
                  </a:cubicBezTo>
                  <a:cubicBezTo>
                    <a:pt x="1641" y="22240"/>
                    <a:pt x="1071" y="27612"/>
                    <a:pt x="243" y="32906"/>
                  </a:cubicBezTo>
                  <a:cubicBezTo>
                    <a:pt x="185" y="33267"/>
                    <a:pt x="129" y="33623"/>
                    <a:pt x="71" y="33981"/>
                  </a:cubicBezTo>
                  <a:lnTo>
                    <a:pt x="1" y="34399"/>
                  </a:lnTo>
                  <a:lnTo>
                    <a:pt x="346" y="34399"/>
                  </a:lnTo>
                  <a:lnTo>
                    <a:pt x="415" y="33981"/>
                  </a:lnTo>
                  <a:cubicBezTo>
                    <a:pt x="1315" y="28436"/>
                    <a:pt x="1945" y="22801"/>
                    <a:pt x="2127" y="17129"/>
                  </a:cubicBezTo>
                  <a:cubicBezTo>
                    <a:pt x="2272" y="12605"/>
                    <a:pt x="2162" y="8006"/>
                    <a:pt x="1491" y="3553"/>
                  </a:cubicBezTo>
                  <a:cubicBezTo>
                    <a:pt x="1315" y="2386"/>
                    <a:pt x="1125" y="1162"/>
                    <a:pt x="814" y="21"/>
                  </a:cubicBezTo>
                  <a:cubicBezTo>
                    <a:pt x="715" y="10"/>
                    <a:pt x="616" y="2"/>
                    <a:pt x="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" name="Google Shape;314;p36"/>
            <p:cNvSpPr/>
            <p:nvPr/>
          </p:nvSpPr>
          <p:spPr>
            <a:xfrm>
              <a:off x="69782" y="3661114"/>
              <a:ext cx="120242" cy="155698"/>
            </a:xfrm>
            <a:custGeom>
              <a:avLst/>
              <a:gdLst/>
              <a:ahLst/>
              <a:cxnLst/>
              <a:rect l="l" t="t" r="r" b="b"/>
              <a:pathLst>
                <a:path w="2975" h="3852" extrusionOk="0">
                  <a:moveTo>
                    <a:pt x="1172" y="1"/>
                  </a:moveTo>
                  <a:cubicBezTo>
                    <a:pt x="1153" y="1"/>
                    <a:pt x="1134" y="4"/>
                    <a:pt x="1115" y="12"/>
                  </a:cubicBezTo>
                  <a:cubicBezTo>
                    <a:pt x="634" y="209"/>
                    <a:pt x="1413" y="3290"/>
                    <a:pt x="1413" y="3290"/>
                  </a:cubicBezTo>
                  <a:cubicBezTo>
                    <a:pt x="1413" y="3290"/>
                    <a:pt x="860" y="1998"/>
                    <a:pt x="434" y="1998"/>
                  </a:cubicBezTo>
                  <a:cubicBezTo>
                    <a:pt x="363" y="1998"/>
                    <a:pt x="296" y="2034"/>
                    <a:pt x="235" y="2118"/>
                  </a:cubicBezTo>
                  <a:cubicBezTo>
                    <a:pt x="1" y="2443"/>
                    <a:pt x="452" y="3226"/>
                    <a:pt x="902" y="3851"/>
                  </a:cubicBezTo>
                  <a:cubicBezTo>
                    <a:pt x="924" y="3833"/>
                    <a:pt x="945" y="3812"/>
                    <a:pt x="968" y="3796"/>
                  </a:cubicBezTo>
                  <a:cubicBezTo>
                    <a:pt x="1247" y="3570"/>
                    <a:pt x="1564" y="3402"/>
                    <a:pt x="1922" y="3301"/>
                  </a:cubicBezTo>
                  <a:cubicBezTo>
                    <a:pt x="2016" y="3276"/>
                    <a:pt x="2113" y="3251"/>
                    <a:pt x="2210" y="3236"/>
                  </a:cubicBezTo>
                  <a:cubicBezTo>
                    <a:pt x="2229" y="3232"/>
                    <a:pt x="2248" y="3230"/>
                    <a:pt x="2262" y="3228"/>
                  </a:cubicBezTo>
                  <a:cubicBezTo>
                    <a:pt x="2402" y="3207"/>
                    <a:pt x="2539" y="3195"/>
                    <a:pt x="2669" y="3195"/>
                  </a:cubicBezTo>
                  <a:cubicBezTo>
                    <a:pt x="2679" y="3195"/>
                    <a:pt x="2689" y="3195"/>
                    <a:pt x="2699" y="3195"/>
                  </a:cubicBezTo>
                  <a:cubicBezTo>
                    <a:pt x="2975" y="1970"/>
                    <a:pt x="2962" y="474"/>
                    <a:pt x="2630" y="474"/>
                  </a:cubicBezTo>
                  <a:cubicBezTo>
                    <a:pt x="2628" y="474"/>
                    <a:pt x="2626" y="474"/>
                    <a:pt x="2624" y="474"/>
                  </a:cubicBezTo>
                  <a:cubicBezTo>
                    <a:pt x="2542" y="476"/>
                    <a:pt x="2471" y="513"/>
                    <a:pt x="2409" y="571"/>
                  </a:cubicBezTo>
                  <a:cubicBezTo>
                    <a:pt x="2034" y="940"/>
                    <a:pt x="2011" y="2191"/>
                    <a:pt x="2011" y="2191"/>
                  </a:cubicBezTo>
                  <a:cubicBezTo>
                    <a:pt x="2011" y="2191"/>
                    <a:pt x="1630" y="1"/>
                    <a:pt x="11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" name="Google Shape;315;p36"/>
            <p:cNvSpPr/>
            <p:nvPr/>
          </p:nvSpPr>
          <p:spPr>
            <a:xfrm>
              <a:off x="-43350" y="3829256"/>
              <a:ext cx="202330" cy="761028"/>
            </a:xfrm>
            <a:custGeom>
              <a:avLst/>
              <a:gdLst/>
              <a:ahLst/>
              <a:cxnLst/>
              <a:rect l="l" t="t" r="r" b="b"/>
              <a:pathLst>
                <a:path w="5006" h="18828" extrusionOk="0">
                  <a:moveTo>
                    <a:pt x="3400" y="0"/>
                  </a:moveTo>
                  <a:lnTo>
                    <a:pt x="3400" y="0"/>
                  </a:lnTo>
                  <a:cubicBezTo>
                    <a:pt x="0" y="3986"/>
                    <a:pt x="4550" y="18827"/>
                    <a:pt x="4550" y="18827"/>
                  </a:cubicBezTo>
                  <a:lnTo>
                    <a:pt x="5005" y="18749"/>
                  </a:lnTo>
                  <a:cubicBezTo>
                    <a:pt x="3974" y="14255"/>
                    <a:pt x="3342" y="9575"/>
                    <a:pt x="3282" y="4819"/>
                  </a:cubicBezTo>
                  <a:cubicBezTo>
                    <a:pt x="3262" y="3247"/>
                    <a:pt x="3268" y="1607"/>
                    <a:pt x="34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" name="Google Shape;316;p36"/>
            <p:cNvSpPr/>
            <p:nvPr/>
          </p:nvSpPr>
          <p:spPr>
            <a:xfrm>
              <a:off x="101995" y="3794415"/>
              <a:ext cx="114139" cy="790171"/>
            </a:xfrm>
            <a:custGeom>
              <a:avLst/>
              <a:gdLst/>
              <a:ahLst/>
              <a:cxnLst/>
              <a:rect l="l" t="t" r="r" b="b"/>
              <a:pathLst>
                <a:path w="2824" h="19549" extrusionOk="0">
                  <a:moveTo>
                    <a:pt x="1125" y="1"/>
                  </a:moveTo>
                  <a:cubicBezTo>
                    <a:pt x="767" y="102"/>
                    <a:pt x="448" y="270"/>
                    <a:pt x="173" y="495"/>
                  </a:cubicBezTo>
                  <a:cubicBezTo>
                    <a:pt x="13" y="2194"/>
                    <a:pt x="1" y="3929"/>
                    <a:pt x="26" y="5592"/>
                  </a:cubicBezTo>
                  <a:cubicBezTo>
                    <a:pt x="98" y="10363"/>
                    <a:pt x="726" y="15047"/>
                    <a:pt x="1755" y="19549"/>
                  </a:cubicBezTo>
                  <a:lnTo>
                    <a:pt x="2656" y="19391"/>
                  </a:lnTo>
                  <a:lnTo>
                    <a:pt x="2823" y="19362"/>
                  </a:lnTo>
                  <a:cubicBezTo>
                    <a:pt x="2714" y="18646"/>
                    <a:pt x="2614" y="17925"/>
                    <a:pt x="2519" y="17211"/>
                  </a:cubicBezTo>
                  <a:cubicBezTo>
                    <a:pt x="2144" y="14376"/>
                    <a:pt x="1871" y="11516"/>
                    <a:pt x="1651" y="8646"/>
                  </a:cubicBezTo>
                  <a:cubicBezTo>
                    <a:pt x="1432" y="5772"/>
                    <a:pt x="1248" y="289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" name="Google Shape;317;p36"/>
            <p:cNvSpPr/>
            <p:nvPr/>
          </p:nvSpPr>
          <p:spPr>
            <a:xfrm>
              <a:off x="161290" y="3789969"/>
              <a:ext cx="94860" cy="784552"/>
            </a:xfrm>
            <a:custGeom>
              <a:avLst/>
              <a:gdLst/>
              <a:ahLst/>
              <a:cxnLst/>
              <a:rect l="l" t="t" r="r" b="b"/>
              <a:pathLst>
                <a:path w="2347" h="19410" extrusionOk="0">
                  <a:moveTo>
                    <a:pt x="409" y="1"/>
                  </a:moveTo>
                  <a:cubicBezTo>
                    <a:pt x="277" y="1"/>
                    <a:pt x="142" y="13"/>
                    <a:pt x="0" y="36"/>
                  </a:cubicBezTo>
                  <a:cubicBezTo>
                    <a:pt x="122" y="2981"/>
                    <a:pt x="309" y="5919"/>
                    <a:pt x="538" y="8843"/>
                  </a:cubicBezTo>
                  <a:cubicBezTo>
                    <a:pt x="764" y="11711"/>
                    <a:pt x="1031" y="14577"/>
                    <a:pt x="1416" y="17406"/>
                  </a:cubicBezTo>
                  <a:cubicBezTo>
                    <a:pt x="1508" y="18074"/>
                    <a:pt x="1601" y="18741"/>
                    <a:pt x="1706" y="19410"/>
                  </a:cubicBezTo>
                  <a:lnTo>
                    <a:pt x="2346" y="19298"/>
                  </a:lnTo>
                  <a:cubicBezTo>
                    <a:pt x="2263" y="14047"/>
                    <a:pt x="2034" y="8787"/>
                    <a:pt x="1406" y="3643"/>
                  </a:cubicBezTo>
                  <a:cubicBezTo>
                    <a:pt x="1267" y="2496"/>
                    <a:pt x="1127" y="1237"/>
                    <a:pt x="905" y="57"/>
                  </a:cubicBezTo>
                  <a:cubicBezTo>
                    <a:pt x="756" y="22"/>
                    <a:pt x="601" y="5"/>
                    <a:pt x="439" y="1"/>
                  </a:cubicBezTo>
                  <a:cubicBezTo>
                    <a:pt x="429" y="1"/>
                    <a:pt x="419" y="1"/>
                    <a:pt x="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" name="Google Shape;318;p36"/>
            <p:cNvSpPr/>
            <p:nvPr/>
          </p:nvSpPr>
          <p:spPr>
            <a:xfrm>
              <a:off x="212742" y="3797163"/>
              <a:ext cx="123233" cy="770365"/>
            </a:xfrm>
            <a:custGeom>
              <a:avLst/>
              <a:gdLst/>
              <a:ahLst/>
              <a:cxnLst/>
              <a:rect l="l" t="t" r="r" b="b"/>
              <a:pathLst>
                <a:path w="3049" h="19059" extrusionOk="0">
                  <a:moveTo>
                    <a:pt x="1" y="1"/>
                  </a:moveTo>
                  <a:lnTo>
                    <a:pt x="1" y="1"/>
                  </a:lnTo>
                  <a:cubicBezTo>
                    <a:pt x="241" y="1312"/>
                    <a:pt x="392" y="2670"/>
                    <a:pt x="539" y="3977"/>
                  </a:cubicBezTo>
                  <a:cubicBezTo>
                    <a:pt x="1100" y="8945"/>
                    <a:pt x="1328" y="14001"/>
                    <a:pt x="1407" y="19058"/>
                  </a:cubicBezTo>
                  <a:lnTo>
                    <a:pt x="1572" y="19029"/>
                  </a:lnTo>
                  <a:lnTo>
                    <a:pt x="1616" y="19023"/>
                  </a:lnTo>
                  <a:cubicBezTo>
                    <a:pt x="1620" y="19023"/>
                    <a:pt x="1738" y="18263"/>
                    <a:pt x="1889" y="17049"/>
                  </a:cubicBezTo>
                  <a:cubicBezTo>
                    <a:pt x="1937" y="16662"/>
                    <a:pt x="1986" y="16227"/>
                    <a:pt x="2038" y="15755"/>
                  </a:cubicBezTo>
                  <a:cubicBezTo>
                    <a:pt x="2539" y="11119"/>
                    <a:pt x="3049" y="2921"/>
                    <a:pt x="711" y="508"/>
                  </a:cubicBezTo>
                  <a:cubicBezTo>
                    <a:pt x="607" y="403"/>
                    <a:pt x="498" y="307"/>
                    <a:pt x="382" y="222"/>
                  </a:cubicBezTo>
                  <a:cubicBezTo>
                    <a:pt x="259" y="133"/>
                    <a:pt x="133" y="6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" name="Google Shape;319;p36"/>
            <p:cNvSpPr/>
            <p:nvPr/>
          </p:nvSpPr>
          <p:spPr>
            <a:xfrm>
              <a:off x="88455" y="3814503"/>
              <a:ext cx="84473" cy="772588"/>
            </a:xfrm>
            <a:custGeom>
              <a:avLst/>
              <a:gdLst/>
              <a:ahLst/>
              <a:cxnLst/>
              <a:rect l="l" t="t" r="r" b="b"/>
              <a:pathLst>
                <a:path w="2090" h="19114" extrusionOk="0">
                  <a:moveTo>
                    <a:pt x="508" y="1"/>
                  </a:moveTo>
                  <a:lnTo>
                    <a:pt x="508" y="1"/>
                  </a:lnTo>
                  <a:cubicBezTo>
                    <a:pt x="485" y="19"/>
                    <a:pt x="464" y="36"/>
                    <a:pt x="442" y="56"/>
                  </a:cubicBezTo>
                  <a:cubicBezTo>
                    <a:pt x="332" y="150"/>
                    <a:pt x="230" y="253"/>
                    <a:pt x="137" y="365"/>
                  </a:cubicBezTo>
                  <a:cubicBezTo>
                    <a:pt x="7" y="1974"/>
                    <a:pt x="1" y="3610"/>
                    <a:pt x="21" y="5184"/>
                  </a:cubicBezTo>
                  <a:cubicBezTo>
                    <a:pt x="81" y="9940"/>
                    <a:pt x="715" y="14620"/>
                    <a:pt x="1742" y="19114"/>
                  </a:cubicBezTo>
                  <a:lnTo>
                    <a:pt x="2090" y="19052"/>
                  </a:lnTo>
                  <a:cubicBezTo>
                    <a:pt x="1059" y="14550"/>
                    <a:pt x="433" y="9866"/>
                    <a:pt x="361" y="5095"/>
                  </a:cubicBezTo>
                  <a:cubicBezTo>
                    <a:pt x="336" y="3436"/>
                    <a:pt x="348" y="1699"/>
                    <a:pt x="5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" name="Google Shape;320;p36"/>
            <p:cNvSpPr/>
            <p:nvPr/>
          </p:nvSpPr>
          <p:spPr>
            <a:xfrm>
              <a:off x="147466" y="3791505"/>
              <a:ext cx="82735" cy="785482"/>
            </a:xfrm>
            <a:custGeom>
              <a:avLst/>
              <a:gdLst/>
              <a:ahLst/>
              <a:cxnLst/>
              <a:rect l="l" t="t" r="r" b="b"/>
              <a:pathLst>
                <a:path w="2047" h="19433" extrusionOk="0">
                  <a:moveTo>
                    <a:pt x="340" y="0"/>
                  </a:moveTo>
                  <a:cubicBezTo>
                    <a:pt x="321" y="2"/>
                    <a:pt x="305" y="4"/>
                    <a:pt x="288" y="8"/>
                  </a:cubicBezTo>
                  <a:cubicBezTo>
                    <a:pt x="191" y="25"/>
                    <a:pt x="94" y="46"/>
                    <a:pt x="0" y="73"/>
                  </a:cubicBezTo>
                  <a:cubicBezTo>
                    <a:pt x="121" y="2961"/>
                    <a:pt x="305" y="5844"/>
                    <a:pt x="526" y="8718"/>
                  </a:cubicBezTo>
                  <a:cubicBezTo>
                    <a:pt x="746" y="11586"/>
                    <a:pt x="1019" y="14448"/>
                    <a:pt x="1394" y="17281"/>
                  </a:cubicBezTo>
                  <a:cubicBezTo>
                    <a:pt x="1489" y="17997"/>
                    <a:pt x="1589" y="18718"/>
                    <a:pt x="1698" y="19432"/>
                  </a:cubicBezTo>
                  <a:lnTo>
                    <a:pt x="2046" y="19370"/>
                  </a:lnTo>
                  <a:cubicBezTo>
                    <a:pt x="1943" y="18701"/>
                    <a:pt x="1845" y="18034"/>
                    <a:pt x="1756" y="17365"/>
                  </a:cubicBezTo>
                  <a:cubicBezTo>
                    <a:pt x="1373" y="14539"/>
                    <a:pt x="1104" y="11675"/>
                    <a:pt x="878" y="8809"/>
                  </a:cubicBezTo>
                  <a:cubicBezTo>
                    <a:pt x="649" y="5883"/>
                    <a:pt x="464" y="2945"/>
                    <a:pt x="3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" name="Google Shape;321;p36"/>
            <p:cNvSpPr/>
            <p:nvPr/>
          </p:nvSpPr>
          <p:spPr>
            <a:xfrm>
              <a:off x="197666" y="3792152"/>
              <a:ext cx="71862" cy="777802"/>
            </a:xfrm>
            <a:custGeom>
              <a:avLst/>
              <a:gdLst/>
              <a:ahLst/>
              <a:cxnLst/>
              <a:rect l="l" t="t" r="r" b="b"/>
              <a:pathLst>
                <a:path w="1778" h="19243" extrusionOk="0">
                  <a:moveTo>
                    <a:pt x="1" y="1"/>
                  </a:moveTo>
                  <a:lnTo>
                    <a:pt x="1" y="1"/>
                  </a:lnTo>
                  <a:cubicBezTo>
                    <a:pt x="225" y="1181"/>
                    <a:pt x="363" y="2442"/>
                    <a:pt x="504" y="3589"/>
                  </a:cubicBezTo>
                  <a:cubicBezTo>
                    <a:pt x="1129" y="8733"/>
                    <a:pt x="1361" y="13991"/>
                    <a:pt x="1438" y="19242"/>
                  </a:cubicBezTo>
                  <a:lnTo>
                    <a:pt x="1778" y="19182"/>
                  </a:lnTo>
                  <a:cubicBezTo>
                    <a:pt x="1703" y="14125"/>
                    <a:pt x="1475" y="9069"/>
                    <a:pt x="912" y="4101"/>
                  </a:cubicBezTo>
                  <a:cubicBezTo>
                    <a:pt x="765" y="2794"/>
                    <a:pt x="616" y="1436"/>
                    <a:pt x="374" y="125"/>
                  </a:cubicBezTo>
                  <a:cubicBezTo>
                    <a:pt x="256" y="73"/>
                    <a:pt x="131" y="3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22" name="Google Shape;322;p36"/>
          <p:cNvGrpSpPr/>
          <p:nvPr/>
        </p:nvGrpSpPr>
        <p:grpSpPr>
          <a:xfrm>
            <a:off x="578901" y="971723"/>
            <a:ext cx="2064556" cy="4219157"/>
            <a:chOff x="1318232" y="-803785"/>
            <a:chExt cx="822336" cy="1680604"/>
          </a:xfrm>
        </p:grpSpPr>
        <p:sp>
          <p:nvSpPr>
            <p:cNvPr id="323" name="Google Shape;323;p36"/>
            <p:cNvSpPr/>
            <p:nvPr/>
          </p:nvSpPr>
          <p:spPr>
            <a:xfrm>
              <a:off x="1347536" y="-589484"/>
              <a:ext cx="40175" cy="34155"/>
            </a:xfrm>
            <a:custGeom>
              <a:avLst/>
              <a:gdLst/>
              <a:ahLst/>
              <a:cxnLst/>
              <a:rect l="l" t="t" r="r" b="b"/>
              <a:pathLst>
                <a:path w="994" h="845" extrusionOk="0">
                  <a:moveTo>
                    <a:pt x="100" y="1"/>
                  </a:moveTo>
                  <a:cubicBezTo>
                    <a:pt x="1" y="1"/>
                    <a:pt x="107" y="845"/>
                    <a:pt x="231" y="845"/>
                  </a:cubicBezTo>
                  <a:cubicBezTo>
                    <a:pt x="234" y="845"/>
                    <a:pt x="237" y="844"/>
                    <a:pt x="240" y="843"/>
                  </a:cubicBezTo>
                  <a:cubicBezTo>
                    <a:pt x="377" y="798"/>
                    <a:pt x="215" y="502"/>
                    <a:pt x="215" y="502"/>
                  </a:cubicBezTo>
                  <a:lnTo>
                    <a:pt x="994" y="392"/>
                  </a:lnTo>
                  <a:lnTo>
                    <a:pt x="965" y="46"/>
                  </a:lnTo>
                  <a:lnTo>
                    <a:pt x="271" y="266"/>
                  </a:lnTo>
                  <a:cubicBezTo>
                    <a:pt x="271" y="266"/>
                    <a:pt x="246" y="102"/>
                    <a:pt x="116" y="7"/>
                  </a:cubicBezTo>
                  <a:cubicBezTo>
                    <a:pt x="110" y="3"/>
                    <a:pt x="105" y="1"/>
                    <a:pt x="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" name="Google Shape;324;p36"/>
            <p:cNvSpPr/>
            <p:nvPr/>
          </p:nvSpPr>
          <p:spPr>
            <a:xfrm>
              <a:off x="1344707" y="-670766"/>
              <a:ext cx="40175" cy="34114"/>
            </a:xfrm>
            <a:custGeom>
              <a:avLst/>
              <a:gdLst/>
              <a:ahLst/>
              <a:cxnLst/>
              <a:rect l="l" t="t" r="r" b="b"/>
              <a:pathLst>
                <a:path w="994" h="844" extrusionOk="0">
                  <a:moveTo>
                    <a:pt x="99" y="1"/>
                  </a:moveTo>
                  <a:cubicBezTo>
                    <a:pt x="0" y="1"/>
                    <a:pt x="106" y="843"/>
                    <a:pt x="230" y="843"/>
                  </a:cubicBezTo>
                  <a:cubicBezTo>
                    <a:pt x="234" y="843"/>
                    <a:pt x="237" y="843"/>
                    <a:pt x="240" y="842"/>
                  </a:cubicBezTo>
                  <a:cubicBezTo>
                    <a:pt x="378" y="798"/>
                    <a:pt x="215" y="500"/>
                    <a:pt x="215" y="500"/>
                  </a:cubicBezTo>
                  <a:lnTo>
                    <a:pt x="993" y="392"/>
                  </a:lnTo>
                  <a:lnTo>
                    <a:pt x="964" y="44"/>
                  </a:lnTo>
                  <a:lnTo>
                    <a:pt x="271" y="266"/>
                  </a:lnTo>
                  <a:cubicBezTo>
                    <a:pt x="271" y="266"/>
                    <a:pt x="246" y="102"/>
                    <a:pt x="115" y="7"/>
                  </a:cubicBezTo>
                  <a:cubicBezTo>
                    <a:pt x="110" y="3"/>
                    <a:pt x="104" y="1"/>
                    <a:pt x="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" name="Google Shape;325;p36"/>
            <p:cNvSpPr/>
            <p:nvPr/>
          </p:nvSpPr>
          <p:spPr>
            <a:xfrm>
              <a:off x="1341958" y="-746673"/>
              <a:ext cx="40256" cy="34195"/>
            </a:xfrm>
            <a:custGeom>
              <a:avLst/>
              <a:gdLst/>
              <a:ahLst/>
              <a:cxnLst/>
              <a:rect l="l" t="t" r="r" b="b"/>
              <a:pathLst>
                <a:path w="996" h="846" extrusionOk="0">
                  <a:moveTo>
                    <a:pt x="101" y="1"/>
                  </a:moveTo>
                  <a:cubicBezTo>
                    <a:pt x="0" y="1"/>
                    <a:pt x="107" y="845"/>
                    <a:pt x="232" y="845"/>
                  </a:cubicBezTo>
                  <a:cubicBezTo>
                    <a:pt x="235" y="845"/>
                    <a:pt x="238" y="845"/>
                    <a:pt x="241" y="844"/>
                  </a:cubicBezTo>
                  <a:cubicBezTo>
                    <a:pt x="378" y="800"/>
                    <a:pt x="214" y="502"/>
                    <a:pt x="214" y="502"/>
                  </a:cubicBezTo>
                  <a:lnTo>
                    <a:pt x="995" y="394"/>
                  </a:lnTo>
                  <a:lnTo>
                    <a:pt x="966" y="46"/>
                  </a:lnTo>
                  <a:lnTo>
                    <a:pt x="272" y="266"/>
                  </a:lnTo>
                  <a:cubicBezTo>
                    <a:pt x="272" y="266"/>
                    <a:pt x="246" y="104"/>
                    <a:pt x="117" y="7"/>
                  </a:cubicBezTo>
                  <a:cubicBezTo>
                    <a:pt x="111" y="3"/>
                    <a:pt x="106" y="1"/>
                    <a:pt x="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" name="Google Shape;326;p36"/>
            <p:cNvSpPr/>
            <p:nvPr/>
          </p:nvSpPr>
          <p:spPr>
            <a:xfrm>
              <a:off x="1542192" y="-638108"/>
              <a:ext cx="45672" cy="33306"/>
            </a:xfrm>
            <a:custGeom>
              <a:avLst/>
              <a:gdLst/>
              <a:ahLst/>
              <a:cxnLst/>
              <a:rect l="l" t="t" r="r" b="b"/>
              <a:pathLst>
                <a:path w="1130" h="824" extrusionOk="0">
                  <a:moveTo>
                    <a:pt x="771" y="1"/>
                  </a:moveTo>
                  <a:cubicBezTo>
                    <a:pt x="764" y="1"/>
                    <a:pt x="757" y="5"/>
                    <a:pt x="752" y="15"/>
                  </a:cubicBezTo>
                  <a:cubicBezTo>
                    <a:pt x="675" y="158"/>
                    <a:pt x="723" y="315"/>
                    <a:pt x="723" y="315"/>
                  </a:cubicBezTo>
                  <a:lnTo>
                    <a:pt x="0" y="417"/>
                  </a:lnTo>
                  <a:lnTo>
                    <a:pt x="125" y="742"/>
                  </a:lnTo>
                  <a:lnTo>
                    <a:pt x="876" y="502"/>
                  </a:lnTo>
                  <a:lnTo>
                    <a:pt x="876" y="502"/>
                  </a:lnTo>
                  <a:cubicBezTo>
                    <a:pt x="876" y="502"/>
                    <a:pt x="859" y="823"/>
                    <a:pt x="990" y="823"/>
                  </a:cubicBezTo>
                  <a:cubicBezTo>
                    <a:pt x="993" y="823"/>
                    <a:pt x="997" y="823"/>
                    <a:pt x="1001" y="823"/>
                  </a:cubicBezTo>
                  <a:cubicBezTo>
                    <a:pt x="1130" y="807"/>
                    <a:pt x="868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" name="Google Shape;327;p36"/>
            <p:cNvSpPr/>
            <p:nvPr/>
          </p:nvSpPr>
          <p:spPr>
            <a:xfrm>
              <a:off x="1509817" y="-712519"/>
              <a:ext cx="45712" cy="33306"/>
            </a:xfrm>
            <a:custGeom>
              <a:avLst/>
              <a:gdLst/>
              <a:ahLst/>
              <a:cxnLst/>
              <a:rect l="l" t="t" r="r" b="b"/>
              <a:pathLst>
                <a:path w="1131" h="824" extrusionOk="0">
                  <a:moveTo>
                    <a:pt x="769" y="0"/>
                  </a:moveTo>
                  <a:cubicBezTo>
                    <a:pt x="762" y="0"/>
                    <a:pt x="755" y="5"/>
                    <a:pt x="750" y="15"/>
                  </a:cubicBezTo>
                  <a:cubicBezTo>
                    <a:pt x="675" y="156"/>
                    <a:pt x="721" y="315"/>
                    <a:pt x="721" y="315"/>
                  </a:cubicBezTo>
                  <a:lnTo>
                    <a:pt x="0" y="415"/>
                  </a:lnTo>
                  <a:lnTo>
                    <a:pt x="124" y="740"/>
                  </a:lnTo>
                  <a:lnTo>
                    <a:pt x="874" y="502"/>
                  </a:lnTo>
                  <a:lnTo>
                    <a:pt x="874" y="502"/>
                  </a:lnTo>
                  <a:cubicBezTo>
                    <a:pt x="874" y="502"/>
                    <a:pt x="856" y="823"/>
                    <a:pt x="988" y="823"/>
                  </a:cubicBezTo>
                  <a:cubicBezTo>
                    <a:pt x="991" y="823"/>
                    <a:pt x="995" y="823"/>
                    <a:pt x="998" y="823"/>
                  </a:cubicBezTo>
                  <a:cubicBezTo>
                    <a:pt x="1131" y="805"/>
                    <a:pt x="867" y="0"/>
                    <a:pt x="7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" name="Google Shape;328;p36"/>
            <p:cNvSpPr/>
            <p:nvPr/>
          </p:nvSpPr>
          <p:spPr>
            <a:xfrm>
              <a:off x="1479422" y="-782161"/>
              <a:ext cx="45672" cy="33306"/>
            </a:xfrm>
            <a:custGeom>
              <a:avLst/>
              <a:gdLst/>
              <a:ahLst/>
              <a:cxnLst/>
              <a:rect l="l" t="t" r="r" b="b"/>
              <a:pathLst>
                <a:path w="1130" h="824" extrusionOk="0">
                  <a:moveTo>
                    <a:pt x="771" y="1"/>
                  </a:moveTo>
                  <a:cubicBezTo>
                    <a:pt x="764" y="1"/>
                    <a:pt x="757" y="5"/>
                    <a:pt x="752" y="15"/>
                  </a:cubicBezTo>
                  <a:cubicBezTo>
                    <a:pt x="675" y="158"/>
                    <a:pt x="723" y="315"/>
                    <a:pt x="723" y="315"/>
                  </a:cubicBezTo>
                  <a:lnTo>
                    <a:pt x="0" y="417"/>
                  </a:lnTo>
                  <a:lnTo>
                    <a:pt x="125" y="740"/>
                  </a:lnTo>
                  <a:lnTo>
                    <a:pt x="876" y="502"/>
                  </a:lnTo>
                  <a:lnTo>
                    <a:pt x="876" y="502"/>
                  </a:lnTo>
                  <a:cubicBezTo>
                    <a:pt x="876" y="502"/>
                    <a:pt x="859" y="824"/>
                    <a:pt x="989" y="824"/>
                  </a:cubicBezTo>
                  <a:cubicBezTo>
                    <a:pt x="993" y="824"/>
                    <a:pt x="997" y="823"/>
                    <a:pt x="1001" y="823"/>
                  </a:cubicBezTo>
                  <a:cubicBezTo>
                    <a:pt x="1130" y="807"/>
                    <a:pt x="868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" name="Google Shape;329;p36"/>
            <p:cNvSpPr/>
            <p:nvPr/>
          </p:nvSpPr>
          <p:spPr>
            <a:xfrm>
              <a:off x="1318232" y="-191319"/>
              <a:ext cx="780058" cy="1068139"/>
            </a:xfrm>
            <a:custGeom>
              <a:avLst/>
              <a:gdLst/>
              <a:ahLst/>
              <a:cxnLst/>
              <a:rect l="l" t="t" r="r" b="b"/>
              <a:pathLst>
                <a:path w="19300" h="26426" extrusionOk="0">
                  <a:moveTo>
                    <a:pt x="7675" y="1"/>
                  </a:moveTo>
                  <a:cubicBezTo>
                    <a:pt x="7433" y="1"/>
                    <a:pt x="7180" y="14"/>
                    <a:pt x="6918" y="42"/>
                  </a:cubicBezTo>
                  <a:lnTo>
                    <a:pt x="2785" y="1000"/>
                  </a:lnTo>
                  <a:cubicBezTo>
                    <a:pt x="2785" y="1000"/>
                    <a:pt x="263" y="1947"/>
                    <a:pt x="133" y="4999"/>
                  </a:cubicBezTo>
                  <a:cubicBezTo>
                    <a:pt x="0" y="8053"/>
                    <a:pt x="3220" y="9801"/>
                    <a:pt x="3146" y="11186"/>
                  </a:cubicBezTo>
                  <a:cubicBezTo>
                    <a:pt x="3069" y="12572"/>
                    <a:pt x="445" y="15191"/>
                    <a:pt x="1824" y="20482"/>
                  </a:cubicBezTo>
                  <a:cubicBezTo>
                    <a:pt x="2877" y="24522"/>
                    <a:pt x="7026" y="26426"/>
                    <a:pt x="10558" y="26426"/>
                  </a:cubicBezTo>
                  <a:cubicBezTo>
                    <a:pt x="11652" y="26426"/>
                    <a:pt x="12687" y="26243"/>
                    <a:pt x="13553" y="25885"/>
                  </a:cubicBezTo>
                  <a:cubicBezTo>
                    <a:pt x="17624" y="24195"/>
                    <a:pt x="19300" y="20747"/>
                    <a:pt x="19190" y="16767"/>
                  </a:cubicBezTo>
                  <a:cubicBezTo>
                    <a:pt x="19063" y="12226"/>
                    <a:pt x="15369" y="10451"/>
                    <a:pt x="12580" y="8461"/>
                  </a:cubicBezTo>
                  <a:cubicBezTo>
                    <a:pt x="10468" y="6952"/>
                    <a:pt x="12319" y="5349"/>
                    <a:pt x="11718" y="2698"/>
                  </a:cubicBezTo>
                  <a:cubicBezTo>
                    <a:pt x="11367" y="1164"/>
                    <a:pt x="9944" y="1"/>
                    <a:pt x="7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" name="Google Shape;330;p36"/>
            <p:cNvSpPr/>
            <p:nvPr/>
          </p:nvSpPr>
          <p:spPr>
            <a:xfrm>
              <a:off x="1360551" y="-199362"/>
              <a:ext cx="780017" cy="1068260"/>
            </a:xfrm>
            <a:custGeom>
              <a:avLst/>
              <a:gdLst/>
              <a:ahLst/>
              <a:cxnLst/>
              <a:rect l="l" t="t" r="r" b="b"/>
              <a:pathLst>
                <a:path w="19299" h="26429" extrusionOk="0">
                  <a:moveTo>
                    <a:pt x="7673" y="1"/>
                  </a:moveTo>
                  <a:cubicBezTo>
                    <a:pt x="7431" y="1"/>
                    <a:pt x="7179" y="14"/>
                    <a:pt x="6917" y="42"/>
                  </a:cubicBezTo>
                  <a:lnTo>
                    <a:pt x="2784" y="1003"/>
                  </a:lnTo>
                  <a:cubicBezTo>
                    <a:pt x="2784" y="1003"/>
                    <a:pt x="262" y="1949"/>
                    <a:pt x="131" y="5003"/>
                  </a:cubicBezTo>
                  <a:cubicBezTo>
                    <a:pt x="1" y="8060"/>
                    <a:pt x="3219" y="9801"/>
                    <a:pt x="3144" y="11189"/>
                  </a:cubicBezTo>
                  <a:cubicBezTo>
                    <a:pt x="3068" y="12574"/>
                    <a:pt x="444" y="15194"/>
                    <a:pt x="1823" y="20484"/>
                  </a:cubicBezTo>
                  <a:cubicBezTo>
                    <a:pt x="2876" y="24524"/>
                    <a:pt x="7024" y="26428"/>
                    <a:pt x="10557" y="26428"/>
                  </a:cubicBezTo>
                  <a:cubicBezTo>
                    <a:pt x="11651" y="26428"/>
                    <a:pt x="12686" y="26245"/>
                    <a:pt x="13552" y="25887"/>
                  </a:cubicBezTo>
                  <a:cubicBezTo>
                    <a:pt x="17623" y="24199"/>
                    <a:pt x="19298" y="20751"/>
                    <a:pt x="19188" y="16769"/>
                  </a:cubicBezTo>
                  <a:cubicBezTo>
                    <a:pt x="19062" y="12228"/>
                    <a:pt x="15368" y="10454"/>
                    <a:pt x="12579" y="8464"/>
                  </a:cubicBezTo>
                  <a:cubicBezTo>
                    <a:pt x="10466" y="6954"/>
                    <a:pt x="12318" y="5351"/>
                    <a:pt x="11713" y="2701"/>
                  </a:cubicBezTo>
                  <a:cubicBezTo>
                    <a:pt x="11365" y="1165"/>
                    <a:pt x="9939" y="1"/>
                    <a:pt x="76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" name="Google Shape;331;p36"/>
            <p:cNvSpPr/>
            <p:nvPr/>
          </p:nvSpPr>
          <p:spPr>
            <a:xfrm>
              <a:off x="1424008" y="-600761"/>
              <a:ext cx="316388" cy="665920"/>
            </a:xfrm>
            <a:custGeom>
              <a:avLst/>
              <a:gdLst/>
              <a:ahLst/>
              <a:cxnLst/>
              <a:rect l="l" t="t" r="r" b="b"/>
              <a:pathLst>
                <a:path w="7828" h="16475" extrusionOk="0">
                  <a:moveTo>
                    <a:pt x="2467" y="0"/>
                  </a:moveTo>
                  <a:lnTo>
                    <a:pt x="1" y="812"/>
                  </a:lnTo>
                  <a:lnTo>
                    <a:pt x="3049" y="16475"/>
                  </a:lnTo>
                  <a:lnTo>
                    <a:pt x="7828" y="15643"/>
                  </a:lnTo>
                  <a:lnTo>
                    <a:pt x="24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2" name="Google Shape;332;p36"/>
            <p:cNvSpPr/>
            <p:nvPr/>
          </p:nvSpPr>
          <p:spPr>
            <a:xfrm>
              <a:off x="1534391" y="-45165"/>
              <a:ext cx="224196" cy="213620"/>
            </a:xfrm>
            <a:custGeom>
              <a:avLst/>
              <a:gdLst/>
              <a:ahLst/>
              <a:cxnLst/>
              <a:rect l="l" t="t" r="r" b="b"/>
              <a:pathLst>
                <a:path w="5547" h="5285" extrusionOk="0">
                  <a:moveTo>
                    <a:pt x="2649" y="0"/>
                  </a:moveTo>
                  <a:cubicBezTo>
                    <a:pt x="2420" y="0"/>
                    <a:pt x="2189" y="35"/>
                    <a:pt x="1962" y="107"/>
                  </a:cubicBezTo>
                  <a:cubicBezTo>
                    <a:pt x="678" y="522"/>
                    <a:pt x="1" y="1990"/>
                    <a:pt x="452" y="3387"/>
                  </a:cubicBezTo>
                  <a:cubicBezTo>
                    <a:pt x="820" y="4538"/>
                    <a:pt x="1836" y="5285"/>
                    <a:pt x="2898" y="5285"/>
                  </a:cubicBezTo>
                  <a:cubicBezTo>
                    <a:pt x="3128" y="5285"/>
                    <a:pt x="3359" y="5250"/>
                    <a:pt x="3587" y="5177"/>
                  </a:cubicBezTo>
                  <a:cubicBezTo>
                    <a:pt x="4871" y="4762"/>
                    <a:pt x="5546" y="3294"/>
                    <a:pt x="5097" y="1897"/>
                  </a:cubicBezTo>
                  <a:cubicBezTo>
                    <a:pt x="4726" y="746"/>
                    <a:pt x="3711" y="0"/>
                    <a:pt x="26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3" name="Google Shape;333;p36"/>
            <p:cNvSpPr/>
            <p:nvPr/>
          </p:nvSpPr>
          <p:spPr>
            <a:xfrm>
              <a:off x="1434961" y="-541426"/>
              <a:ext cx="240565" cy="1031559"/>
            </a:xfrm>
            <a:custGeom>
              <a:avLst/>
              <a:gdLst/>
              <a:ahLst/>
              <a:cxnLst/>
              <a:rect l="l" t="t" r="r" b="b"/>
              <a:pathLst>
                <a:path w="5952" h="25521" extrusionOk="0">
                  <a:moveTo>
                    <a:pt x="96" y="1"/>
                  </a:moveTo>
                  <a:cubicBezTo>
                    <a:pt x="53" y="1"/>
                    <a:pt x="1" y="33"/>
                    <a:pt x="11" y="77"/>
                  </a:cubicBezTo>
                  <a:cubicBezTo>
                    <a:pt x="937" y="4142"/>
                    <a:pt x="1864" y="8207"/>
                    <a:pt x="2790" y="12272"/>
                  </a:cubicBezTo>
                  <a:cubicBezTo>
                    <a:pt x="3790" y="16659"/>
                    <a:pt x="4788" y="21045"/>
                    <a:pt x="5791" y="25431"/>
                  </a:cubicBezTo>
                  <a:cubicBezTo>
                    <a:pt x="5797" y="25450"/>
                    <a:pt x="5799" y="25468"/>
                    <a:pt x="5803" y="25487"/>
                  </a:cubicBezTo>
                  <a:cubicBezTo>
                    <a:pt x="5809" y="25511"/>
                    <a:pt x="5830" y="25521"/>
                    <a:pt x="5854" y="25521"/>
                  </a:cubicBezTo>
                  <a:cubicBezTo>
                    <a:pt x="5898" y="25521"/>
                    <a:pt x="5951" y="25488"/>
                    <a:pt x="5942" y="25446"/>
                  </a:cubicBezTo>
                  <a:cubicBezTo>
                    <a:pt x="5014" y="21381"/>
                    <a:pt x="4088" y="17318"/>
                    <a:pt x="3161" y="13251"/>
                  </a:cubicBezTo>
                  <a:cubicBezTo>
                    <a:pt x="2163" y="8863"/>
                    <a:pt x="1162" y="4479"/>
                    <a:pt x="160" y="91"/>
                  </a:cubicBezTo>
                  <a:cubicBezTo>
                    <a:pt x="156" y="73"/>
                    <a:pt x="154" y="54"/>
                    <a:pt x="148" y="37"/>
                  </a:cubicBezTo>
                  <a:cubicBezTo>
                    <a:pt x="143" y="12"/>
                    <a:pt x="121" y="1"/>
                    <a:pt x="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4" name="Google Shape;334;p36"/>
            <p:cNvSpPr/>
            <p:nvPr/>
          </p:nvSpPr>
          <p:spPr>
            <a:xfrm>
              <a:off x="1452665" y="-561232"/>
              <a:ext cx="264088" cy="1037541"/>
            </a:xfrm>
            <a:custGeom>
              <a:avLst/>
              <a:gdLst/>
              <a:ahLst/>
              <a:cxnLst/>
              <a:rect l="l" t="t" r="r" b="b"/>
              <a:pathLst>
                <a:path w="6534" h="25669" extrusionOk="0">
                  <a:moveTo>
                    <a:pt x="97" y="0"/>
                  </a:moveTo>
                  <a:cubicBezTo>
                    <a:pt x="54" y="0"/>
                    <a:pt x="1" y="32"/>
                    <a:pt x="10" y="74"/>
                  </a:cubicBezTo>
                  <a:cubicBezTo>
                    <a:pt x="1014" y="4104"/>
                    <a:pt x="2021" y="8133"/>
                    <a:pt x="3025" y="12161"/>
                  </a:cubicBezTo>
                  <a:cubicBezTo>
                    <a:pt x="4139" y="16621"/>
                    <a:pt x="5251" y="21080"/>
                    <a:pt x="6363" y="25538"/>
                  </a:cubicBezTo>
                  <a:cubicBezTo>
                    <a:pt x="6369" y="25569"/>
                    <a:pt x="6378" y="25604"/>
                    <a:pt x="6386" y="25637"/>
                  </a:cubicBezTo>
                  <a:cubicBezTo>
                    <a:pt x="6391" y="25659"/>
                    <a:pt x="6412" y="25669"/>
                    <a:pt x="6435" y="25669"/>
                  </a:cubicBezTo>
                  <a:cubicBezTo>
                    <a:pt x="6479" y="25669"/>
                    <a:pt x="6533" y="25638"/>
                    <a:pt x="6523" y="25596"/>
                  </a:cubicBezTo>
                  <a:cubicBezTo>
                    <a:pt x="5518" y="21566"/>
                    <a:pt x="4512" y="17535"/>
                    <a:pt x="3508" y="13507"/>
                  </a:cubicBezTo>
                  <a:cubicBezTo>
                    <a:pt x="2394" y="9049"/>
                    <a:pt x="1282" y="4590"/>
                    <a:pt x="172" y="130"/>
                  </a:cubicBezTo>
                  <a:cubicBezTo>
                    <a:pt x="163" y="99"/>
                    <a:pt x="155" y="66"/>
                    <a:pt x="147" y="33"/>
                  </a:cubicBezTo>
                  <a:cubicBezTo>
                    <a:pt x="141" y="10"/>
                    <a:pt x="120" y="0"/>
                    <a:pt x="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5" name="Google Shape;335;p36"/>
            <p:cNvSpPr/>
            <p:nvPr/>
          </p:nvSpPr>
          <p:spPr>
            <a:xfrm>
              <a:off x="1469479" y="-576469"/>
              <a:ext cx="304829" cy="1033176"/>
            </a:xfrm>
            <a:custGeom>
              <a:avLst/>
              <a:gdLst/>
              <a:ahLst/>
              <a:cxnLst/>
              <a:rect l="l" t="t" r="r" b="b"/>
              <a:pathLst>
                <a:path w="7542" h="25561" extrusionOk="0">
                  <a:moveTo>
                    <a:pt x="114" y="1"/>
                  </a:moveTo>
                  <a:cubicBezTo>
                    <a:pt x="72" y="1"/>
                    <a:pt x="1" y="30"/>
                    <a:pt x="8" y="55"/>
                  </a:cubicBezTo>
                  <a:cubicBezTo>
                    <a:pt x="1160" y="4027"/>
                    <a:pt x="2313" y="8003"/>
                    <a:pt x="3464" y="11979"/>
                  </a:cubicBezTo>
                  <a:cubicBezTo>
                    <a:pt x="4761" y="16458"/>
                    <a:pt x="6057" y="20935"/>
                    <a:pt x="7355" y="25412"/>
                  </a:cubicBezTo>
                  <a:cubicBezTo>
                    <a:pt x="7368" y="25457"/>
                    <a:pt x="7380" y="25505"/>
                    <a:pt x="7397" y="25549"/>
                  </a:cubicBezTo>
                  <a:cubicBezTo>
                    <a:pt x="7399" y="25557"/>
                    <a:pt x="7411" y="25561"/>
                    <a:pt x="7426" y="25561"/>
                  </a:cubicBezTo>
                  <a:cubicBezTo>
                    <a:pt x="7468" y="25561"/>
                    <a:pt x="7541" y="25532"/>
                    <a:pt x="7533" y="25507"/>
                  </a:cubicBezTo>
                  <a:cubicBezTo>
                    <a:pt x="6382" y="21533"/>
                    <a:pt x="5229" y="17557"/>
                    <a:pt x="4077" y="13582"/>
                  </a:cubicBezTo>
                  <a:cubicBezTo>
                    <a:pt x="2781" y="9105"/>
                    <a:pt x="1485" y="4626"/>
                    <a:pt x="186" y="151"/>
                  </a:cubicBezTo>
                  <a:cubicBezTo>
                    <a:pt x="174" y="103"/>
                    <a:pt x="161" y="58"/>
                    <a:pt x="145" y="14"/>
                  </a:cubicBezTo>
                  <a:cubicBezTo>
                    <a:pt x="142" y="5"/>
                    <a:pt x="130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6" name="Google Shape;336;p36"/>
            <p:cNvSpPr/>
            <p:nvPr/>
          </p:nvSpPr>
          <p:spPr>
            <a:xfrm>
              <a:off x="1490658" y="-577359"/>
              <a:ext cx="336476" cy="1017008"/>
            </a:xfrm>
            <a:custGeom>
              <a:avLst/>
              <a:gdLst/>
              <a:ahLst/>
              <a:cxnLst/>
              <a:rect l="l" t="t" r="r" b="b"/>
              <a:pathLst>
                <a:path w="8325" h="25161" extrusionOk="0">
                  <a:moveTo>
                    <a:pt x="110" y="1"/>
                  </a:moveTo>
                  <a:cubicBezTo>
                    <a:pt x="67" y="1"/>
                    <a:pt x="1" y="31"/>
                    <a:pt x="8" y="59"/>
                  </a:cubicBezTo>
                  <a:lnTo>
                    <a:pt x="3860" y="11877"/>
                  </a:lnTo>
                  <a:cubicBezTo>
                    <a:pt x="5286" y="16265"/>
                    <a:pt x="6717" y="20650"/>
                    <a:pt x="8146" y="25034"/>
                  </a:cubicBezTo>
                  <a:cubicBezTo>
                    <a:pt x="8159" y="25071"/>
                    <a:pt x="8169" y="25107"/>
                    <a:pt x="8179" y="25144"/>
                  </a:cubicBezTo>
                  <a:cubicBezTo>
                    <a:pt x="8183" y="25156"/>
                    <a:pt x="8196" y="25160"/>
                    <a:pt x="8213" y="25160"/>
                  </a:cubicBezTo>
                  <a:cubicBezTo>
                    <a:pt x="8257" y="25160"/>
                    <a:pt x="8325" y="25129"/>
                    <a:pt x="8316" y="25103"/>
                  </a:cubicBezTo>
                  <a:lnTo>
                    <a:pt x="4464" y="13283"/>
                  </a:lnTo>
                  <a:cubicBezTo>
                    <a:pt x="3036" y="8895"/>
                    <a:pt x="1607" y="4511"/>
                    <a:pt x="178" y="125"/>
                  </a:cubicBezTo>
                  <a:cubicBezTo>
                    <a:pt x="166" y="90"/>
                    <a:pt x="155" y="53"/>
                    <a:pt x="145" y="17"/>
                  </a:cubicBezTo>
                  <a:cubicBezTo>
                    <a:pt x="141" y="6"/>
                    <a:pt x="128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7" name="Google Shape;337;p36"/>
            <p:cNvSpPr/>
            <p:nvPr/>
          </p:nvSpPr>
          <p:spPr>
            <a:xfrm>
              <a:off x="1513737" y="-577925"/>
              <a:ext cx="358422" cy="1002699"/>
            </a:xfrm>
            <a:custGeom>
              <a:avLst/>
              <a:gdLst/>
              <a:ahLst/>
              <a:cxnLst/>
              <a:rect l="l" t="t" r="r" b="b"/>
              <a:pathLst>
                <a:path w="8868" h="24807" extrusionOk="0">
                  <a:moveTo>
                    <a:pt x="119" y="0"/>
                  </a:moveTo>
                  <a:cubicBezTo>
                    <a:pt x="77" y="0"/>
                    <a:pt x="1" y="30"/>
                    <a:pt x="9" y="52"/>
                  </a:cubicBezTo>
                  <a:cubicBezTo>
                    <a:pt x="1394" y="3980"/>
                    <a:pt x="2775" y="7911"/>
                    <a:pt x="4161" y="11839"/>
                  </a:cubicBezTo>
                  <a:cubicBezTo>
                    <a:pt x="5672" y="16134"/>
                    <a:pt x="7184" y="20428"/>
                    <a:pt x="8698" y="24723"/>
                  </a:cubicBezTo>
                  <a:cubicBezTo>
                    <a:pt x="8706" y="24746"/>
                    <a:pt x="8716" y="24771"/>
                    <a:pt x="8724" y="24796"/>
                  </a:cubicBezTo>
                  <a:cubicBezTo>
                    <a:pt x="8727" y="24803"/>
                    <a:pt x="8736" y="24806"/>
                    <a:pt x="8749" y="24806"/>
                  </a:cubicBezTo>
                  <a:cubicBezTo>
                    <a:pt x="8791" y="24806"/>
                    <a:pt x="8867" y="24775"/>
                    <a:pt x="8861" y="24754"/>
                  </a:cubicBezTo>
                  <a:cubicBezTo>
                    <a:pt x="7476" y="20824"/>
                    <a:pt x="6095" y="16894"/>
                    <a:pt x="4709" y="12965"/>
                  </a:cubicBezTo>
                  <a:cubicBezTo>
                    <a:pt x="3196" y="8671"/>
                    <a:pt x="1684" y="4378"/>
                    <a:pt x="172" y="83"/>
                  </a:cubicBezTo>
                  <a:cubicBezTo>
                    <a:pt x="164" y="60"/>
                    <a:pt x="154" y="33"/>
                    <a:pt x="145" y="11"/>
                  </a:cubicBezTo>
                  <a:cubicBezTo>
                    <a:pt x="143" y="3"/>
                    <a:pt x="133" y="0"/>
                    <a:pt x="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8" name="Google Shape;338;p36"/>
            <p:cNvSpPr/>
            <p:nvPr/>
          </p:nvSpPr>
          <p:spPr>
            <a:xfrm>
              <a:off x="1339654" y="-803785"/>
              <a:ext cx="281225" cy="281647"/>
            </a:xfrm>
            <a:custGeom>
              <a:avLst/>
              <a:gdLst/>
              <a:ahLst/>
              <a:cxnLst/>
              <a:rect l="l" t="t" r="r" b="b"/>
              <a:pathLst>
                <a:path w="6958" h="6968" extrusionOk="0">
                  <a:moveTo>
                    <a:pt x="3085" y="1414"/>
                  </a:moveTo>
                  <a:cubicBezTo>
                    <a:pt x="3261" y="1414"/>
                    <a:pt x="3576" y="2129"/>
                    <a:pt x="3798" y="3050"/>
                  </a:cubicBezTo>
                  <a:cubicBezTo>
                    <a:pt x="4026" y="3992"/>
                    <a:pt x="4069" y="4789"/>
                    <a:pt x="3895" y="4833"/>
                  </a:cubicBezTo>
                  <a:cubicBezTo>
                    <a:pt x="3891" y="4834"/>
                    <a:pt x="3886" y="4834"/>
                    <a:pt x="3881" y="4834"/>
                  </a:cubicBezTo>
                  <a:cubicBezTo>
                    <a:pt x="3706" y="4834"/>
                    <a:pt x="3390" y="4117"/>
                    <a:pt x="3168" y="3199"/>
                  </a:cubicBezTo>
                  <a:cubicBezTo>
                    <a:pt x="2941" y="2254"/>
                    <a:pt x="2897" y="1457"/>
                    <a:pt x="3071" y="1416"/>
                  </a:cubicBezTo>
                  <a:cubicBezTo>
                    <a:pt x="3076" y="1415"/>
                    <a:pt x="3081" y="1414"/>
                    <a:pt x="3085" y="1414"/>
                  </a:cubicBezTo>
                  <a:close/>
                  <a:moveTo>
                    <a:pt x="1726" y="1899"/>
                  </a:moveTo>
                  <a:cubicBezTo>
                    <a:pt x="1903" y="1899"/>
                    <a:pt x="2218" y="2615"/>
                    <a:pt x="2440" y="3532"/>
                  </a:cubicBezTo>
                  <a:cubicBezTo>
                    <a:pt x="2667" y="4474"/>
                    <a:pt x="2711" y="5274"/>
                    <a:pt x="2537" y="5317"/>
                  </a:cubicBezTo>
                  <a:cubicBezTo>
                    <a:pt x="2532" y="5318"/>
                    <a:pt x="2527" y="5319"/>
                    <a:pt x="2522" y="5319"/>
                  </a:cubicBezTo>
                  <a:cubicBezTo>
                    <a:pt x="2345" y="5319"/>
                    <a:pt x="2032" y="4602"/>
                    <a:pt x="1810" y="3683"/>
                  </a:cubicBezTo>
                  <a:cubicBezTo>
                    <a:pt x="1582" y="2737"/>
                    <a:pt x="1539" y="1940"/>
                    <a:pt x="1711" y="1900"/>
                  </a:cubicBezTo>
                  <a:cubicBezTo>
                    <a:pt x="1716" y="1899"/>
                    <a:pt x="1721" y="1899"/>
                    <a:pt x="1726" y="1899"/>
                  </a:cubicBezTo>
                  <a:close/>
                  <a:moveTo>
                    <a:pt x="2266" y="1"/>
                  </a:moveTo>
                  <a:cubicBezTo>
                    <a:pt x="2148" y="1"/>
                    <a:pt x="2023" y="17"/>
                    <a:pt x="1891" y="51"/>
                  </a:cubicBezTo>
                  <a:cubicBezTo>
                    <a:pt x="0" y="540"/>
                    <a:pt x="1013" y="2339"/>
                    <a:pt x="1077" y="3820"/>
                  </a:cubicBezTo>
                  <a:cubicBezTo>
                    <a:pt x="1139" y="5301"/>
                    <a:pt x="671" y="5207"/>
                    <a:pt x="1201" y="6303"/>
                  </a:cubicBezTo>
                  <a:cubicBezTo>
                    <a:pt x="1458" y="6831"/>
                    <a:pt x="2034" y="6968"/>
                    <a:pt x="2562" y="6968"/>
                  </a:cubicBezTo>
                  <a:cubicBezTo>
                    <a:pt x="3125" y="6968"/>
                    <a:pt x="3632" y="6812"/>
                    <a:pt x="3632" y="6812"/>
                  </a:cubicBezTo>
                  <a:cubicBezTo>
                    <a:pt x="6958" y="6098"/>
                    <a:pt x="5229" y="4141"/>
                    <a:pt x="4678" y="3460"/>
                  </a:cubicBezTo>
                  <a:cubicBezTo>
                    <a:pt x="4166" y="2828"/>
                    <a:pt x="3829" y="1"/>
                    <a:pt x="22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9" name="Google Shape;339;p36"/>
            <p:cNvSpPr/>
            <p:nvPr/>
          </p:nvSpPr>
          <p:spPr>
            <a:xfrm>
              <a:off x="1641703" y="364600"/>
              <a:ext cx="257136" cy="132941"/>
            </a:xfrm>
            <a:custGeom>
              <a:avLst/>
              <a:gdLst/>
              <a:ahLst/>
              <a:cxnLst/>
              <a:rect l="l" t="t" r="r" b="b"/>
              <a:pathLst>
                <a:path w="6362" h="3289" extrusionOk="0">
                  <a:moveTo>
                    <a:pt x="5602" y="0"/>
                  </a:moveTo>
                  <a:lnTo>
                    <a:pt x="1" y="1963"/>
                  </a:lnTo>
                  <a:lnTo>
                    <a:pt x="311" y="3288"/>
                  </a:lnTo>
                  <a:lnTo>
                    <a:pt x="6362" y="1311"/>
                  </a:lnTo>
                  <a:lnTo>
                    <a:pt x="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40" name="Google Shape;340;p36"/>
          <p:cNvGrpSpPr/>
          <p:nvPr/>
        </p:nvGrpSpPr>
        <p:grpSpPr>
          <a:xfrm>
            <a:off x="1246911" y="289277"/>
            <a:ext cx="540453" cy="501430"/>
            <a:chOff x="7423831" y="989474"/>
            <a:chExt cx="215389" cy="199836"/>
          </a:xfrm>
        </p:grpSpPr>
        <p:sp>
          <p:nvSpPr>
            <p:cNvPr id="341" name="Google Shape;341;p36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43" name="Google Shape;343;p36"/>
          <p:cNvSpPr/>
          <p:nvPr/>
        </p:nvSpPr>
        <p:spPr>
          <a:xfrm>
            <a:off x="2512766" y="1127978"/>
            <a:ext cx="231562" cy="311358"/>
          </a:xfrm>
          <a:custGeom>
            <a:avLst/>
            <a:gdLst/>
            <a:ahLst/>
            <a:cxnLst/>
            <a:rect l="l" t="t" r="r" b="b"/>
            <a:pathLst>
              <a:path w="2891" h="3887" extrusionOk="0">
                <a:moveTo>
                  <a:pt x="332" y="1"/>
                </a:moveTo>
                <a:cubicBezTo>
                  <a:pt x="183" y="1"/>
                  <a:pt x="1" y="255"/>
                  <a:pt x="126" y="367"/>
                </a:cubicBezTo>
                <a:cubicBezTo>
                  <a:pt x="664" y="854"/>
                  <a:pt x="1575" y="1720"/>
                  <a:pt x="1724" y="2589"/>
                </a:cubicBezTo>
                <a:cubicBezTo>
                  <a:pt x="1271" y="2763"/>
                  <a:pt x="619" y="3188"/>
                  <a:pt x="944" y="3726"/>
                </a:cubicBezTo>
                <a:cubicBezTo>
                  <a:pt x="1014" y="3842"/>
                  <a:pt x="1120" y="3887"/>
                  <a:pt x="1236" y="3887"/>
                </a:cubicBezTo>
                <a:cubicBezTo>
                  <a:pt x="1415" y="3887"/>
                  <a:pt x="1615" y="3780"/>
                  <a:pt x="1731" y="3668"/>
                </a:cubicBezTo>
                <a:cubicBezTo>
                  <a:pt x="2890" y="2540"/>
                  <a:pt x="1209" y="755"/>
                  <a:pt x="412" y="32"/>
                </a:cubicBezTo>
                <a:cubicBezTo>
                  <a:pt x="388" y="10"/>
                  <a:pt x="360" y="1"/>
                  <a:pt x="3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44" name="Google Shape;344;p36"/>
          <p:cNvGrpSpPr/>
          <p:nvPr/>
        </p:nvGrpSpPr>
        <p:grpSpPr>
          <a:xfrm>
            <a:off x="1910794" y="1672177"/>
            <a:ext cx="478821" cy="540522"/>
            <a:chOff x="7352977" y="-304047"/>
            <a:chExt cx="263566" cy="297530"/>
          </a:xfrm>
        </p:grpSpPr>
        <p:sp>
          <p:nvSpPr>
            <p:cNvPr id="345" name="Google Shape;345;p36"/>
            <p:cNvSpPr/>
            <p:nvPr/>
          </p:nvSpPr>
          <p:spPr>
            <a:xfrm>
              <a:off x="7353341" y="-236144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60" y="258"/>
                    <a:pt x="285" y="442"/>
                  </a:cubicBezTo>
                  <a:cubicBezTo>
                    <a:pt x="858" y="1298"/>
                    <a:pt x="1819" y="2797"/>
                    <a:pt x="1724" y="4043"/>
                  </a:cubicBezTo>
                  <a:cubicBezTo>
                    <a:pt x="1042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4" y="5681"/>
                    <a:pt x="1211" y="5613"/>
                    <a:pt x="1361" y="5526"/>
                  </a:cubicBezTo>
                  <a:cubicBezTo>
                    <a:pt x="3345" y="4377"/>
                    <a:pt x="1643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7481427" y="-302309"/>
              <a:ext cx="135116" cy="229424"/>
            </a:xfrm>
            <a:custGeom>
              <a:avLst/>
              <a:gdLst/>
              <a:ahLst/>
              <a:cxnLst/>
              <a:rect l="l" t="t" r="r" b="b"/>
              <a:pathLst>
                <a:path w="3343" h="5676" extrusionOk="0">
                  <a:moveTo>
                    <a:pt x="483" y="1"/>
                  </a:moveTo>
                  <a:cubicBezTo>
                    <a:pt x="277" y="1"/>
                    <a:pt x="1" y="276"/>
                    <a:pt x="133" y="458"/>
                  </a:cubicBezTo>
                  <a:cubicBezTo>
                    <a:pt x="741" y="1290"/>
                    <a:pt x="1756" y="2752"/>
                    <a:pt x="1706" y="4001"/>
                  </a:cubicBezTo>
                  <a:cubicBezTo>
                    <a:pt x="1029" y="4109"/>
                    <a:pt x="0" y="4510"/>
                    <a:pt x="296" y="5351"/>
                  </a:cubicBezTo>
                  <a:cubicBezTo>
                    <a:pt x="380" y="5590"/>
                    <a:pt x="585" y="5675"/>
                    <a:pt x="807" y="5675"/>
                  </a:cubicBezTo>
                  <a:cubicBezTo>
                    <a:pt x="1020" y="5675"/>
                    <a:pt x="1248" y="5597"/>
                    <a:pt x="1404" y="5500"/>
                  </a:cubicBezTo>
                  <a:cubicBezTo>
                    <a:pt x="3342" y="4274"/>
                    <a:pt x="1526" y="1307"/>
                    <a:pt x="625" y="71"/>
                  </a:cubicBezTo>
                  <a:cubicBezTo>
                    <a:pt x="590" y="22"/>
                    <a:pt x="539" y="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7" name="Google Shape;347;p36"/>
            <p:cNvSpPr/>
            <p:nvPr/>
          </p:nvSpPr>
          <p:spPr>
            <a:xfrm>
              <a:off x="7352977" y="-304047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3" y="1"/>
                  </a:moveTo>
                  <a:cubicBezTo>
                    <a:pt x="3627" y="1"/>
                    <a:pt x="3609" y="3"/>
                    <a:pt x="3590" y="6"/>
                  </a:cubicBezTo>
                  <a:cubicBezTo>
                    <a:pt x="2375" y="244"/>
                    <a:pt x="1126" y="774"/>
                    <a:pt x="194" y="1615"/>
                  </a:cubicBezTo>
                  <a:cubicBezTo>
                    <a:pt x="0" y="1796"/>
                    <a:pt x="156" y="2102"/>
                    <a:pt x="355" y="2102"/>
                  </a:cubicBezTo>
                  <a:cubicBezTo>
                    <a:pt x="404" y="2102"/>
                    <a:pt x="457" y="2083"/>
                    <a:pt x="507" y="2037"/>
                  </a:cubicBezTo>
                  <a:cubicBezTo>
                    <a:pt x="1370" y="1259"/>
                    <a:pt x="2513" y="745"/>
                    <a:pt x="3642" y="526"/>
                  </a:cubicBezTo>
                  <a:cubicBezTo>
                    <a:pt x="3953" y="467"/>
                    <a:pt x="3926" y="1"/>
                    <a:pt x="3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48" name="Google Shape;348;p36"/>
          <p:cNvGrpSpPr/>
          <p:nvPr/>
        </p:nvGrpSpPr>
        <p:grpSpPr>
          <a:xfrm>
            <a:off x="2389628" y="4341287"/>
            <a:ext cx="608365" cy="686579"/>
            <a:chOff x="7376581" y="390226"/>
            <a:chExt cx="263647" cy="297530"/>
          </a:xfrm>
        </p:grpSpPr>
        <p:sp>
          <p:nvSpPr>
            <p:cNvPr id="349" name="Google Shape;349;p36"/>
            <p:cNvSpPr/>
            <p:nvPr/>
          </p:nvSpPr>
          <p:spPr>
            <a:xfrm>
              <a:off x="7377026" y="458129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59" y="258"/>
                    <a:pt x="283" y="442"/>
                  </a:cubicBezTo>
                  <a:cubicBezTo>
                    <a:pt x="858" y="1298"/>
                    <a:pt x="1817" y="2797"/>
                    <a:pt x="1722" y="4043"/>
                  </a:cubicBezTo>
                  <a:cubicBezTo>
                    <a:pt x="1040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3" y="5681"/>
                    <a:pt x="1209" y="5613"/>
                    <a:pt x="1359" y="5526"/>
                  </a:cubicBezTo>
                  <a:cubicBezTo>
                    <a:pt x="3345" y="4377"/>
                    <a:pt x="1639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7505072" y="391964"/>
              <a:ext cx="135156" cy="229424"/>
            </a:xfrm>
            <a:custGeom>
              <a:avLst/>
              <a:gdLst/>
              <a:ahLst/>
              <a:cxnLst/>
              <a:rect l="l" t="t" r="r" b="b"/>
              <a:pathLst>
                <a:path w="3344" h="5676" extrusionOk="0">
                  <a:moveTo>
                    <a:pt x="482" y="1"/>
                  </a:moveTo>
                  <a:cubicBezTo>
                    <a:pt x="276" y="1"/>
                    <a:pt x="0" y="276"/>
                    <a:pt x="134" y="458"/>
                  </a:cubicBezTo>
                  <a:cubicBezTo>
                    <a:pt x="740" y="1290"/>
                    <a:pt x="1755" y="2752"/>
                    <a:pt x="1707" y="4001"/>
                  </a:cubicBezTo>
                  <a:cubicBezTo>
                    <a:pt x="1028" y="4109"/>
                    <a:pt x="1" y="4510"/>
                    <a:pt x="295" y="5351"/>
                  </a:cubicBezTo>
                  <a:cubicBezTo>
                    <a:pt x="379" y="5590"/>
                    <a:pt x="584" y="5675"/>
                    <a:pt x="807" y="5675"/>
                  </a:cubicBezTo>
                  <a:cubicBezTo>
                    <a:pt x="1020" y="5675"/>
                    <a:pt x="1248" y="5597"/>
                    <a:pt x="1403" y="5500"/>
                  </a:cubicBezTo>
                  <a:cubicBezTo>
                    <a:pt x="3343" y="4274"/>
                    <a:pt x="1525" y="1307"/>
                    <a:pt x="624" y="71"/>
                  </a:cubicBezTo>
                  <a:cubicBezTo>
                    <a:pt x="589" y="22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1" name="Google Shape;351;p36"/>
            <p:cNvSpPr/>
            <p:nvPr/>
          </p:nvSpPr>
          <p:spPr>
            <a:xfrm>
              <a:off x="7376581" y="390226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5" y="1"/>
                  </a:moveTo>
                  <a:cubicBezTo>
                    <a:pt x="3629" y="1"/>
                    <a:pt x="3611" y="3"/>
                    <a:pt x="3592" y="6"/>
                  </a:cubicBezTo>
                  <a:cubicBezTo>
                    <a:pt x="2375" y="244"/>
                    <a:pt x="1128" y="774"/>
                    <a:pt x="196" y="1615"/>
                  </a:cubicBezTo>
                  <a:cubicBezTo>
                    <a:pt x="1" y="1795"/>
                    <a:pt x="158" y="2102"/>
                    <a:pt x="356" y="2102"/>
                  </a:cubicBezTo>
                  <a:cubicBezTo>
                    <a:pt x="406" y="2102"/>
                    <a:pt x="459" y="2083"/>
                    <a:pt x="509" y="2037"/>
                  </a:cubicBezTo>
                  <a:cubicBezTo>
                    <a:pt x="1370" y="1259"/>
                    <a:pt x="2515" y="745"/>
                    <a:pt x="3644" y="526"/>
                  </a:cubicBezTo>
                  <a:cubicBezTo>
                    <a:pt x="3953" y="467"/>
                    <a:pt x="3928" y="1"/>
                    <a:pt x="3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7"/>
          <p:cNvSpPr/>
          <p:nvPr/>
        </p:nvSpPr>
        <p:spPr>
          <a:xfrm>
            <a:off x="-294974" y="3552825"/>
            <a:ext cx="1497115" cy="1374179"/>
          </a:xfrm>
          <a:custGeom>
            <a:avLst/>
            <a:gdLst/>
            <a:ahLst/>
            <a:cxnLst/>
            <a:rect l="l" t="t" r="r" b="b"/>
            <a:pathLst>
              <a:path w="23335" h="21418" extrusionOk="0">
                <a:moveTo>
                  <a:pt x="11252" y="5667"/>
                </a:moveTo>
                <a:cubicBezTo>
                  <a:pt x="11428" y="5756"/>
                  <a:pt x="11602" y="5852"/>
                  <a:pt x="11771" y="5953"/>
                </a:cubicBezTo>
                <a:cubicBezTo>
                  <a:pt x="11761" y="5955"/>
                  <a:pt x="11753" y="5957"/>
                  <a:pt x="11742" y="5959"/>
                </a:cubicBezTo>
                <a:cubicBezTo>
                  <a:pt x="11613" y="5950"/>
                  <a:pt x="11483" y="5946"/>
                  <a:pt x="11354" y="5946"/>
                </a:cubicBezTo>
                <a:cubicBezTo>
                  <a:pt x="11158" y="5946"/>
                  <a:pt x="10964" y="5956"/>
                  <a:pt x="10773" y="5976"/>
                </a:cubicBezTo>
                <a:cubicBezTo>
                  <a:pt x="10929" y="5870"/>
                  <a:pt x="11086" y="5767"/>
                  <a:pt x="11252" y="5667"/>
                </a:cubicBezTo>
                <a:close/>
                <a:moveTo>
                  <a:pt x="9415" y="5199"/>
                </a:moveTo>
                <a:cubicBezTo>
                  <a:pt x="9438" y="5199"/>
                  <a:pt x="9462" y="5199"/>
                  <a:pt x="9485" y="5199"/>
                </a:cubicBezTo>
                <a:cubicBezTo>
                  <a:pt x="9465" y="5206"/>
                  <a:pt x="9444" y="5210"/>
                  <a:pt x="9425" y="5216"/>
                </a:cubicBezTo>
                <a:cubicBezTo>
                  <a:pt x="8437" y="5522"/>
                  <a:pt x="7678" y="6077"/>
                  <a:pt x="7114" y="6786"/>
                </a:cubicBezTo>
                <a:cubicBezTo>
                  <a:pt x="7154" y="6668"/>
                  <a:pt x="7102" y="6525"/>
                  <a:pt x="6978" y="6512"/>
                </a:cubicBezTo>
                <a:cubicBezTo>
                  <a:pt x="6988" y="6490"/>
                  <a:pt x="6998" y="6465"/>
                  <a:pt x="7009" y="6444"/>
                </a:cubicBezTo>
                <a:cubicBezTo>
                  <a:pt x="7060" y="6338"/>
                  <a:pt x="7114" y="6233"/>
                  <a:pt x="7168" y="6129"/>
                </a:cubicBezTo>
                <a:cubicBezTo>
                  <a:pt x="7797" y="5573"/>
                  <a:pt x="8542" y="5199"/>
                  <a:pt x="9415" y="5199"/>
                </a:cubicBezTo>
                <a:close/>
                <a:moveTo>
                  <a:pt x="12267" y="2765"/>
                </a:moveTo>
                <a:cubicBezTo>
                  <a:pt x="13114" y="2765"/>
                  <a:pt x="13967" y="2983"/>
                  <a:pt x="14791" y="3462"/>
                </a:cubicBezTo>
                <a:cubicBezTo>
                  <a:pt x="15950" y="4139"/>
                  <a:pt x="16868" y="5160"/>
                  <a:pt x="17464" y="6349"/>
                </a:cubicBezTo>
                <a:cubicBezTo>
                  <a:pt x="17381" y="6657"/>
                  <a:pt x="17271" y="6958"/>
                  <a:pt x="17135" y="7241"/>
                </a:cubicBezTo>
                <a:cubicBezTo>
                  <a:pt x="16319" y="6454"/>
                  <a:pt x="15377" y="5843"/>
                  <a:pt x="14171" y="5759"/>
                </a:cubicBezTo>
                <a:cubicBezTo>
                  <a:pt x="13985" y="5745"/>
                  <a:pt x="13784" y="5738"/>
                  <a:pt x="13576" y="5738"/>
                </a:cubicBezTo>
                <a:cubicBezTo>
                  <a:pt x="13391" y="5738"/>
                  <a:pt x="13199" y="5744"/>
                  <a:pt x="13006" y="5756"/>
                </a:cubicBezTo>
                <a:cubicBezTo>
                  <a:pt x="12680" y="5554"/>
                  <a:pt x="12341" y="5388"/>
                  <a:pt x="11989" y="5268"/>
                </a:cubicBezTo>
                <a:cubicBezTo>
                  <a:pt x="12728" y="4915"/>
                  <a:pt x="13516" y="4683"/>
                  <a:pt x="14288" y="4683"/>
                </a:cubicBezTo>
                <a:cubicBezTo>
                  <a:pt x="14955" y="4683"/>
                  <a:pt x="15610" y="4856"/>
                  <a:pt x="16211" y="5274"/>
                </a:cubicBezTo>
                <a:cubicBezTo>
                  <a:pt x="16250" y="5302"/>
                  <a:pt x="16290" y="5313"/>
                  <a:pt x="16329" y="5313"/>
                </a:cubicBezTo>
                <a:cubicBezTo>
                  <a:pt x="16506" y="5313"/>
                  <a:pt x="16642" y="5058"/>
                  <a:pt x="16458" y="4930"/>
                </a:cubicBezTo>
                <a:cubicBezTo>
                  <a:pt x="15781" y="4461"/>
                  <a:pt x="15044" y="4266"/>
                  <a:pt x="14297" y="4266"/>
                </a:cubicBezTo>
                <a:cubicBezTo>
                  <a:pt x="13309" y="4266"/>
                  <a:pt x="12302" y="4606"/>
                  <a:pt x="11386" y="5104"/>
                </a:cubicBezTo>
                <a:cubicBezTo>
                  <a:pt x="11142" y="5057"/>
                  <a:pt x="10898" y="5034"/>
                  <a:pt x="10645" y="5032"/>
                </a:cubicBezTo>
                <a:cubicBezTo>
                  <a:pt x="10217" y="4904"/>
                  <a:pt x="9786" y="4833"/>
                  <a:pt x="9358" y="4833"/>
                </a:cubicBezTo>
                <a:cubicBezTo>
                  <a:pt x="8796" y="4833"/>
                  <a:pt x="8241" y="4955"/>
                  <a:pt x="7709" y="5233"/>
                </a:cubicBezTo>
                <a:cubicBezTo>
                  <a:pt x="8108" y="4653"/>
                  <a:pt x="8589" y="4129"/>
                  <a:pt x="9171" y="3742"/>
                </a:cubicBezTo>
                <a:cubicBezTo>
                  <a:pt x="9272" y="3677"/>
                  <a:pt x="9371" y="3617"/>
                  <a:pt x="9473" y="3559"/>
                </a:cubicBezTo>
                <a:cubicBezTo>
                  <a:pt x="9525" y="3530"/>
                  <a:pt x="9574" y="3501"/>
                  <a:pt x="9626" y="3477"/>
                </a:cubicBezTo>
                <a:cubicBezTo>
                  <a:pt x="10059" y="3261"/>
                  <a:pt x="10491" y="3168"/>
                  <a:pt x="10917" y="3168"/>
                </a:cubicBezTo>
                <a:cubicBezTo>
                  <a:pt x="11797" y="3168"/>
                  <a:pt x="12650" y="3562"/>
                  <a:pt x="13424" y="4081"/>
                </a:cubicBezTo>
                <a:cubicBezTo>
                  <a:pt x="13463" y="4108"/>
                  <a:pt x="13503" y="4119"/>
                  <a:pt x="13540" y="4119"/>
                </a:cubicBezTo>
                <a:cubicBezTo>
                  <a:pt x="13720" y="4119"/>
                  <a:pt x="13856" y="3864"/>
                  <a:pt x="13668" y="3737"/>
                </a:cubicBezTo>
                <a:cubicBezTo>
                  <a:pt x="13035" y="3313"/>
                  <a:pt x="12343" y="2955"/>
                  <a:pt x="11616" y="2808"/>
                </a:cubicBezTo>
                <a:cubicBezTo>
                  <a:pt x="11832" y="2780"/>
                  <a:pt x="12050" y="2765"/>
                  <a:pt x="12267" y="2765"/>
                </a:cubicBezTo>
                <a:close/>
                <a:moveTo>
                  <a:pt x="11778" y="6386"/>
                </a:moveTo>
                <a:cubicBezTo>
                  <a:pt x="12057" y="6409"/>
                  <a:pt x="12337" y="6452"/>
                  <a:pt x="12612" y="6514"/>
                </a:cubicBezTo>
                <a:cubicBezTo>
                  <a:pt x="12662" y="6547"/>
                  <a:pt x="12712" y="6585"/>
                  <a:pt x="12757" y="6618"/>
                </a:cubicBezTo>
                <a:cubicBezTo>
                  <a:pt x="12797" y="6646"/>
                  <a:pt x="12837" y="6659"/>
                  <a:pt x="12874" y="6659"/>
                </a:cubicBezTo>
                <a:cubicBezTo>
                  <a:pt x="12922" y="6659"/>
                  <a:pt x="12966" y="6640"/>
                  <a:pt x="13001" y="6610"/>
                </a:cubicBezTo>
                <a:cubicBezTo>
                  <a:pt x="13275" y="6692"/>
                  <a:pt x="13544" y="6792"/>
                  <a:pt x="13809" y="6904"/>
                </a:cubicBezTo>
                <a:cubicBezTo>
                  <a:pt x="14128" y="7206"/>
                  <a:pt x="14420" y="7544"/>
                  <a:pt x="14683" y="7904"/>
                </a:cubicBezTo>
                <a:cubicBezTo>
                  <a:pt x="14066" y="7351"/>
                  <a:pt x="13347" y="6924"/>
                  <a:pt x="12587" y="6688"/>
                </a:cubicBezTo>
                <a:cubicBezTo>
                  <a:pt x="12208" y="6571"/>
                  <a:pt x="11852" y="6518"/>
                  <a:pt x="11518" y="6518"/>
                </a:cubicBezTo>
                <a:cubicBezTo>
                  <a:pt x="11477" y="6518"/>
                  <a:pt x="11435" y="6519"/>
                  <a:pt x="11395" y="6521"/>
                </a:cubicBezTo>
                <a:cubicBezTo>
                  <a:pt x="11519" y="6469"/>
                  <a:pt x="11647" y="6423"/>
                  <a:pt x="11778" y="6386"/>
                </a:cubicBezTo>
                <a:close/>
                <a:moveTo>
                  <a:pt x="13569" y="6152"/>
                </a:moveTo>
                <a:cubicBezTo>
                  <a:pt x="13848" y="6154"/>
                  <a:pt x="14111" y="6171"/>
                  <a:pt x="14347" y="6202"/>
                </a:cubicBezTo>
                <a:cubicBezTo>
                  <a:pt x="15397" y="6334"/>
                  <a:pt x="16221" y="6904"/>
                  <a:pt x="16936" y="7620"/>
                </a:cubicBezTo>
                <a:cubicBezTo>
                  <a:pt x="16801" y="7850"/>
                  <a:pt x="16654" y="8065"/>
                  <a:pt x="16493" y="8262"/>
                </a:cubicBezTo>
                <a:cubicBezTo>
                  <a:pt x="15816" y="7537"/>
                  <a:pt x="14950" y="6939"/>
                  <a:pt x="14010" y="6533"/>
                </a:cubicBezTo>
                <a:cubicBezTo>
                  <a:pt x="13869" y="6398"/>
                  <a:pt x="13720" y="6272"/>
                  <a:pt x="13569" y="6152"/>
                </a:cubicBezTo>
                <a:close/>
                <a:moveTo>
                  <a:pt x="14873" y="7467"/>
                </a:moveTo>
                <a:lnTo>
                  <a:pt x="14873" y="7467"/>
                </a:lnTo>
                <a:cubicBezTo>
                  <a:pt x="15370" y="7786"/>
                  <a:pt x="15826" y="8161"/>
                  <a:pt x="16211" y="8579"/>
                </a:cubicBezTo>
                <a:cubicBezTo>
                  <a:pt x="16153" y="8639"/>
                  <a:pt x="16099" y="8703"/>
                  <a:pt x="16039" y="8761"/>
                </a:cubicBezTo>
                <a:cubicBezTo>
                  <a:pt x="15874" y="8645"/>
                  <a:pt x="15704" y="8535"/>
                  <a:pt x="15530" y="8434"/>
                </a:cubicBezTo>
                <a:cubicBezTo>
                  <a:pt x="15331" y="8101"/>
                  <a:pt x="15114" y="7775"/>
                  <a:pt x="14873" y="7467"/>
                </a:cubicBezTo>
                <a:close/>
                <a:moveTo>
                  <a:pt x="16449" y="8852"/>
                </a:moveTo>
                <a:cubicBezTo>
                  <a:pt x="16609" y="9045"/>
                  <a:pt x="16758" y="9252"/>
                  <a:pt x="16886" y="9461"/>
                </a:cubicBezTo>
                <a:cubicBezTo>
                  <a:pt x="16712" y="9289"/>
                  <a:pt x="16526" y="9126"/>
                  <a:pt x="16333" y="8976"/>
                </a:cubicBezTo>
                <a:lnTo>
                  <a:pt x="16449" y="8852"/>
                </a:lnTo>
                <a:close/>
                <a:moveTo>
                  <a:pt x="10664" y="6417"/>
                </a:moveTo>
                <a:cubicBezTo>
                  <a:pt x="10452" y="6547"/>
                  <a:pt x="10260" y="6707"/>
                  <a:pt x="10100" y="6887"/>
                </a:cubicBezTo>
                <a:cubicBezTo>
                  <a:pt x="9411" y="7281"/>
                  <a:pt x="8860" y="7956"/>
                  <a:pt x="8427" y="8790"/>
                </a:cubicBezTo>
                <a:cubicBezTo>
                  <a:pt x="8301" y="9037"/>
                  <a:pt x="8164" y="9322"/>
                  <a:pt x="8032" y="9639"/>
                </a:cubicBezTo>
                <a:cubicBezTo>
                  <a:pt x="7959" y="9689"/>
                  <a:pt x="7887" y="9736"/>
                  <a:pt x="7816" y="9792"/>
                </a:cubicBezTo>
                <a:cubicBezTo>
                  <a:pt x="7880" y="9710"/>
                  <a:pt x="7949" y="9631"/>
                  <a:pt x="8021" y="9554"/>
                </a:cubicBezTo>
                <a:cubicBezTo>
                  <a:pt x="8161" y="9406"/>
                  <a:pt x="8004" y="9235"/>
                  <a:pt x="7839" y="9235"/>
                </a:cubicBezTo>
                <a:cubicBezTo>
                  <a:pt x="7811" y="9235"/>
                  <a:pt x="7782" y="9241"/>
                  <a:pt x="7754" y="9252"/>
                </a:cubicBezTo>
                <a:cubicBezTo>
                  <a:pt x="7750" y="9239"/>
                  <a:pt x="7746" y="9227"/>
                  <a:pt x="7740" y="9210"/>
                </a:cubicBezTo>
                <a:cubicBezTo>
                  <a:pt x="8264" y="8285"/>
                  <a:pt x="8995" y="7450"/>
                  <a:pt x="9699" y="6817"/>
                </a:cubicBezTo>
                <a:cubicBezTo>
                  <a:pt x="9802" y="6732"/>
                  <a:pt x="9904" y="6645"/>
                  <a:pt x="10007" y="6558"/>
                </a:cubicBezTo>
                <a:cubicBezTo>
                  <a:pt x="10220" y="6494"/>
                  <a:pt x="10442" y="6448"/>
                  <a:pt x="10664" y="6417"/>
                </a:cubicBezTo>
                <a:close/>
                <a:moveTo>
                  <a:pt x="10615" y="5457"/>
                </a:moveTo>
                <a:cubicBezTo>
                  <a:pt x="10663" y="5457"/>
                  <a:pt x="10711" y="5458"/>
                  <a:pt x="10759" y="5460"/>
                </a:cubicBezTo>
                <a:cubicBezTo>
                  <a:pt x="10765" y="5464"/>
                  <a:pt x="10769" y="5467"/>
                  <a:pt x="10775" y="5467"/>
                </a:cubicBezTo>
                <a:cubicBezTo>
                  <a:pt x="10552" y="5612"/>
                  <a:pt x="10334" y="5761"/>
                  <a:pt x="10127" y="5920"/>
                </a:cubicBezTo>
                <a:cubicBezTo>
                  <a:pt x="10112" y="5816"/>
                  <a:pt x="10021" y="5724"/>
                  <a:pt x="9915" y="5724"/>
                </a:cubicBezTo>
                <a:cubicBezTo>
                  <a:pt x="9874" y="5724"/>
                  <a:pt x="9831" y="5738"/>
                  <a:pt x="9790" y="5771"/>
                </a:cubicBezTo>
                <a:cubicBezTo>
                  <a:pt x="9452" y="6046"/>
                  <a:pt x="9137" y="6326"/>
                  <a:pt x="8839" y="6610"/>
                </a:cubicBezTo>
                <a:cubicBezTo>
                  <a:pt x="8678" y="6707"/>
                  <a:pt x="8522" y="6810"/>
                  <a:pt x="8373" y="6929"/>
                </a:cubicBezTo>
                <a:cubicBezTo>
                  <a:pt x="7319" y="7765"/>
                  <a:pt x="6638" y="8914"/>
                  <a:pt x="6271" y="10192"/>
                </a:cubicBezTo>
                <a:cubicBezTo>
                  <a:pt x="6491" y="8003"/>
                  <a:pt x="7537" y="6057"/>
                  <a:pt x="9823" y="5545"/>
                </a:cubicBezTo>
                <a:cubicBezTo>
                  <a:pt x="10092" y="5486"/>
                  <a:pt x="10356" y="5457"/>
                  <a:pt x="10615" y="5457"/>
                </a:cubicBezTo>
                <a:close/>
                <a:moveTo>
                  <a:pt x="16035" y="9277"/>
                </a:moveTo>
                <a:cubicBezTo>
                  <a:pt x="16118" y="9341"/>
                  <a:pt x="16201" y="9405"/>
                  <a:pt x="16282" y="9473"/>
                </a:cubicBezTo>
                <a:cubicBezTo>
                  <a:pt x="16265" y="9517"/>
                  <a:pt x="16257" y="9567"/>
                  <a:pt x="16275" y="9618"/>
                </a:cubicBezTo>
                <a:cubicBezTo>
                  <a:pt x="16379" y="9929"/>
                  <a:pt x="16443" y="10254"/>
                  <a:pt x="16470" y="10579"/>
                </a:cubicBezTo>
                <a:cubicBezTo>
                  <a:pt x="16416" y="10418"/>
                  <a:pt x="16356" y="10260"/>
                  <a:pt x="16286" y="10103"/>
                </a:cubicBezTo>
                <a:cubicBezTo>
                  <a:pt x="16201" y="9844"/>
                  <a:pt x="16099" y="9581"/>
                  <a:pt x="15985" y="9322"/>
                </a:cubicBezTo>
                <a:cubicBezTo>
                  <a:pt x="16002" y="9308"/>
                  <a:pt x="16019" y="9291"/>
                  <a:pt x="16035" y="9277"/>
                </a:cubicBezTo>
                <a:close/>
                <a:moveTo>
                  <a:pt x="17195" y="7891"/>
                </a:moveTo>
                <a:cubicBezTo>
                  <a:pt x="17640" y="8372"/>
                  <a:pt x="18044" y="8898"/>
                  <a:pt x="18439" y="9386"/>
                </a:cubicBezTo>
                <a:cubicBezTo>
                  <a:pt x="18481" y="9440"/>
                  <a:pt x="18534" y="9462"/>
                  <a:pt x="18585" y="9462"/>
                </a:cubicBezTo>
                <a:cubicBezTo>
                  <a:pt x="18599" y="9462"/>
                  <a:pt x="18614" y="9460"/>
                  <a:pt x="18628" y="9457"/>
                </a:cubicBezTo>
                <a:lnTo>
                  <a:pt x="18628" y="9457"/>
                </a:lnTo>
                <a:cubicBezTo>
                  <a:pt x="18450" y="9908"/>
                  <a:pt x="18180" y="10331"/>
                  <a:pt x="17849" y="10720"/>
                </a:cubicBezTo>
                <a:lnTo>
                  <a:pt x="17795" y="10627"/>
                </a:lnTo>
                <a:cubicBezTo>
                  <a:pt x="17793" y="10561"/>
                  <a:pt x="17793" y="10490"/>
                  <a:pt x="17787" y="10420"/>
                </a:cubicBezTo>
                <a:cubicBezTo>
                  <a:pt x="17780" y="10301"/>
                  <a:pt x="17694" y="10248"/>
                  <a:pt x="17602" y="10248"/>
                </a:cubicBezTo>
                <a:cubicBezTo>
                  <a:pt x="17586" y="10248"/>
                  <a:pt x="17571" y="10249"/>
                  <a:pt x="17555" y="10252"/>
                </a:cubicBezTo>
                <a:cubicBezTo>
                  <a:pt x="17545" y="10238"/>
                  <a:pt x="17534" y="10223"/>
                  <a:pt x="17524" y="10209"/>
                </a:cubicBezTo>
                <a:cubicBezTo>
                  <a:pt x="17607" y="10159"/>
                  <a:pt x="17663" y="10066"/>
                  <a:pt x="17613" y="9950"/>
                </a:cubicBezTo>
                <a:cubicBezTo>
                  <a:pt x="17402" y="9444"/>
                  <a:pt x="17099" y="8966"/>
                  <a:pt x="16729" y="8523"/>
                </a:cubicBezTo>
                <a:cubicBezTo>
                  <a:pt x="16897" y="8318"/>
                  <a:pt x="17052" y="8109"/>
                  <a:pt x="17195" y="7891"/>
                </a:cubicBezTo>
                <a:close/>
                <a:moveTo>
                  <a:pt x="11189" y="8726"/>
                </a:moveTo>
                <a:cubicBezTo>
                  <a:pt x="12192" y="8726"/>
                  <a:pt x="13150" y="9494"/>
                  <a:pt x="13830" y="10389"/>
                </a:cubicBezTo>
                <a:cubicBezTo>
                  <a:pt x="13457" y="10600"/>
                  <a:pt x="13076" y="10797"/>
                  <a:pt x="12695" y="10977"/>
                </a:cubicBezTo>
                <a:cubicBezTo>
                  <a:pt x="12651" y="10998"/>
                  <a:pt x="12606" y="11018"/>
                  <a:pt x="12560" y="11039"/>
                </a:cubicBezTo>
                <a:cubicBezTo>
                  <a:pt x="12554" y="10964"/>
                  <a:pt x="12538" y="10890"/>
                  <a:pt x="12513" y="10817"/>
                </a:cubicBezTo>
                <a:cubicBezTo>
                  <a:pt x="12252" y="10059"/>
                  <a:pt x="11322" y="9597"/>
                  <a:pt x="10466" y="9597"/>
                </a:cubicBezTo>
                <a:cubicBezTo>
                  <a:pt x="10322" y="9597"/>
                  <a:pt x="10180" y="9610"/>
                  <a:pt x="10044" y="9637"/>
                </a:cubicBezTo>
                <a:cubicBezTo>
                  <a:pt x="10146" y="9368"/>
                  <a:pt x="10270" y="9113"/>
                  <a:pt x="10423" y="8883"/>
                </a:cubicBezTo>
                <a:lnTo>
                  <a:pt x="10425" y="8883"/>
                </a:lnTo>
                <a:cubicBezTo>
                  <a:pt x="10680" y="8775"/>
                  <a:pt x="10936" y="8726"/>
                  <a:pt x="11189" y="8726"/>
                </a:cubicBezTo>
                <a:close/>
                <a:moveTo>
                  <a:pt x="6048" y="7587"/>
                </a:moveTo>
                <a:cubicBezTo>
                  <a:pt x="5561" y="8856"/>
                  <a:pt x="5213" y="10293"/>
                  <a:pt x="5230" y="11646"/>
                </a:cubicBezTo>
                <a:cubicBezTo>
                  <a:pt x="5116" y="11528"/>
                  <a:pt x="5002" y="11408"/>
                  <a:pt x="4899" y="11279"/>
                </a:cubicBezTo>
                <a:cubicBezTo>
                  <a:pt x="4863" y="11236"/>
                  <a:pt x="4820" y="11217"/>
                  <a:pt x="4774" y="11211"/>
                </a:cubicBezTo>
                <a:cubicBezTo>
                  <a:pt x="4843" y="10434"/>
                  <a:pt x="5008" y="9662"/>
                  <a:pt x="5259" y="8916"/>
                </a:cubicBezTo>
                <a:cubicBezTo>
                  <a:pt x="5296" y="8836"/>
                  <a:pt x="5329" y="8755"/>
                  <a:pt x="5364" y="8678"/>
                </a:cubicBezTo>
                <a:cubicBezTo>
                  <a:pt x="5367" y="8672"/>
                  <a:pt x="5367" y="8670"/>
                  <a:pt x="5371" y="8668"/>
                </a:cubicBezTo>
                <a:cubicBezTo>
                  <a:pt x="5406" y="8593"/>
                  <a:pt x="5445" y="8521"/>
                  <a:pt x="5485" y="8444"/>
                </a:cubicBezTo>
                <a:cubicBezTo>
                  <a:pt x="5652" y="8130"/>
                  <a:pt x="5841" y="7836"/>
                  <a:pt x="6048" y="7587"/>
                </a:cubicBezTo>
                <a:close/>
                <a:moveTo>
                  <a:pt x="16810" y="9989"/>
                </a:moveTo>
                <a:lnTo>
                  <a:pt x="16810" y="9989"/>
                </a:lnTo>
                <a:cubicBezTo>
                  <a:pt x="17023" y="10223"/>
                  <a:pt x="17213" y="10478"/>
                  <a:pt x="17379" y="10751"/>
                </a:cubicBezTo>
                <a:cubicBezTo>
                  <a:pt x="17383" y="10913"/>
                  <a:pt x="17383" y="11070"/>
                  <a:pt x="17373" y="11225"/>
                </a:cubicBezTo>
                <a:cubicBezTo>
                  <a:pt x="17193" y="11397"/>
                  <a:pt x="17002" y="11559"/>
                  <a:pt x="16803" y="11714"/>
                </a:cubicBezTo>
                <a:cubicBezTo>
                  <a:pt x="16928" y="11161"/>
                  <a:pt x="16928" y="10565"/>
                  <a:pt x="16810" y="9989"/>
                </a:cubicBezTo>
                <a:close/>
                <a:moveTo>
                  <a:pt x="11655" y="11911"/>
                </a:moveTo>
                <a:cubicBezTo>
                  <a:pt x="11658" y="11917"/>
                  <a:pt x="11658" y="11921"/>
                  <a:pt x="11660" y="11927"/>
                </a:cubicBezTo>
                <a:cubicBezTo>
                  <a:pt x="11618" y="11942"/>
                  <a:pt x="11577" y="11956"/>
                  <a:pt x="11535" y="11960"/>
                </a:cubicBezTo>
                <a:cubicBezTo>
                  <a:pt x="11575" y="11942"/>
                  <a:pt x="11616" y="11927"/>
                  <a:pt x="11655" y="11911"/>
                </a:cubicBezTo>
                <a:close/>
                <a:moveTo>
                  <a:pt x="10441" y="10013"/>
                </a:moveTo>
                <a:cubicBezTo>
                  <a:pt x="10968" y="10013"/>
                  <a:pt x="11535" y="10249"/>
                  <a:pt x="11865" y="10581"/>
                </a:cubicBezTo>
                <a:cubicBezTo>
                  <a:pt x="12047" y="10761"/>
                  <a:pt x="12142" y="11000"/>
                  <a:pt x="12136" y="11234"/>
                </a:cubicBezTo>
                <a:cubicBezTo>
                  <a:pt x="12080" y="11258"/>
                  <a:pt x="12020" y="11285"/>
                  <a:pt x="11964" y="11308"/>
                </a:cubicBezTo>
                <a:cubicBezTo>
                  <a:pt x="11945" y="11161"/>
                  <a:pt x="11935" y="11010"/>
                  <a:pt x="11933" y="10861"/>
                </a:cubicBezTo>
                <a:cubicBezTo>
                  <a:pt x="11930" y="10715"/>
                  <a:pt x="11805" y="10634"/>
                  <a:pt x="11692" y="10634"/>
                </a:cubicBezTo>
                <a:cubicBezTo>
                  <a:pt x="11597" y="10634"/>
                  <a:pt x="11510" y="10692"/>
                  <a:pt x="11510" y="10817"/>
                </a:cubicBezTo>
                <a:cubicBezTo>
                  <a:pt x="11515" y="11037"/>
                  <a:pt x="11533" y="11258"/>
                  <a:pt x="11566" y="11476"/>
                </a:cubicBezTo>
                <a:cubicBezTo>
                  <a:pt x="11355" y="11565"/>
                  <a:pt x="11146" y="11650"/>
                  <a:pt x="10931" y="11733"/>
                </a:cubicBezTo>
                <a:cubicBezTo>
                  <a:pt x="10765" y="11594"/>
                  <a:pt x="10622" y="11418"/>
                  <a:pt x="10521" y="11265"/>
                </a:cubicBezTo>
                <a:cubicBezTo>
                  <a:pt x="10481" y="11204"/>
                  <a:pt x="10428" y="11178"/>
                  <a:pt x="10375" y="11178"/>
                </a:cubicBezTo>
                <a:cubicBezTo>
                  <a:pt x="10229" y="11178"/>
                  <a:pt x="10083" y="11367"/>
                  <a:pt x="10193" y="11532"/>
                </a:cubicBezTo>
                <a:cubicBezTo>
                  <a:pt x="10276" y="11658"/>
                  <a:pt x="10376" y="11784"/>
                  <a:pt x="10490" y="11900"/>
                </a:cubicBezTo>
                <a:cubicBezTo>
                  <a:pt x="10218" y="12002"/>
                  <a:pt x="9947" y="12101"/>
                  <a:pt x="9676" y="12197"/>
                </a:cubicBezTo>
                <a:cubicBezTo>
                  <a:pt x="9657" y="11480"/>
                  <a:pt x="9719" y="10761"/>
                  <a:pt x="9893" y="10113"/>
                </a:cubicBezTo>
                <a:cubicBezTo>
                  <a:pt x="10062" y="10044"/>
                  <a:pt x="10249" y="10013"/>
                  <a:pt x="10441" y="10013"/>
                </a:cubicBezTo>
                <a:close/>
                <a:moveTo>
                  <a:pt x="7029" y="6904"/>
                </a:moveTo>
                <a:lnTo>
                  <a:pt x="7029" y="6904"/>
                </a:lnTo>
                <a:cubicBezTo>
                  <a:pt x="5975" y="8312"/>
                  <a:pt x="5661" y="10291"/>
                  <a:pt x="5857" y="12209"/>
                </a:cubicBezTo>
                <a:cubicBezTo>
                  <a:pt x="5789" y="12157"/>
                  <a:pt x="5725" y="12103"/>
                  <a:pt x="5663" y="12049"/>
                </a:cubicBezTo>
                <a:cubicBezTo>
                  <a:pt x="5541" y="10366"/>
                  <a:pt x="6114" y="8473"/>
                  <a:pt x="6748" y="7022"/>
                </a:cubicBezTo>
                <a:cubicBezTo>
                  <a:pt x="6818" y="6989"/>
                  <a:pt x="6891" y="6960"/>
                  <a:pt x="6965" y="6937"/>
                </a:cubicBezTo>
                <a:cubicBezTo>
                  <a:pt x="6990" y="6929"/>
                  <a:pt x="7011" y="6916"/>
                  <a:pt x="7029" y="6904"/>
                </a:cubicBezTo>
                <a:close/>
                <a:moveTo>
                  <a:pt x="11711" y="449"/>
                </a:moveTo>
                <a:cubicBezTo>
                  <a:pt x="14632" y="449"/>
                  <a:pt x="17609" y="1949"/>
                  <a:pt x="18800" y="4663"/>
                </a:cubicBezTo>
                <a:cubicBezTo>
                  <a:pt x="18615" y="4707"/>
                  <a:pt x="18613" y="5036"/>
                  <a:pt x="18845" y="5086"/>
                </a:cubicBezTo>
                <a:cubicBezTo>
                  <a:pt x="20518" y="5423"/>
                  <a:pt x="21262" y="6740"/>
                  <a:pt x="21417" y="8320"/>
                </a:cubicBezTo>
                <a:cubicBezTo>
                  <a:pt x="21152" y="9217"/>
                  <a:pt x="20713" y="10062"/>
                  <a:pt x="20139" y="10811"/>
                </a:cubicBezTo>
                <a:cubicBezTo>
                  <a:pt x="20208" y="10033"/>
                  <a:pt x="20148" y="9233"/>
                  <a:pt x="20003" y="8448"/>
                </a:cubicBezTo>
                <a:cubicBezTo>
                  <a:pt x="19981" y="8330"/>
                  <a:pt x="19887" y="8277"/>
                  <a:pt x="19793" y="8277"/>
                </a:cubicBezTo>
                <a:cubicBezTo>
                  <a:pt x="19675" y="8277"/>
                  <a:pt x="19557" y="8362"/>
                  <a:pt x="19584" y="8513"/>
                </a:cubicBezTo>
                <a:cubicBezTo>
                  <a:pt x="19762" y="9486"/>
                  <a:pt x="19812" y="10472"/>
                  <a:pt x="19632" y="11420"/>
                </a:cubicBezTo>
                <a:cubicBezTo>
                  <a:pt x="19433" y="11637"/>
                  <a:pt x="19222" y="11842"/>
                  <a:pt x="18998" y="12035"/>
                </a:cubicBezTo>
                <a:cubicBezTo>
                  <a:pt x="19123" y="11538"/>
                  <a:pt x="19191" y="11004"/>
                  <a:pt x="19201" y="10426"/>
                </a:cubicBezTo>
                <a:cubicBezTo>
                  <a:pt x="19204" y="10280"/>
                  <a:pt x="19080" y="10198"/>
                  <a:pt x="18966" y="10198"/>
                </a:cubicBezTo>
                <a:cubicBezTo>
                  <a:pt x="18870" y="10198"/>
                  <a:pt x="18781" y="10256"/>
                  <a:pt x="18779" y="10380"/>
                </a:cubicBezTo>
                <a:cubicBezTo>
                  <a:pt x="18768" y="11176"/>
                  <a:pt x="18638" y="11882"/>
                  <a:pt x="18408" y="12511"/>
                </a:cubicBezTo>
                <a:cubicBezTo>
                  <a:pt x="18404" y="12513"/>
                  <a:pt x="18400" y="12517"/>
                  <a:pt x="18398" y="12520"/>
                </a:cubicBezTo>
                <a:cubicBezTo>
                  <a:pt x="18398" y="12511"/>
                  <a:pt x="18398" y="12507"/>
                  <a:pt x="18396" y="12501"/>
                </a:cubicBezTo>
                <a:cubicBezTo>
                  <a:pt x="18352" y="12031"/>
                  <a:pt x="18232" y="11590"/>
                  <a:pt x="18060" y="11178"/>
                </a:cubicBezTo>
                <a:cubicBezTo>
                  <a:pt x="19340" y="9645"/>
                  <a:pt x="19800" y="7564"/>
                  <a:pt x="18419" y="5781"/>
                </a:cubicBezTo>
                <a:cubicBezTo>
                  <a:pt x="18375" y="5725"/>
                  <a:pt x="18320" y="5702"/>
                  <a:pt x="18266" y="5702"/>
                </a:cubicBezTo>
                <a:cubicBezTo>
                  <a:pt x="18114" y="5702"/>
                  <a:pt x="17967" y="5889"/>
                  <a:pt x="18089" y="6048"/>
                </a:cubicBezTo>
                <a:cubicBezTo>
                  <a:pt x="18903" y="7098"/>
                  <a:pt x="19040" y="8150"/>
                  <a:pt x="18756" y="9113"/>
                </a:cubicBezTo>
                <a:cubicBezTo>
                  <a:pt x="18329" y="8587"/>
                  <a:pt x="17897" y="8036"/>
                  <a:pt x="17420" y="7539"/>
                </a:cubicBezTo>
                <a:cubicBezTo>
                  <a:pt x="17534" y="7343"/>
                  <a:pt x="17632" y="7140"/>
                  <a:pt x="17721" y="6937"/>
                </a:cubicBezTo>
                <a:cubicBezTo>
                  <a:pt x="17888" y="7363"/>
                  <a:pt x="18017" y="7809"/>
                  <a:pt x="18104" y="8262"/>
                </a:cubicBezTo>
                <a:cubicBezTo>
                  <a:pt x="18125" y="8380"/>
                  <a:pt x="18218" y="8434"/>
                  <a:pt x="18311" y="8434"/>
                </a:cubicBezTo>
                <a:cubicBezTo>
                  <a:pt x="18430" y="8434"/>
                  <a:pt x="18550" y="8347"/>
                  <a:pt x="18522" y="8196"/>
                </a:cubicBezTo>
                <a:cubicBezTo>
                  <a:pt x="18406" y="7554"/>
                  <a:pt x="18201" y="6939"/>
                  <a:pt x="17928" y="6361"/>
                </a:cubicBezTo>
                <a:cubicBezTo>
                  <a:pt x="18232" y="5311"/>
                  <a:pt x="18145" y="4203"/>
                  <a:pt x="17387" y="3162"/>
                </a:cubicBezTo>
                <a:cubicBezTo>
                  <a:pt x="17345" y="3104"/>
                  <a:pt x="17291" y="3080"/>
                  <a:pt x="17238" y="3080"/>
                </a:cubicBezTo>
                <a:cubicBezTo>
                  <a:pt x="17088" y="3080"/>
                  <a:pt x="16941" y="3267"/>
                  <a:pt x="17060" y="3429"/>
                </a:cubicBezTo>
                <a:cubicBezTo>
                  <a:pt x="17543" y="4092"/>
                  <a:pt x="17679" y="4907"/>
                  <a:pt x="17582" y="5717"/>
                </a:cubicBezTo>
                <a:cubicBezTo>
                  <a:pt x="16983" y="4717"/>
                  <a:pt x="16168" y="3876"/>
                  <a:pt x="15219" y="3292"/>
                </a:cubicBezTo>
                <a:cubicBezTo>
                  <a:pt x="15230" y="3224"/>
                  <a:pt x="15213" y="3149"/>
                  <a:pt x="15145" y="3091"/>
                </a:cubicBezTo>
                <a:cubicBezTo>
                  <a:pt x="13743" y="1969"/>
                  <a:pt x="12101" y="1006"/>
                  <a:pt x="10254" y="988"/>
                </a:cubicBezTo>
                <a:cubicBezTo>
                  <a:pt x="10237" y="987"/>
                  <a:pt x="10220" y="987"/>
                  <a:pt x="10203" y="987"/>
                </a:cubicBezTo>
                <a:cubicBezTo>
                  <a:pt x="9184" y="987"/>
                  <a:pt x="8228" y="1294"/>
                  <a:pt x="7361" y="1776"/>
                </a:cubicBezTo>
                <a:cubicBezTo>
                  <a:pt x="8607" y="877"/>
                  <a:pt x="10151" y="449"/>
                  <a:pt x="11711" y="449"/>
                </a:cubicBezTo>
                <a:close/>
                <a:moveTo>
                  <a:pt x="15582" y="9683"/>
                </a:moveTo>
                <a:cubicBezTo>
                  <a:pt x="15733" y="9941"/>
                  <a:pt x="15861" y="10217"/>
                  <a:pt x="15963" y="10498"/>
                </a:cubicBezTo>
                <a:cubicBezTo>
                  <a:pt x="16056" y="10828"/>
                  <a:pt x="16122" y="11151"/>
                  <a:pt x="16159" y="11461"/>
                </a:cubicBezTo>
                <a:cubicBezTo>
                  <a:pt x="16168" y="11528"/>
                  <a:pt x="16199" y="11575"/>
                  <a:pt x="16242" y="11604"/>
                </a:cubicBezTo>
                <a:cubicBezTo>
                  <a:pt x="16263" y="11739"/>
                  <a:pt x="16275" y="11869"/>
                  <a:pt x="16284" y="12004"/>
                </a:cubicBezTo>
                <a:cubicBezTo>
                  <a:pt x="16271" y="12041"/>
                  <a:pt x="16257" y="12076"/>
                  <a:pt x="16240" y="12112"/>
                </a:cubicBezTo>
                <a:cubicBezTo>
                  <a:pt x="15923" y="12315"/>
                  <a:pt x="15594" y="12497"/>
                  <a:pt x="15267" y="12652"/>
                </a:cubicBezTo>
                <a:cubicBezTo>
                  <a:pt x="15211" y="11969"/>
                  <a:pt x="14915" y="11200"/>
                  <a:pt x="14459" y="10498"/>
                </a:cubicBezTo>
                <a:lnTo>
                  <a:pt x="14536" y="10451"/>
                </a:lnTo>
                <a:cubicBezTo>
                  <a:pt x="14884" y="10233"/>
                  <a:pt x="15238" y="9975"/>
                  <a:pt x="15582" y="9683"/>
                </a:cubicBezTo>
                <a:close/>
                <a:moveTo>
                  <a:pt x="11429" y="6927"/>
                </a:moveTo>
                <a:cubicBezTo>
                  <a:pt x="12805" y="6927"/>
                  <a:pt x="14282" y="7983"/>
                  <a:pt x="15124" y="9012"/>
                </a:cubicBezTo>
                <a:cubicBezTo>
                  <a:pt x="15215" y="9121"/>
                  <a:pt x="15298" y="9235"/>
                  <a:pt x="15375" y="9351"/>
                </a:cubicBezTo>
                <a:cubicBezTo>
                  <a:pt x="15010" y="9643"/>
                  <a:pt x="14621" y="9917"/>
                  <a:pt x="14221" y="10159"/>
                </a:cubicBezTo>
                <a:cubicBezTo>
                  <a:pt x="13440" y="9118"/>
                  <a:pt x="12318" y="8309"/>
                  <a:pt x="11177" y="8309"/>
                </a:cubicBezTo>
                <a:cubicBezTo>
                  <a:pt x="11081" y="8309"/>
                  <a:pt x="10984" y="8314"/>
                  <a:pt x="10887" y="8326"/>
                </a:cubicBezTo>
                <a:cubicBezTo>
                  <a:pt x="11152" y="8076"/>
                  <a:pt x="11471" y="7871"/>
                  <a:pt x="11846" y="7728"/>
                </a:cubicBezTo>
                <a:cubicBezTo>
                  <a:pt x="12075" y="7643"/>
                  <a:pt x="11965" y="7326"/>
                  <a:pt x="11756" y="7326"/>
                </a:cubicBezTo>
                <a:cubicBezTo>
                  <a:pt x="11731" y="7326"/>
                  <a:pt x="11704" y="7330"/>
                  <a:pt x="11676" y="7341"/>
                </a:cubicBezTo>
                <a:cubicBezTo>
                  <a:pt x="10550" y="7763"/>
                  <a:pt x="9879" y="8689"/>
                  <a:pt x="9533" y="9815"/>
                </a:cubicBezTo>
                <a:cubicBezTo>
                  <a:pt x="9467" y="9850"/>
                  <a:pt x="9409" y="9892"/>
                  <a:pt x="9351" y="9939"/>
                </a:cubicBezTo>
                <a:cubicBezTo>
                  <a:pt x="9212" y="10053"/>
                  <a:pt x="9282" y="10231"/>
                  <a:pt x="9405" y="10291"/>
                </a:cubicBezTo>
                <a:cubicBezTo>
                  <a:pt x="9260" y="10942"/>
                  <a:pt x="9214" y="11642"/>
                  <a:pt x="9235" y="12341"/>
                </a:cubicBezTo>
                <a:cubicBezTo>
                  <a:pt x="8850" y="12470"/>
                  <a:pt x="8460" y="12594"/>
                  <a:pt x="8073" y="12718"/>
                </a:cubicBezTo>
                <a:cubicBezTo>
                  <a:pt x="7704" y="12000"/>
                  <a:pt x="7918" y="10935"/>
                  <a:pt x="8315" y="9952"/>
                </a:cubicBezTo>
                <a:cubicBezTo>
                  <a:pt x="8595" y="9778"/>
                  <a:pt x="8920" y="9652"/>
                  <a:pt x="9291" y="9585"/>
                </a:cubicBezTo>
                <a:cubicBezTo>
                  <a:pt x="9546" y="9538"/>
                  <a:pt x="9501" y="9161"/>
                  <a:pt x="9267" y="9161"/>
                </a:cubicBezTo>
                <a:cubicBezTo>
                  <a:pt x="9254" y="9161"/>
                  <a:pt x="9240" y="9163"/>
                  <a:pt x="9226" y="9165"/>
                </a:cubicBezTo>
                <a:cubicBezTo>
                  <a:pt x="8999" y="9206"/>
                  <a:pt x="8783" y="9268"/>
                  <a:pt x="8587" y="9347"/>
                </a:cubicBezTo>
                <a:cubicBezTo>
                  <a:pt x="8914" y="8689"/>
                  <a:pt x="9291" y="8115"/>
                  <a:pt x="9589" y="7775"/>
                </a:cubicBezTo>
                <a:cubicBezTo>
                  <a:pt x="9711" y="7639"/>
                  <a:pt x="9837" y="7519"/>
                  <a:pt x="9968" y="7417"/>
                </a:cubicBezTo>
                <a:cubicBezTo>
                  <a:pt x="10008" y="7451"/>
                  <a:pt x="10058" y="7471"/>
                  <a:pt x="10107" y="7471"/>
                </a:cubicBezTo>
                <a:cubicBezTo>
                  <a:pt x="10164" y="7471"/>
                  <a:pt x="10220" y="7444"/>
                  <a:pt x="10260" y="7382"/>
                </a:cubicBezTo>
                <a:cubicBezTo>
                  <a:pt x="10320" y="7289"/>
                  <a:pt x="10392" y="7206"/>
                  <a:pt x="10467" y="7123"/>
                </a:cubicBezTo>
                <a:cubicBezTo>
                  <a:pt x="10775" y="6987"/>
                  <a:pt x="11099" y="6927"/>
                  <a:pt x="11429" y="6927"/>
                </a:cubicBezTo>
                <a:close/>
                <a:moveTo>
                  <a:pt x="7752" y="10430"/>
                </a:moveTo>
                <a:lnTo>
                  <a:pt x="7752" y="10430"/>
                </a:lnTo>
                <a:cubicBezTo>
                  <a:pt x="7502" y="11256"/>
                  <a:pt x="7388" y="12147"/>
                  <a:pt x="7690" y="12845"/>
                </a:cubicBezTo>
                <a:cubicBezTo>
                  <a:pt x="7545" y="12892"/>
                  <a:pt x="7398" y="12936"/>
                  <a:pt x="7253" y="12983"/>
                </a:cubicBezTo>
                <a:cubicBezTo>
                  <a:pt x="7174" y="12791"/>
                  <a:pt x="7118" y="12594"/>
                  <a:pt x="7079" y="12397"/>
                </a:cubicBezTo>
                <a:cubicBezTo>
                  <a:pt x="7108" y="12207"/>
                  <a:pt x="7152" y="12014"/>
                  <a:pt x="7207" y="11828"/>
                </a:cubicBezTo>
                <a:cubicBezTo>
                  <a:pt x="7239" y="11708"/>
                  <a:pt x="7181" y="11615"/>
                  <a:pt x="7094" y="11569"/>
                </a:cubicBezTo>
                <a:cubicBezTo>
                  <a:pt x="7245" y="11140"/>
                  <a:pt x="7462" y="10749"/>
                  <a:pt x="7752" y="10430"/>
                </a:cubicBezTo>
                <a:close/>
                <a:moveTo>
                  <a:pt x="17768" y="11590"/>
                </a:moveTo>
                <a:cubicBezTo>
                  <a:pt x="17826" y="11755"/>
                  <a:pt x="17876" y="11927"/>
                  <a:pt x="17911" y="12103"/>
                </a:cubicBezTo>
                <a:cubicBezTo>
                  <a:pt x="17961" y="12335"/>
                  <a:pt x="17984" y="12567"/>
                  <a:pt x="17992" y="12795"/>
                </a:cubicBezTo>
                <a:cubicBezTo>
                  <a:pt x="17818" y="12905"/>
                  <a:pt x="17644" y="13006"/>
                  <a:pt x="17464" y="13106"/>
                </a:cubicBezTo>
                <a:cubicBezTo>
                  <a:pt x="17613" y="12623"/>
                  <a:pt x="17721" y="12118"/>
                  <a:pt x="17768" y="11590"/>
                </a:cubicBezTo>
                <a:close/>
                <a:moveTo>
                  <a:pt x="4743" y="11743"/>
                </a:moveTo>
                <a:lnTo>
                  <a:pt x="4743" y="11743"/>
                </a:lnTo>
                <a:cubicBezTo>
                  <a:pt x="4909" y="11925"/>
                  <a:pt x="5083" y="12097"/>
                  <a:pt x="5267" y="12261"/>
                </a:cubicBezTo>
                <a:cubicBezTo>
                  <a:pt x="5296" y="12549"/>
                  <a:pt x="5348" y="12828"/>
                  <a:pt x="5416" y="13099"/>
                </a:cubicBezTo>
                <a:cubicBezTo>
                  <a:pt x="5318" y="13095"/>
                  <a:pt x="5220" y="13092"/>
                  <a:pt x="5121" y="13092"/>
                </a:cubicBezTo>
                <a:cubicBezTo>
                  <a:pt x="5052" y="13092"/>
                  <a:pt x="4983" y="13094"/>
                  <a:pt x="4913" y="13095"/>
                </a:cubicBezTo>
                <a:cubicBezTo>
                  <a:pt x="4876" y="13097"/>
                  <a:pt x="4845" y="13110"/>
                  <a:pt x="4816" y="13130"/>
                </a:cubicBezTo>
                <a:cubicBezTo>
                  <a:pt x="4754" y="12675"/>
                  <a:pt x="4731" y="12209"/>
                  <a:pt x="4743" y="11743"/>
                </a:cubicBezTo>
                <a:close/>
                <a:moveTo>
                  <a:pt x="5737" y="12644"/>
                </a:moveTo>
                <a:lnTo>
                  <a:pt x="5737" y="12644"/>
                </a:lnTo>
                <a:cubicBezTo>
                  <a:pt x="5803" y="12693"/>
                  <a:pt x="5868" y="12741"/>
                  <a:pt x="5934" y="12789"/>
                </a:cubicBezTo>
                <a:cubicBezTo>
                  <a:pt x="5934" y="12791"/>
                  <a:pt x="5938" y="12795"/>
                  <a:pt x="5938" y="12797"/>
                </a:cubicBezTo>
                <a:cubicBezTo>
                  <a:pt x="5940" y="12907"/>
                  <a:pt x="5942" y="13023"/>
                  <a:pt x="5948" y="13132"/>
                </a:cubicBezTo>
                <a:lnTo>
                  <a:pt x="5855" y="13126"/>
                </a:lnTo>
                <a:cubicBezTo>
                  <a:pt x="5808" y="12971"/>
                  <a:pt x="5768" y="12809"/>
                  <a:pt x="5737" y="12644"/>
                </a:cubicBezTo>
                <a:close/>
                <a:moveTo>
                  <a:pt x="15631" y="12981"/>
                </a:moveTo>
                <a:cubicBezTo>
                  <a:pt x="15515" y="13085"/>
                  <a:pt x="15391" y="13180"/>
                  <a:pt x="15250" y="13263"/>
                </a:cubicBezTo>
                <a:cubicBezTo>
                  <a:pt x="15256" y="13222"/>
                  <a:pt x="15263" y="13180"/>
                  <a:pt x="15267" y="13137"/>
                </a:cubicBezTo>
                <a:cubicBezTo>
                  <a:pt x="15387" y="13087"/>
                  <a:pt x="15509" y="13035"/>
                  <a:pt x="15631" y="12981"/>
                </a:cubicBezTo>
                <a:close/>
                <a:moveTo>
                  <a:pt x="14070" y="10730"/>
                </a:moveTo>
                <a:cubicBezTo>
                  <a:pt x="14329" y="11122"/>
                  <a:pt x="14532" y="11524"/>
                  <a:pt x="14658" y="11880"/>
                </a:cubicBezTo>
                <a:cubicBezTo>
                  <a:pt x="14766" y="12188"/>
                  <a:pt x="14826" y="12522"/>
                  <a:pt x="14826" y="12843"/>
                </a:cubicBezTo>
                <a:cubicBezTo>
                  <a:pt x="14631" y="12921"/>
                  <a:pt x="14439" y="12988"/>
                  <a:pt x="14246" y="13048"/>
                </a:cubicBezTo>
                <a:cubicBezTo>
                  <a:pt x="13848" y="13170"/>
                  <a:pt x="13445" y="13263"/>
                  <a:pt x="13035" y="13337"/>
                </a:cubicBezTo>
                <a:cubicBezTo>
                  <a:pt x="12625" y="13066"/>
                  <a:pt x="12331" y="12619"/>
                  <a:pt x="12146" y="12105"/>
                </a:cubicBezTo>
                <a:cubicBezTo>
                  <a:pt x="12312" y="11956"/>
                  <a:pt x="12434" y="11755"/>
                  <a:pt x="12504" y="11538"/>
                </a:cubicBezTo>
                <a:cubicBezTo>
                  <a:pt x="13037" y="11296"/>
                  <a:pt x="13561" y="11029"/>
                  <a:pt x="14070" y="10730"/>
                </a:cubicBezTo>
                <a:close/>
                <a:moveTo>
                  <a:pt x="7909" y="13222"/>
                </a:moveTo>
                <a:cubicBezTo>
                  <a:pt x="7961" y="13288"/>
                  <a:pt x="8019" y="13354"/>
                  <a:pt x="8081" y="13412"/>
                </a:cubicBezTo>
                <a:cubicBezTo>
                  <a:pt x="7963" y="13369"/>
                  <a:pt x="7845" y="13325"/>
                  <a:pt x="7729" y="13275"/>
                </a:cubicBezTo>
                <a:cubicBezTo>
                  <a:pt x="7787" y="13257"/>
                  <a:pt x="7847" y="13240"/>
                  <a:pt x="7909" y="13222"/>
                </a:cubicBezTo>
                <a:close/>
                <a:moveTo>
                  <a:pt x="17307" y="11938"/>
                </a:moveTo>
                <a:lnTo>
                  <a:pt x="17307" y="11938"/>
                </a:lnTo>
                <a:cubicBezTo>
                  <a:pt x="17234" y="12437"/>
                  <a:pt x="17104" y="12915"/>
                  <a:pt x="16930" y="13371"/>
                </a:cubicBezTo>
                <a:cubicBezTo>
                  <a:pt x="16810" y="13427"/>
                  <a:pt x="16685" y="13478"/>
                  <a:pt x="16563" y="13524"/>
                </a:cubicBezTo>
                <a:cubicBezTo>
                  <a:pt x="16660" y="13151"/>
                  <a:pt x="16718" y="12766"/>
                  <a:pt x="16733" y="12373"/>
                </a:cubicBezTo>
                <a:cubicBezTo>
                  <a:pt x="16930" y="12240"/>
                  <a:pt x="17122" y="12093"/>
                  <a:pt x="17307" y="11938"/>
                </a:cubicBezTo>
                <a:close/>
                <a:moveTo>
                  <a:pt x="9262" y="12789"/>
                </a:moveTo>
                <a:cubicBezTo>
                  <a:pt x="9278" y="13039"/>
                  <a:pt x="9307" y="13288"/>
                  <a:pt x="9344" y="13532"/>
                </a:cubicBezTo>
                <a:cubicBezTo>
                  <a:pt x="9315" y="13530"/>
                  <a:pt x="9289" y="13530"/>
                  <a:pt x="9262" y="13530"/>
                </a:cubicBezTo>
                <a:cubicBezTo>
                  <a:pt x="8968" y="13514"/>
                  <a:pt x="8674" y="13482"/>
                  <a:pt x="8375" y="13449"/>
                </a:cubicBezTo>
                <a:cubicBezTo>
                  <a:pt x="8458" y="13366"/>
                  <a:pt x="8487" y="13215"/>
                  <a:pt x="8375" y="13112"/>
                </a:cubicBezTo>
                <a:cubicBezTo>
                  <a:pt x="8363" y="13106"/>
                  <a:pt x="8355" y="13095"/>
                  <a:pt x="8344" y="13085"/>
                </a:cubicBezTo>
                <a:cubicBezTo>
                  <a:pt x="8651" y="12988"/>
                  <a:pt x="8957" y="12890"/>
                  <a:pt x="9262" y="12789"/>
                </a:cubicBezTo>
                <a:close/>
                <a:moveTo>
                  <a:pt x="10883" y="12217"/>
                </a:moveTo>
                <a:cubicBezTo>
                  <a:pt x="11064" y="12322"/>
                  <a:pt x="11261" y="12388"/>
                  <a:pt x="11465" y="12388"/>
                </a:cubicBezTo>
                <a:cubicBezTo>
                  <a:pt x="11571" y="12388"/>
                  <a:pt x="11679" y="12370"/>
                  <a:pt x="11788" y="12331"/>
                </a:cubicBezTo>
                <a:cubicBezTo>
                  <a:pt x="11947" y="12751"/>
                  <a:pt x="12177" y="13132"/>
                  <a:pt x="12475" y="13424"/>
                </a:cubicBezTo>
                <a:cubicBezTo>
                  <a:pt x="12022" y="13487"/>
                  <a:pt x="11571" y="13524"/>
                  <a:pt x="11115" y="13543"/>
                </a:cubicBezTo>
                <a:cubicBezTo>
                  <a:pt x="10881" y="13263"/>
                  <a:pt x="10707" y="12936"/>
                  <a:pt x="10639" y="12580"/>
                </a:cubicBezTo>
                <a:cubicBezTo>
                  <a:pt x="10616" y="12462"/>
                  <a:pt x="10521" y="12408"/>
                  <a:pt x="10427" y="12408"/>
                </a:cubicBezTo>
                <a:cubicBezTo>
                  <a:pt x="10308" y="12408"/>
                  <a:pt x="10189" y="12494"/>
                  <a:pt x="10218" y="12644"/>
                </a:cubicBezTo>
                <a:cubicBezTo>
                  <a:pt x="10287" y="12979"/>
                  <a:pt x="10425" y="13286"/>
                  <a:pt x="10618" y="13557"/>
                </a:cubicBezTo>
                <a:cubicBezTo>
                  <a:pt x="10530" y="13559"/>
                  <a:pt x="10442" y="13560"/>
                  <a:pt x="10354" y="13560"/>
                </a:cubicBezTo>
                <a:cubicBezTo>
                  <a:pt x="10168" y="13560"/>
                  <a:pt x="9983" y="13556"/>
                  <a:pt x="9796" y="13549"/>
                </a:cubicBezTo>
                <a:cubicBezTo>
                  <a:pt x="9750" y="13253"/>
                  <a:pt x="9717" y="12950"/>
                  <a:pt x="9697" y="12644"/>
                </a:cubicBezTo>
                <a:cubicBezTo>
                  <a:pt x="10094" y="12507"/>
                  <a:pt x="10494" y="12364"/>
                  <a:pt x="10883" y="12217"/>
                </a:cubicBezTo>
                <a:close/>
                <a:moveTo>
                  <a:pt x="14780" y="13323"/>
                </a:moveTo>
                <a:lnTo>
                  <a:pt x="14780" y="13323"/>
                </a:lnTo>
                <a:cubicBezTo>
                  <a:pt x="14766" y="13381"/>
                  <a:pt x="14751" y="13443"/>
                  <a:pt x="14731" y="13503"/>
                </a:cubicBezTo>
                <a:cubicBezTo>
                  <a:pt x="14469" y="13589"/>
                  <a:pt x="14224" y="13629"/>
                  <a:pt x="13998" y="13629"/>
                </a:cubicBezTo>
                <a:cubicBezTo>
                  <a:pt x="13919" y="13629"/>
                  <a:pt x="13843" y="13624"/>
                  <a:pt x="13770" y="13615"/>
                </a:cubicBezTo>
                <a:cubicBezTo>
                  <a:pt x="14111" y="13532"/>
                  <a:pt x="14449" y="13437"/>
                  <a:pt x="14780" y="13323"/>
                </a:cubicBezTo>
                <a:close/>
                <a:moveTo>
                  <a:pt x="4874" y="13505"/>
                </a:moveTo>
                <a:lnTo>
                  <a:pt x="4874" y="13505"/>
                </a:lnTo>
                <a:cubicBezTo>
                  <a:pt x="4977" y="13555"/>
                  <a:pt x="5068" y="13557"/>
                  <a:pt x="5207" y="13582"/>
                </a:cubicBezTo>
                <a:cubicBezTo>
                  <a:pt x="5220" y="13584"/>
                  <a:pt x="5231" y="13585"/>
                  <a:pt x="5243" y="13585"/>
                </a:cubicBezTo>
                <a:cubicBezTo>
                  <a:pt x="5303" y="13585"/>
                  <a:pt x="5348" y="13558"/>
                  <a:pt x="5381" y="13522"/>
                </a:cubicBezTo>
                <a:lnTo>
                  <a:pt x="5483" y="13530"/>
                </a:lnTo>
                <a:cubicBezTo>
                  <a:pt x="5292" y="13588"/>
                  <a:pt x="5102" y="13650"/>
                  <a:pt x="4913" y="13710"/>
                </a:cubicBezTo>
                <a:cubicBezTo>
                  <a:pt x="4899" y="13640"/>
                  <a:pt x="4886" y="13574"/>
                  <a:pt x="4874" y="13505"/>
                </a:cubicBezTo>
                <a:close/>
                <a:moveTo>
                  <a:pt x="4327" y="12453"/>
                </a:moveTo>
                <a:cubicBezTo>
                  <a:pt x="4354" y="12905"/>
                  <a:pt x="4408" y="13356"/>
                  <a:pt x="4499" y="13801"/>
                </a:cubicBezTo>
                <a:cubicBezTo>
                  <a:pt x="4422" y="13613"/>
                  <a:pt x="4354" y="13418"/>
                  <a:pt x="4286" y="13224"/>
                </a:cubicBezTo>
                <a:cubicBezTo>
                  <a:pt x="4288" y="12967"/>
                  <a:pt x="4304" y="12708"/>
                  <a:pt x="4327" y="12453"/>
                </a:cubicBezTo>
                <a:close/>
                <a:moveTo>
                  <a:pt x="16257" y="12921"/>
                </a:moveTo>
                <a:lnTo>
                  <a:pt x="16257" y="12921"/>
                </a:lnTo>
                <a:cubicBezTo>
                  <a:pt x="16226" y="13182"/>
                  <a:pt x="16170" y="13439"/>
                  <a:pt x="16095" y="13687"/>
                </a:cubicBezTo>
                <a:cubicBezTo>
                  <a:pt x="15838" y="13768"/>
                  <a:pt x="15577" y="13834"/>
                  <a:pt x="15312" y="13886"/>
                </a:cubicBezTo>
                <a:lnTo>
                  <a:pt x="15049" y="13934"/>
                </a:lnTo>
                <a:cubicBezTo>
                  <a:pt x="15070" y="13892"/>
                  <a:pt x="15091" y="13853"/>
                  <a:pt x="15107" y="13812"/>
                </a:cubicBezTo>
                <a:cubicBezTo>
                  <a:pt x="15592" y="13607"/>
                  <a:pt x="15973" y="13298"/>
                  <a:pt x="16257" y="12921"/>
                </a:cubicBezTo>
                <a:close/>
                <a:moveTo>
                  <a:pt x="10982" y="13969"/>
                </a:moveTo>
                <a:cubicBezTo>
                  <a:pt x="11016" y="14006"/>
                  <a:pt x="11053" y="14039"/>
                  <a:pt x="11090" y="14073"/>
                </a:cubicBezTo>
                <a:cubicBezTo>
                  <a:pt x="10842" y="14050"/>
                  <a:pt x="10591" y="14019"/>
                  <a:pt x="10345" y="13979"/>
                </a:cubicBezTo>
                <a:cubicBezTo>
                  <a:pt x="10527" y="13979"/>
                  <a:pt x="10705" y="13979"/>
                  <a:pt x="10887" y="13975"/>
                </a:cubicBezTo>
                <a:cubicBezTo>
                  <a:pt x="10916" y="13971"/>
                  <a:pt x="10949" y="13971"/>
                  <a:pt x="10982" y="13969"/>
                </a:cubicBezTo>
                <a:close/>
                <a:moveTo>
                  <a:pt x="12941" y="13781"/>
                </a:moveTo>
                <a:cubicBezTo>
                  <a:pt x="13240" y="13952"/>
                  <a:pt x="13585" y="14048"/>
                  <a:pt x="13975" y="14048"/>
                </a:cubicBezTo>
                <a:cubicBezTo>
                  <a:pt x="14127" y="14048"/>
                  <a:pt x="14287" y="14033"/>
                  <a:pt x="14453" y="14002"/>
                </a:cubicBezTo>
                <a:lnTo>
                  <a:pt x="14453" y="14002"/>
                </a:lnTo>
                <a:cubicBezTo>
                  <a:pt x="14449" y="14008"/>
                  <a:pt x="14443" y="14017"/>
                  <a:pt x="14441" y="14021"/>
                </a:cubicBezTo>
                <a:cubicBezTo>
                  <a:pt x="13834" y="14101"/>
                  <a:pt x="13194" y="14142"/>
                  <a:pt x="12541" y="14142"/>
                </a:cubicBezTo>
                <a:cubicBezTo>
                  <a:pt x="12296" y="14142"/>
                  <a:pt x="12049" y="14136"/>
                  <a:pt x="11800" y="14124"/>
                </a:cubicBezTo>
                <a:cubicBezTo>
                  <a:pt x="11707" y="14071"/>
                  <a:pt x="11618" y="14010"/>
                  <a:pt x="11533" y="13944"/>
                </a:cubicBezTo>
                <a:cubicBezTo>
                  <a:pt x="12003" y="13913"/>
                  <a:pt x="12475" y="13857"/>
                  <a:pt x="12941" y="13781"/>
                </a:cubicBezTo>
                <a:close/>
                <a:moveTo>
                  <a:pt x="19408" y="12252"/>
                </a:moveTo>
                <a:cubicBezTo>
                  <a:pt x="19280" y="12613"/>
                  <a:pt x="19118" y="12961"/>
                  <a:pt x="18905" y="13296"/>
                </a:cubicBezTo>
                <a:cubicBezTo>
                  <a:pt x="18708" y="13609"/>
                  <a:pt x="18483" y="13897"/>
                  <a:pt x="18238" y="14162"/>
                </a:cubicBezTo>
                <a:cubicBezTo>
                  <a:pt x="18290" y="13979"/>
                  <a:pt x="18334" y="13795"/>
                  <a:pt x="18363" y="13613"/>
                </a:cubicBezTo>
                <a:cubicBezTo>
                  <a:pt x="18510" y="13358"/>
                  <a:pt x="18638" y="13089"/>
                  <a:pt x="18750" y="12805"/>
                </a:cubicBezTo>
                <a:cubicBezTo>
                  <a:pt x="18978" y="12631"/>
                  <a:pt x="19197" y="12447"/>
                  <a:pt x="19408" y="12252"/>
                </a:cubicBezTo>
                <a:close/>
                <a:moveTo>
                  <a:pt x="17971" y="13333"/>
                </a:moveTo>
                <a:cubicBezTo>
                  <a:pt x="17965" y="13377"/>
                  <a:pt x="17959" y="13420"/>
                  <a:pt x="17953" y="13464"/>
                </a:cubicBezTo>
                <a:cubicBezTo>
                  <a:pt x="17611" y="14033"/>
                  <a:pt x="17174" y="14524"/>
                  <a:pt x="16667" y="14949"/>
                </a:cubicBezTo>
                <a:cubicBezTo>
                  <a:pt x="16731" y="14812"/>
                  <a:pt x="16795" y="14679"/>
                  <a:pt x="16853" y="14547"/>
                </a:cubicBezTo>
                <a:cubicBezTo>
                  <a:pt x="16863" y="14520"/>
                  <a:pt x="16865" y="14497"/>
                  <a:pt x="16868" y="14476"/>
                </a:cubicBezTo>
                <a:cubicBezTo>
                  <a:pt x="17006" y="14234"/>
                  <a:pt x="17131" y="13982"/>
                  <a:pt x="17238" y="13721"/>
                </a:cubicBezTo>
                <a:cubicBezTo>
                  <a:pt x="17489" y="13605"/>
                  <a:pt x="17733" y="13474"/>
                  <a:pt x="17971" y="13333"/>
                </a:cubicBezTo>
                <a:close/>
                <a:moveTo>
                  <a:pt x="17632" y="14605"/>
                </a:moveTo>
                <a:lnTo>
                  <a:pt x="17632" y="14605"/>
                </a:lnTo>
                <a:cubicBezTo>
                  <a:pt x="17598" y="14673"/>
                  <a:pt x="17570" y="14744"/>
                  <a:pt x="17536" y="14814"/>
                </a:cubicBezTo>
                <a:cubicBezTo>
                  <a:pt x="17391" y="14930"/>
                  <a:pt x="17242" y="15042"/>
                  <a:pt x="17091" y="15147"/>
                </a:cubicBezTo>
                <a:lnTo>
                  <a:pt x="17085" y="15141"/>
                </a:lnTo>
                <a:cubicBezTo>
                  <a:pt x="17278" y="14973"/>
                  <a:pt x="17462" y="14795"/>
                  <a:pt x="17632" y="14605"/>
                </a:cubicBezTo>
                <a:close/>
                <a:moveTo>
                  <a:pt x="7156" y="13741"/>
                </a:moveTo>
                <a:cubicBezTo>
                  <a:pt x="7243" y="13754"/>
                  <a:pt x="7330" y="13770"/>
                  <a:pt x="7419" y="13783"/>
                </a:cubicBezTo>
                <a:cubicBezTo>
                  <a:pt x="7715" y="14423"/>
                  <a:pt x="8025" y="15065"/>
                  <a:pt x="8466" y="15593"/>
                </a:cubicBezTo>
                <a:cubicBezTo>
                  <a:pt x="7754" y="15379"/>
                  <a:pt x="7367" y="14611"/>
                  <a:pt x="7156" y="13741"/>
                </a:cubicBezTo>
                <a:close/>
                <a:moveTo>
                  <a:pt x="7916" y="13853"/>
                </a:moveTo>
                <a:lnTo>
                  <a:pt x="7916" y="13853"/>
                </a:lnTo>
                <a:cubicBezTo>
                  <a:pt x="7974" y="13861"/>
                  <a:pt x="8032" y="13866"/>
                  <a:pt x="8092" y="13872"/>
                </a:cubicBezTo>
                <a:cubicBezTo>
                  <a:pt x="8427" y="13988"/>
                  <a:pt x="8769" y="14091"/>
                  <a:pt x="9121" y="14178"/>
                </a:cubicBezTo>
                <a:cubicBezTo>
                  <a:pt x="8930" y="14663"/>
                  <a:pt x="9028" y="15232"/>
                  <a:pt x="9264" y="15781"/>
                </a:cubicBezTo>
                <a:cubicBezTo>
                  <a:pt x="8647" y="15292"/>
                  <a:pt x="8261" y="14580"/>
                  <a:pt x="7916" y="13853"/>
                </a:cubicBezTo>
                <a:close/>
                <a:moveTo>
                  <a:pt x="16671" y="13955"/>
                </a:moveTo>
                <a:cubicBezTo>
                  <a:pt x="16298" y="14700"/>
                  <a:pt x="15791" y="15363"/>
                  <a:pt x="15180" y="15914"/>
                </a:cubicBezTo>
                <a:cubicBezTo>
                  <a:pt x="15074" y="15967"/>
                  <a:pt x="14967" y="16019"/>
                  <a:pt x="14857" y="16069"/>
                </a:cubicBezTo>
                <a:cubicBezTo>
                  <a:pt x="15559" y="15559"/>
                  <a:pt x="16079" y="14851"/>
                  <a:pt x="16389" y="14050"/>
                </a:cubicBezTo>
                <a:cubicBezTo>
                  <a:pt x="16484" y="14019"/>
                  <a:pt x="16578" y="13988"/>
                  <a:pt x="16671" y="13955"/>
                </a:cubicBezTo>
                <a:close/>
                <a:moveTo>
                  <a:pt x="9494" y="14354"/>
                </a:moveTo>
                <a:cubicBezTo>
                  <a:pt x="9641" y="15023"/>
                  <a:pt x="9846" y="15636"/>
                  <a:pt x="10080" y="16139"/>
                </a:cubicBezTo>
                <a:cubicBezTo>
                  <a:pt x="10096" y="16177"/>
                  <a:pt x="10117" y="16210"/>
                  <a:pt x="10136" y="16249"/>
                </a:cubicBezTo>
                <a:cubicBezTo>
                  <a:pt x="10080" y="16228"/>
                  <a:pt x="10022" y="16210"/>
                  <a:pt x="9966" y="16187"/>
                </a:cubicBezTo>
                <a:cubicBezTo>
                  <a:pt x="9949" y="16183"/>
                  <a:pt x="9937" y="16174"/>
                  <a:pt x="9920" y="16168"/>
                </a:cubicBezTo>
                <a:cubicBezTo>
                  <a:pt x="9541" y="15553"/>
                  <a:pt x="9299" y="14872"/>
                  <a:pt x="9494" y="14354"/>
                </a:cubicBezTo>
                <a:close/>
                <a:moveTo>
                  <a:pt x="16957" y="15744"/>
                </a:moveTo>
                <a:lnTo>
                  <a:pt x="16957" y="15744"/>
                </a:lnTo>
                <a:cubicBezTo>
                  <a:pt x="16770" y="15984"/>
                  <a:pt x="16565" y="16212"/>
                  <a:pt x="16344" y="16423"/>
                </a:cubicBezTo>
                <a:cubicBezTo>
                  <a:pt x="16553" y="16218"/>
                  <a:pt x="16743" y="16000"/>
                  <a:pt x="16913" y="15771"/>
                </a:cubicBezTo>
                <a:cubicBezTo>
                  <a:pt x="16928" y="15760"/>
                  <a:pt x="16940" y="15752"/>
                  <a:pt x="16957" y="15744"/>
                </a:cubicBezTo>
                <a:close/>
                <a:moveTo>
                  <a:pt x="5698" y="13903"/>
                </a:moveTo>
                <a:cubicBezTo>
                  <a:pt x="5779" y="14075"/>
                  <a:pt x="5870" y="14240"/>
                  <a:pt x="5973" y="14402"/>
                </a:cubicBezTo>
                <a:cubicBezTo>
                  <a:pt x="6002" y="14447"/>
                  <a:pt x="6040" y="14468"/>
                  <a:pt x="6081" y="14483"/>
                </a:cubicBezTo>
                <a:cubicBezTo>
                  <a:pt x="6193" y="15166"/>
                  <a:pt x="6371" y="15831"/>
                  <a:pt x="6603" y="16460"/>
                </a:cubicBezTo>
                <a:cubicBezTo>
                  <a:pt x="6174" y="16158"/>
                  <a:pt x="5779" y="15810"/>
                  <a:pt x="5425" y="15421"/>
                </a:cubicBezTo>
                <a:cubicBezTo>
                  <a:pt x="5435" y="15381"/>
                  <a:pt x="5435" y="15338"/>
                  <a:pt x="5414" y="15292"/>
                </a:cubicBezTo>
                <a:cubicBezTo>
                  <a:pt x="5246" y="14909"/>
                  <a:pt x="5114" y="14520"/>
                  <a:pt x="5008" y="14122"/>
                </a:cubicBezTo>
                <a:cubicBezTo>
                  <a:pt x="5238" y="14048"/>
                  <a:pt x="5468" y="13975"/>
                  <a:pt x="5698" y="13903"/>
                </a:cubicBezTo>
                <a:close/>
                <a:moveTo>
                  <a:pt x="21434" y="9442"/>
                </a:moveTo>
                <a:cubicBezTo>
                  <a:pt x="21320" y="11445"/>
                  <a:pt x="20477" y="13596"/>
                  <a:pt x="19497" y="14661"/>
                </a:cubicBezTo>
                <a:cubicBezTo>
                  <a:pt x="18766" y="15460"/>
                  <a:pt x="17837" y="16027"/>
                  <a:pt x="16865" y="16495"/>
                </a:cubicBezTo>
                <a:cubicBezTo>
                  <a:pt x="17269" y="16069"/>
                  <a:pt x="17617" y="15593"/>
                  <a:pt x="17878" y="15075"/>
                </a:cubicBezTo>
                <a:cubicBezTo>
                  <a:pt x="18470" y="14582"/>
                  <a:pt x="18988" y="14008"/>
                  <a:pt x="19379" y="13327"/>
                </a:cubicBezTo>
                <a:cubicBezTo>
                  <a:pt x="19690" y="12785"/>
                  <a:pt x="19899" y="12209"/>
                  <a:pt x="20021" y="11621"/>
                </a:cubicBezTo>
                <a:cubicBezTo>
                  <a:pt x="20599" y="10969"/>
                  <a:pt x="21079" y="10231"/>
                  <a:pt x="21434" y="9442"/>
                </a:cubicBezTo>
                <a:close/>
                <a:moveTo>
                  <a:pt x="15903" y="14191"/>
                </a:moveTo>
                <a:cubicBezTo>
                  <a:pt x="15619" y="14814"/>
                  <a:pt x="15167" y="15367"/>
                  <a:pt x="14544" y="15791"/>
                </a:cubicBezTo>
                <a:cubicBezTo>
                  <a:pt x="14502" y="15755"/>
                  <a:pt x="14445" y="15735"/>
                  <a:pt x="14389" y="15735"/>
                </a:cubicBezTo>
                <a:cubicBezTo>
                  <a:pt x="14312" y="15735"/>
                  <a:pt x="14235" y="15773"/>
                  <a:pt x="14194" y="15864"/>
                </a:cubicBezTo>
                <a:cubicBezTo>
                  <a:pt x="14169" y="15926"/>
                  <a:pt x="14138" y="15986"/>
                  <a:pt x="14107" y="16046"/>
                </a:cubicBezTo>
                <a:cubicBezTo>
                  <a:pt x="13441" y="16378"/>
                  <a:pt x="12659" y="16537"/>
                  <a:pt x="11884" y="16537"/>
                </a:cubicBezTo>
                <a:cubicBezTo>
                  <a:pt x="11499" y="16537"/>
                  <a:pt x="11116" y="16498"/>
                  <a:pt x="10748" y="16421"/>
                </a:cubicBezTo>
                <a:cubicBezTo>
                  <a:pt x="10581" y="16187"/>
                  <a:pt x="10436" y="15916"/>
                  <a:pt x="10314" y="15597"/>
                </a:cubicBezTo>
                <a:cubicBezTo>
                  <a:pt x="10177" y="15234"/>
                  <a:pt x="10051" y="14814"/>
                  <a:pt x="9947" y="14352"/>
                </a:cubicBezTo>
                <a:lnTo>
                  <a:pt x="9947" y="14352"/>
                </a:lnTo>
                <a:cubicBezTo>
                  <a:pt x="10572" y="14464"/>
                  <a:pt x="11214" y="14534"/>
                  <a:pt x="11850" y="14561"/>
                </a:cubicBezTo>
                <a:cubicBezTo>
                  <a:pt x="12304" y="14775"/>
                  <a:pt x="12800" y="14891"/>
                  <a:pt x="13270" y="14891"/>
                </a:cubicBezTo>
                <a:cubicBezTo>
                  <a:pt x="13798" y="14891"/>
                  <a:pt x="14293" y="14744"/>
                  <a:pt x="14660" y="14427"/>
                </a:cubicBezTo>
                <a:cubicBezTo>
                  <a:pt x="15085" y="14365"/>
                  <a:pt x="15499" y="14288"/>
                  <a:pt x="15892" y="14195"/>
                </a:cubicBezTo>
                <a:cubicBezTo>
                  <a:pt x="15894" y="14191"/>
                  <a:pt x="15900" y="14191"/>
                  <a:pt x="15903" y="14191"/>
                </a:cubicBezTo>
                <a:close/>
                <a:moveTo>
                  <a:pt x="11212" y="16922"/>
                </a:moveTo>
                <a:cubicBezTo>
                  <a:pt x="11415" y="16944"/>
                  <a:pt x="11621" y="16954"/>
                  <a:pt x="11825" y="16954"/>
                </a:cubicBezTo>
                <a:cubicBezTo>
                  <a:pt x="11971" y="16954"/>
                  <a:pt x="12116" y="16949"/>
                  <a:pt x="12260" y="16939"/>
                </a:cubicBezTo>
                <a:lnTo>
                  <a:pt x="12260" y="16939"/>
                </a:lnTo>
                <a:cubicBezTo>
                  <a:pt x="12032" y="16992"/>
                  <a:pt x="11800" y="17042"/>
                  <a:pt x="11571" y="17086"/>
                </a:cubicBezTo>
                <a:cubicBezTo>
                  <a:pt x="11533" y="17094"/>
                  <a:pt x="11498" y="17098"/>
                  <a:pt x="11461" y="17106"/>
                </a:cubicBezTo>
                <a:cubicBezTo>
                  <a:pt x="11376" y="17052"/>
                  <a:pt x="11293" y="16990"/>
                  <a:pt x="11212" y="16922"/>
                </a:cubicBezTo>
                <a:close/>
                <a:moveTo>
                  <a:pt x="15843" y="16854"/>
                </a:moveTo>
                <a:cubicBezTo>
                  <a:pt x="15739" y="16936"/>
                  <a:pt x="15633" y="17015"/>
                  <a:pt x="15522" y="17094"/>
                </a:cubicBezTo>
                <a:cubicBezTo>
                  <a:pt x="15507" y="17102"/>
                  <a:pt x="15490" y="17106"/>
                  <a:pt x="15474" y="17115"/>
                </a:cubicBezTo>
                <a:cubicBezTo>
                  <a:pt x="15600" y="17032"/>
                  <a:pt x="15724" y="16947"/>
                  <a:pt x="15843" y="16854"/>
                </a:cubicBezTo>
                <a:close/>
                <a:moveTo>
                  <a:pt x="10345" y="16763"/>
                </a:moveTo>
                <a:lnTo>
                  <a:pt x="10345" y="16763"/>
                </a:lnTo>
                <a:cubicBezTo>
                  <a:pt x="10390" y="16775"/>
                  <a:pt x="10434" y="16787"/>
                  <a:pt x="10475" y="16796"/>
                </a:cubicBezTo>
                <a:cubicBezTo>
                  <a:pt x="10591" y="16951"/>
                  <a:pt x="10717" y="17088"/>
                  <a:pt x="10850" y="17210"/>
                </a:cubicBezTo>
                <a:cubicBezTo>
                  <a:pt x="10821" y="17216"/>
                  <a:pt x="10790" y="17218"/>
                  <a:pt x="10759" y="17222"/>
                </a:cubicBezTo>
                <a:cubicBezTo>
                  <a:pt x="10622" y="17086"/>
                  <a:pt x="10483" y="16930"/>
                  <a:pt x="10345" y="16763"/>
                </a:cubicBezTo>
                <a:close/>
                <a:moveTo>
                  <a:pt x="7361" y="15265"/>
                </a:moveTo>
                <a:cubicBezTo>
                  <a:pt x="7697" y="15750"/>
                  <a:pt x="8166" y="16073"/>
                  <a:pt x="8821" y="16073"/>
                </a:cubicBezTo>
                <a:cubicBezTo>
                  <a:pt x="8835" y="16073"/>
                  <a:pt x="8850" y="16073"/>
                  <a:pt x="8864" y="16073"/>
                </a:cubicBezTo>
                <a:cubicBezTo>
                  <a:pt x="8887" y="16073"/>
                  <a:pt x="8912" y="16069"/>
                  <a:pt x="8932" y="16061"/>
                </a:cubicBezTo>
                <a:cubicBezTo>
                  <a:pt x="9121" y="16218"/>
                  <a:pt x="9328" y="16359"/>
                  <a:pt x="9564" y="16473"/>
                </a:cubicBezTo>
                <a:cubicBezTo>
                  <a:pt x="9595" y="16487"/>
                  <a:pt x="9630" y="16504"/>
                  <a:pt x="9668" y="16518"/>
                </a:cubicBezTo>
                <a:cubicBezTo>
                  <a:pt x="9852" y="16802"/>
                  <a:pt x="10055" y="17063"/>
                  <a:pt x="10254" y="17288"/>
                </a:cubicBezTo>
                <a:cubicBezTo>
                  <a:pt x="10061" y="17305"/>
                  <a:pt x="9866" y="17322"/>
                  <a:pt x="9672" y="17330"/>
                </a:cubicBezTo>
                <a:cubicBezTo>
                  <a:pt x="9038" y="17243"/>
                  <a:pt x="8435" y="17046"/>
                  <a:pt x="7901" y="16702"/>
                </a:cubicBezTo>
                <a:cubicBezTo>
                  <a:pt x="7696" y="16257"/>
                  <a:pt x="7510" y="15771"/>
                  <a:pt x="7361" y="15265"/>
                </a:cubicBezTo>
                <a:close/>
                <a:moveTo>
                  <a:pt x="14316" y="17071"/>
                </a:moveTo>
                <a:lnTo>
                  <a:pt x="14316" y="17071"/>
                </a:lnTo>
                <a:cubicBezTo>
                  <a:pt x="14211" y="17170"/>
                  <a:pt x="14097" y="17268"/>
                  <a:pt x="13979" y="17361"/>
                </a:cubicBezTo>
                <a:cubicBezTo>
                  <a:pt x="13840" y="17402"/>
                  <a:pt x="13699" y="17433"/>
                  <a:pt x="13561" y="17458"/>
                </a:cubicBezTo>
                <a:cubicBezTo>
                  <a:pt x="13821" y="17344"/>
                  <a:pt x="14072" y="17212"/>
                  <a:pt x="14316" y="17071"/>
                </a:cubicBezTo>
                <a:close/>
                <a:moveTo>
                  <a:pt x="9067" y="17955"/>
                </a:moveTo>
                <a:lnTo>
                  <a:pt x="9067" y="17955"/>
                </a:lnTo>
                <a:cubicBezTo>
                  <a:pt x="9533" y="18049"/>
                  <a:pt x="10018" y="18096"/>
                  <a:pt x="10518" y="18096"/>
                </a:cubicBezTo>
                <a:cubicBezTo>
                  <a:pt x="10528" y="18096"/>
                  <a:pt x="10539" y="18096"/>
                  <a:pt x="10550" y="18096"/>
                </a:cubicBezTo>
                <a:cubicBezTo>
                  <a:pt x="10755" y="18092"/>
                  <a:pt x="10953" y="18082"/>
                  <a:pt x="11150" y="18067"/>
                </a:cubicBezTo>
                <a:cubicBezTo>
                  <a:pt x="11239" y="18119"/>
                  <a:pt x="11328" y="18164"/>
                  <a:pt x="11419" y="18206"/>
                </a:cubicBezTo>
                <a:cubicBezTo>
                  <a:pt x="11127" y="18280"/>
                  <a:pt x="10830" y="18320"/>
                  <a:pt x="10534" y="18320"/>
                </a:cubicBezTo>
                <a:cubicBezTo>
                  <a:pt x="10027" y="18320"/>
                  <a:pt x="9525" y="18204"/>
                  <a:pt x="9067" y="17955"/>
                </a:cubicBezTo>
                <a:close/>
                <a:moveTo>
                  <a:pt x="13643" y="18396"/>
                </a:moveTo>
                <a:lnTo>
                  <a:pt x="13643" y="18396"/>
                </a:lnTo>
                <a:cubicBezTo>
                  <a:pt x="13155" y="18825"/>
                  <a:pt x="12620" y="19183"/>
                  <a:pt x="12043" y="19442"/>
                </a:cubicBezTo>
                <a:cubicBezTo>
                  <a:pt x="11270" y="19390"/>
                  <a:pt x="10562" y="19216"/>
                  <a:pt x="9941" y="18906"/>
                </a:cubicBezTo>
                <a:lnTo>
                  <a:pt x="9941" y="18906"/>
                </a:lnTo>
                <a:cubicBezTo>
                  <a:pt x="10187" y="18947"/>
                  <a:pt x="10437" y="18967"/>
                  <a:pt x="10690" y="18967"/>
                </a:cubicBezTo>
                <a:cubicBezTo>
                  <a:pt x="11434" y="18967"/>
                  <a:pt x="12196" y="18795"/>
                  <a:pt x="12902" y="18492"/>
                </a:cubicBezTo>
                <a:cubicBezTo>
                  <a:pt x="13148" y="18481"/>
                  <a:pt x="13397" y="18450"/>
                  <a:pt x="13643" y="18396"/>
                </a:cubicBezTo>
                <a:close/>
                <a:moveTo>
                  <a:pt x="19673" y="15087"/>
                </a:moveTo>
                <a:cubicBezTo>
                  <a:pt x="19232" y="17481"/>
                  <a:pt x="16540" y="18883"/>
                  <a:pt x="14103" y="19314"/>
                </a:cubicBezTo>
                <a:lnTo>
                  <a:pt x="14103" y="19314"/>
                </a:lnTo>
                <a:cubicBezTo>
                  <a:pt x="14246" y="19218"/>
                  <a:pt x="14387" y="19121"/>
                  <a:pt x="14521" y="19011"/>
                </a:cubicBezTo>
                <a:cubicBezTo>
                  <a:pt x="14693" y="18875"/>
                  <a:pt x="14552" y="18636"/>
                  <a:pt x="14380" y="18636"/>
                </a:cubicBezTo>
                <a:cubicBezTo>
                  <a:pt x="14339" y="18636"/>
                  <a:pt x="14295" y="18650"/>
                  <a:pt x="14254" y="18682"/>
                </a:cubicBezTo>
                <a:cubicBezTo>
                  <a:pt x="13873" y="18987"/>
                  <a:pt x="13457" y="19237"/>
                  <a:pt x="13020" y="19444"/>
                </a:cubicBezTo>
                <a:cubicBezTo>
                  <a:pt x="12995" y="19446"/>
                  <a:pt x="12972" y="19446"/>
                  <a:pt x="12950" y="19448"/>
                </a:cubicBezTo>
                <a:cubicBezTo>
                  <a:pt x="13532" y="19084"/>
                  <a:pt x="14068" y="18628"/>
                  <a:pt x="14548" y="18111"/>
                </a:cubicBezTo>
                <a:cubicBezTo>
                  <a:pt x="14931" y="17951"/>
                  <a:pt x="15302" y="17754"/>
                  <a:pt x="15640" y="17529"/>
                </a:cubicBezTo>
                <a:cubicBezTo>
                  <a:pt x="15664" y="17510"/>
                  <a:pt x="15691" y="17491"/>
                  <a:pt x="15714" y="17475"/>
                </a:cubicBezTo>
                <a:cubicBezTo>
                  <a:pt x="15869" y="17407"/>
                  <a:pt x="16019" y="17340"/>
                  <a:pt x="16161" y="17280"/>
                </a:cubicBezTo>
                <a:cubicBezTo>
                  <a:pt x="17443" y="16723"/>
                  <a:pt x="18698" y="16069"/>
                  <a:pt x="19673" y="15087"/>
                </a:cubicBezTo>
                <a:close/>
                <a:moveTo>
                  <a:pt x="3820" y="13785"/>
                </a:moveTo>
                <a:lnTo>
                  <a:pt x="3820" y="13785"/>
                </a:lnTo>
                <a:cubicBezTo>
                  <a:pt x="3840" y="13830"/>
                  <a:pt x="3863" y="13876"/>
                  <a:pt x="3884" y="13919"/>
                </a:cubicBezTo>
                <a:cubicBezTo>
                  <a:pt x="3903" y="14215"/>
                  <a:pt x="3929" y="14510"/>
                  <a:pt x="3973" y="14797"/>
                </a:cubicBezTo>
                <a:cubicBezTo>
                  <a:pt x="3991" y="14916"/>
                  <a:pt x="4081" y="14970"/>
                  <a:pt x="4173" y="14970"/>
                </a:cubicBezTo>
                <a:cubicBezTo>
                  <a:pt x="4279" y="14970"/>
                  <a:pt x="4387" y="14898"/>
                  <a:pt x="4389" y="14773"/>
                </a:cubicBezTo>
                <a:cubicBezTo>
                  <a:pt x="4503" y="14942"/>
                  <a:pt x="4627" y="15108"/>
                  <a:pt x="4754" y="15270"/>
                </a:cubicBezTo>
                <a:cubicBezTo>
                  <a:pt x="5141" y="15911"/>
                  <a:pt x="5630" y="16481"/>
                  <a:pt x="6274" y="16920"/>
                </a:cubicBezTo>
                <a:cubicBezTo>
                  <a:pt x="6462" y="17050"/>
                  <a:pt x="6659" y="17160"/>
                  <a:pt x="6864" y="17257"/>
                </a:cubicBezTo>
                <a:cubicBezTo>
                  <a:pt x="6876" y="17291"/>
                  <a:pt x="6886" y="17324"/>
                  <a:pt x="6897" y="17357"/>
                </a:cubicBezTo>
                <a:cubicBezTo>
                  <a:pt x="7205" y="18216"/>
                  <a:pt x="7682" y="19071"/>
                  <a:pt x="8367" y="19678"/>
                </a:cubicBezTo>
                <a:cubicBezTo>
                  <a:pt x="7048" y="19332"/>
                  <a:pt x="5826" y="18599"/>
                  <a:pt x="4801" y="17678"/>
                </a:cubicBezTo>
                <a:cubicBezTo>
                  <a:pt x="4431" y="17158"/>
                  <a:pt x="4143" y="16558"/>
                  <a:pt x="3967" y="15872"/>
                </a:cubicBezTo>
                <a:cubicBezTo>
                  <a:pt x="3791" y="15187"/>
                  <a:pt x="3758" y="14485"/>
                  <a:pt x="3820" y="13785"/>
                </a:cubicBezTo>
                <a:close/>
                <a:moveTo>
                  <a:pt x="7526" y="17510"/>
                </a:moveTo>
                <a:lnTo>
                  <a:pt x="7526" y="17510"/>
                </a:lnTo>
                <a:cubicBezTo>
                  <a:pt x="7549" y="17518"/>
                  <a:pt x="7574" y="17522"/>
                  <a:pt x="7597" y="17531"/>
                </a:cubicBezTo>
                <a:cubicBezTo>
                  <a:pt x="7854" y="17860"/>
                  <a:pt x="8143" y="18127"/>
                  <a:pt x="8464" y="18336"/>
                </a:cubicBezTo>
                <a:cubicBezTo>
                  <a:pt x="9166" y="19086"/>
                  <a:pt x="10080" y="19550"/>
                  <a:pt x="11134" y="19757"/>
                </a:cubicBezTo>
                <a:cubicBezTo>
                  <a:pt x="10755" y="19851"/>
                  <a:pt x="10359" y="19903"/>
                  <a:pt x="9949" y="19903"/>
                </a:cubicBezTo>
                <a:cubicBezTo>
                  <a:pt x="9830" y="19903"/>
                  <a:pt x="9709" y="19898"/>
                  <a:pt x="9587" y="19889"/>
                </a:cubicBezTo>
                <a:cubicBezTo>
                  <a:pt x="9533" y="19883"/>
                  <a:pt x="9473" y="19877"/>
                  <a:pt x="9413" y="19869"/>
                </a:cubicBezTo>
                <a:cubicBezTo>
                  <a:pt x="8736" y="19568"/>
                  <a:pt x="8232" y="19030"/>
                  <a:pt x="7854" y="18403"/>
                </a:cubicBezTo>
                <a:cubicBezTo>
                  <a:pt x="7926" y="18334"/>
                  <a:pt x="7961" y="18220"/>
                  <a:pt x="7891" y="18113"/>
                </a:cubicBezTo>
                <a:cubicBezTo>
                  <a:pt x="7762" y="17922"/>
                  <a:pt x="7642" y="17717"/>
                  <a:pt x="7526" y="17510"/>
                </a:cubicBezTo>
                <a:close/>
                <a:moveTo>
                  <a:pt x="18628" y="17692"/>
                </a:moveTo>
                <a:lnTo>
                  <a:pt x="18628" y="17692"/>
                </a:lnTo>
                <a:cubicBezTo>
                  <a:pt x="16785" y="19649"/>
                  <a:pt x="14335" y="20988"/>
                  <a:pt x="11605" y="20988"/>
                </a:cubicBezTo>
                <a:cubicBezTo>
                  <a:pt x="11457" y="20988"/>
                  <a:pt x="11308" y="20984"/>
                  <a:pt x="11158" y="20977"/>
                </a:cubicBezTo>
                <a:cubicBezTo>
                  <a:pt x="10086" y="20919"/>
                  <a:pt x="9046" y="20685"/>
                  <a:pt x="8054" y="20306"/>
                </a:cubicBezTo>
                <a:lnTo>
                  <a:pt x="8054" y="20306"/>
                </a:lnTo>
                <a:cubicBezTo>
                  <a:pt x="8670" y="20465"/>
                  <a:pt x="9310" y="20545"/>
                  <a:pt x="9951" y="20545"/>
                </a:cubicBezTo>
                <a:cubicBezTo>
                  <a:pt x="10082" y="20545"/>
                  <a:pt x="10214" y="20542"/>
                  <a:pt x="10345" y="20535"/>
                </a:cubicBezTo>
                <a:cubicBezTo>
                  <a:pt x="10452" y="20545"/>
                  <a:pt x="10559" y="20549"/>
                  <a:pt x="10666" y="20549"/>
                </a:cubicBezTo>
                <a:cubicBezTo>
                  <a:pt x="11613" y="20549"/>
                  <a:pt x="12563" y="20212"/>
                  <a:pt x="13424" y="19829"/>
                </a:cubicBezTo>
                <a:cubicBezTo>
                  <a:pt x="15242" y="19645"/>
                  <a:pt x="17275" y="18935"/>
                  <a:pt x="18628" y="17692"/>
                </a:cubicBezTo>
                <a:close/>
                <a:moveTo>
                  <a:pt x="11643" y="0"/>
                </a:moveTo>
                <a:cubicBezTo>
                  <a:pt x="10195" y="0"/>
                  <a:pt x="8767" y="358"/>
                  <a:pt x="7566" y="1118"/>
                </a:cubicBezTo>
                <a:cubicBezTo>
                  <a:pt x="6365" y="1878"/>
                  <a:pt x="5406" y="2934"/>
                  <a:pt x="4623" y="4118"/>
                </a:cubicBezTo>
                <a:cubicBezTo>
                  <a:pt x="2689" y="6390"/>
                  <a:pt x="1594" y="9268"/>
                  <a:pt x="1604" y="12221"/>
                </a:cubicBezTo>
                <a:cubicBezTo>
                  <a:pt x="1590" y="12602"/>
                  <a:pt x="1606" y="12977"/>
                  <a:pt x="1662" y="13348"/>
                </a:cubicBezTo>
                <a:cubicBezTo>
                  <a:pt x="1716" y="13895"/>
                  <a:pt x="1809" y="14443"/>
                  <a:pt x="1944" y="14986"/>
                </a:cubicBezTo>
                <a:cubicBezTo>
                  <a:pt x="1972" y="15103"/>
                  <a:pt x="2070" y="15156"/>
                  <a:pt x="2164" y="15156"/>
                </a:cubicBezTo>
                <a:cubicBezTo>
                  <a:pt x="2284" y="15156"/>
                  <a:pt x="2399" y="15071"/>
                  <a:pt x="2362" y="14922"/>
                </a:cubicBezTo>
                <a:cubicBezTo>
                  <a:pt x="2248" y="14454"/>
                  <a:pt x="2165" y="13982"/>
                  <a:pt x="2111" y="13511"/>
                </a:cubicBezTo>
                <a:cubicBezTo>
                  <a:pt x="2109" y="13503"/>
                  <a:pt x="2113" y="13499"/>
                  <a:pt x="2111" y="13493"/>
                </a:cubicBezTo>
                <a:cubicBezTo>
                  <a:pt x="2101" y="13443"/>
                  <a:pt x="2097" y="13395"/>
                  <a:pt x="2091" y="13346"/>
                </a:cubicBezTo>
                <a:cubicBezTo>
                  <a:pt x="2047" y="12930"/>
                  <a:pt x="2035" y="12515"/>
                  <a:pt x="2037" y="12101"/>
                </a:cubicBezTo>
                <a:cubicBezTo>
                  <a:pt x="2128" y="10552"/>
                  <a:pt x="2741" y="8966"/>
                  <a:pt x="3304" y="7593"/>
                </a:cubicBezTo>
                <a:cubicBezTo>
                  <a:pt x="3747" y="6516"/>
                  <a:pt x="4271" y="5431"/>
                  <a:pt x="4915" y="4437"/>
                </a:cubicBezTo>
                <a:cubicBezTo>
                  <a:pt x="5174" y="4131"/>
                  <a:pt x="5445" y="3827"/>
                  <a:pt x="5737" y="3541"/>
                </a:cubicBezTo>
                <a:cubicBezTo>
                  <a:pt x="6944" y="2354"/>
                  <a:pt x="8478" y="1407"/>
                  <a:pt x="10206" y="1407"/>
                </a:cubicBezTo>
                <a:cubicBezTo>
                  <a:pt x="10281" y="1407"/>
                  <a:pt x="10356" y="1408"/>
                  <a:pt x="10432" y="1412"/>
                </a:cubicBezTo>
                <a:cubicBezTo>
                  <a:pt x="11666" y="1472"/>
                  <a:pt x="12788" y="1971"/>
                  <a:pt x="13809" y="2640"/>
                </a:cubicBezTo>
                <a:cubicBezTo>
                  <a:pt x="13274" y="2472"/>
                  <a:pt x="12717" y="2383"/>
                  <a:pt x="12150" y="2383"/>
                </a:cubicBezTo>
                <a:cubicBezTo>
                  <a:pt x="11244" y="2383"/>
                  <a:pt x="10312" y="2611"/>
                  <a:pt x="9402" y="3116"/>
                </a:cubicBezTo>
                <a:cubicBezTo>
                  <a:pt x="9168" y="3232"/>
                  <a:pt x="8945" y="3375"/>
                  <a:pt x="8734" y="3532"/>
                </a:cubicBezTo>
                <a:cubicBezTo>
                  <a:pt x="6986" y="4736"/>
                  <a:pt x="5648" y="6556"/>
                  <a:pt x="4923" y="8585"/>
                </a:cubicBezTo>
                <a:cubicBezTo>
                  <a:pt x="4691" y="9080"/>
                  <a:pt x="4495" y="9598"/>
                  <a:pt x="4337" y="10126"/>
                </a:cubicBezTo>
                <a:cubicBezTo>
                  <a:pt x="4292" y="10254"/>
                  <a:pt x="4244" y="10378"/>
                  <a:pt x="4201" y="10496"/>
                </a:cubicBezTo>
                <a:cubicBezTo>
                  <a:pt x="4060" y="10871"/>
                  <a:pt x="3932" y="11254"/>
                  <a:pt x="3816" y="11646"/>
                </a:cubicBezTo>
                <a:cubicBezTo>
                  <a:pt x="3739" y="11372"/>
                  <a:pt x="3666" y="11101"/>
                  <a:pt x="3592" y="10840"/>
                </a:cubicBezTo>
                <a:cubicBezTo>
                  <a:pt x="3560" y="10726"/>
                  <a:pt x="3460" y="10675"/>
                  <a:pt x="3365" y="10675"/>
                </a:cubicBezTo>
                <a:cubicBezTo>
                  <a:pt x="3244" y="10675"/>
                  <a:pt x="3131" y="10758"/>
                  <a:pt x="3174" y="10904"/>
                </a:cubicBezTo>
                <a:cubicBezTo>
                  <a:pt x="3227" y="11089"/>
                  <a:pt x="3279" y="11277"/>
                  <a:pt x="3331" y="11468"/>
                </a:cubicBezTo>
                <a:cubicBezTo>
                  <a:pt x="3319" y="11466"/>
                  <a:pt x="3306" y="11465"/>
                  <a:pt x="3293" y="11465"/>
                </a:cubicBezTo>
                <a:cubicBezTo>
                  <a:pt x="3174" y="11465"/>
                  <a:pt x="3059" y="11552"/>
                  <a:pt x="3091" y="11700"/>
                </a:cubicBezTo>
                <a:cubicBezTo>
                  <a:pt x="3188" y="12159"/>
                  <a:pt x="3321" y="12611"/>
                  <a:pt x="3486" y="13041"/>
                </a:cubicBezTo>
                <a:cubicBezTo>
                  <a:pt x="3304" y="14118"/>
                  <a:pt x="3304" y="15214"/>
                  <a:pt x="3635" y="16270"/>
                </a:cubicBezTo>
                <a:cubicBezTo>
                  <a:pt x="3673" y="16386"/>
                  <a:pt x="3714" y="16497"/>
                  <a:pt x="3758" y="16609"/>
                </a:cubicBezTo>
                <a:cubicBezTo>
                  <a:pt x="3660" y="16493"/>
                  <a:pt x="3563" y="16371"/>
                  <a:pt x="3470" y="16253"/>
                </a:cubicBezTo>
                <a:cubicBezTo>
                  <a:pt x="3426" y="16196"/>
                  <a:pt x="3372" y="16173"/>
                  <a:pt x="3318" y="16173"/>
                </a:cubicBezTo>
                <a:cubicBezTo>
                  <a:pt x="3167" y="16173"/>
                  <a:pt x="3020" y="16361"/>
                  <a:pt x="3143" y="16518"/>
                </a:cubicBezTo>
                <a:cubicBezTo>
                  <a:pt x="3546" y="17046"/>
                  <a:pt x="4008" y="17549"/>
                  <a:pt x="4520" y="18007"/>
                </a:cubicBezTo>
                <a:cubicBezTo>
                  <a:pt x="4696" y="18243"/>
                  <a:pt x="4884" y="18463"/>
                  <a:pt x="5089" y="18668"/>
                </a:cubicBezTo>
                <a:cubicBezTo>
                  <a:pt x="3051" y="17146"/>
                  <a:pt x="1416" y="15027"/>
                  <a:pt x="457" y="12770"/>
                </a:cubicBezTo>
                <a:cubicBezTo>
                  <a:pt x="420" y="12683"/>
                  <a:pt x="350" y="12647"/>
                  <a:pt x="278" y="12647"/>
                </a:cubicBezTo>
                <a:cubicBezTo>
                  <a:pt x="142" y="12647"/>
                  <a:pt x="1" y="12777"/>
                  <a:pt x="70" y="12942"/>
                </a:cubicBezTo>
                <a:cubicBezTo>
                  <a:pt x="1973" y="17436"/>
                  <a:pt x="6532" y="21418"/>
                  <a:pt x="11603" y="21418"/>
                </a:cubicBezTo>
                <a:cubicBezTo>
                  <a:pt x="11700" y="21418"/>
                  <a:pt x="11798" y="21416"/>
                  <a:pt x="11896" y="21413"/>
                </a:cubicBezTo>
                <a:cubicBezTo>
                  <a:pt x="15060" y="21310"/>
                  <a:pt x="17787" y="19519"/>
                  <a:pt x="19704" y="17096"/>
                </a:cubicBezTo>
                <a:cubicBezTo>
                  <a:pt x="20713" y="15822"/>
                  <a:pt x="21523" y="14394"/>
                  <a:pt x="22247" y="12946"/>
                </a:cubicBezTo>
                <a:cubicBezTo>
                  <a:pt x="22852" y="11735"/>
                  <a:pt x="23334" y="10436"/>
                  <a:pt x="23049" y="9070"/>
                </a:cubicBezTo>
                <a:cubicBezTo>
                  <a:pt x="23024" y="8952"/>
                  <a:pt x="22928" y="8898"/>
                  <a:pt x="22834" y="8898"/>
                </a:cubicBezTo>
                <a:cubicBezTo>
                  <a:pt x="22715" y="8898"/>
                  <a:pt x="22598" y="8984"/>
                  <a:pt x="22630" y="9134"/>
                </a:cubicBezTo>
                <a:cubicBezTo>
                  <a:pt x="22922" y="10527"/>
                  <a:pt x="22351" y="11836"/>
                  <a:pt x="21721" y="13050"/>
                </a:cubicBezTo>
                <a:cubicBezTo>
                  <a:pt x="21069" y="14309"/>
                  <a:pt x="20361" y="15549"/>
                  <a:pt x="19497" y="16673"/>
                </a:cubicBezTo>
                <a:lnTo>
                  <a:pt x="19497" y="16673"/>
                </a:lnTo>
                <a:cubicBezTo>
                  <a:pt x="19860" y="16104"/>
                  <a:pt x="20096" y="15462"/>
                  <a:pt x="20154" y="14741"/>
                </a:cubicBezTo>
                <a:cubicBezTo>
                  <a:pt x="20158" y="14683"/>
                  <a:pt x="20139" y="14640"/>
                  <a:pt x="20112" y="14603"/>
                </a:cubicBezTo>
                <a:cubicBezTo>
                  <a:pt x="20247" y="14435"/>
                  <a:pt x="20375" y="14261"/>
                  <a:pt x="20495" y="14075"/>
                </a:cubicBezTo>
                <a:cubicBezTo>
                  <a:pt x="21371" y="12718"/>
                  <a:pt x="21997" y="10428"/>
                  <a:pt x="21812" y="8436"/>
                </a:cubicBezTo>
                <a:cubicBezTo>
                  <a:pt x="22107" y="7438"/>
                  <a:pt x="22200" y="6392"/>
                  <a:pt x="22032" y="5351"/>
                </a:cubicBezTo>
                <a:cubicBezTo>
                  <a:pt x="22013" y="5232"/>
                  <a:pt x="21921" y="5178"/>
                  <a:pt x="21828" y="5178"/>
                </a:cubicBezTo>
                <a:cubicBezTo>
                  <a:pt x="21710" y="5178"/>
                  <a:pt x="21591" y="5264"/>
                  <a:pt x="21614" y="5415"/>
                </a:cubicBezTo>
                <a:cubicBezTo>
                  <a:pt x="21719" y="6071"/>
                  <a:pt x="21717" y="6730"/>
                  <a:pt x="21624" y="7365"/>
                </a:cubicBezTo>
                <a:cubicBezTo>
                  <a:pt x="21282" y="6111"/>
                  <a:pt x="20512" y="5102"/>
                  <a:pt x="19145" y="4725"/>
                </a:cubicBezTo>
                <a:cubicBezTo>
                  <a:pt x="19203" y="4671"/>
                  <a:pt x="19232" y="4591"/>
                  <a:pt x="19191" y="4497"/>
                </a:cubicBezTo>
                <a:cubicBezTo>
                  <a:pt x="17948" y="1648"/>
                  <a:pt x="14750" y="0"/>
                  <a:pt x="1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54" name="Google Shape;354;p37"/>
          <p:cNvGrpSpPr/>
          <p:nvPr/>
        </p:nvGrpSpPr>
        <p:grpSpPr>
          <a:xfrm>
            <a:off x="142776" y="2281171"/>
            <a:ext cx="1595831" cy="2985878"/>
            <a:chOff x="1183113" y="1282228"/>
            <a:chExt cx="760753" cy="1423406"/>
          </a:xfrm>
        </p:grpSpPr>
        <p:sp>
          <p:nvSpPr>
            <p:cNvPr id="355" name="Google Shape;355;p37"/>
            <p:cNvSpPr/>
            <p:nvPr/>
          </p:nvSpPr>
          <p:spPr>
            <a:xfrm>
              <a:off x="1225916" y="2102041"/>
              <a:ext cx="637950" cy="603592"/>
            </a:xfrm>
            <a:custGeom>
              <a:avLst/>
              <a:gdLst/>
              <a:ahLst/>
              <a:cxnLst/>
              <a:rect l="l" t="t" r="r" b="b"/>
              <a:pathLst>
                <a:path w="15784" h="14933" extrusionOk="0">
                  <a:moveTo>
                    <a:pt x="7790" y="0"/>
                  </a:moveTo>
                  <a:cubicBezTo>
                    <a:pt x="7322" y="0"/>
                    <a:pt x="6849" y="48"/>
                    <a:pt x="6374" y="146"/>
                  </a:cubicBezTo>
                  <a:cubicBezTo>
                    <a:pt x="2477" y="953"/>
                    <a:pt x="0" y="4886"/>
                    <a:pt x="839" y="8928"/>
                  </a:cubicBezTo>
                  <a:cubicBezTo>
                    <a:pt x="1575" y="12478"/>
                    <a:pt x="4622" y="14932"/>
                    <a:pt x="7991" y="14932"/>
                  </a:cubicBezTo>
                  <a:cubicBezTo>
                    <a:pt x="8459" y="14932"/>
                    <a:pt x="8934" y="14885"/>
                    <a:pt x="9410" y="14786"/>
                  </a:cubicBezTo>
                  <a:cubicBezTo>
                    <a:pt x="13305" y="13979"/>
                    <a:pt x="15783" y="10046"/>
                    <a:pt x="14943" y="6004"/>
                  </a:cubicBezTo>
                  <a:cubicBezTo>
                    <a:pt x="14208" y="2455"/>
                    <a:pt x="11160" y="0"/>
                    <a:pt x="7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6" name="Google Shape;356;p37"/>
            <p:cNvSpPr/>
            <p:nvPr/>
          </p:nvSpPr>
          <p:spPr>
            <a:xfrm>
              <a:off x="1183113" y="2090239"/>
              <a:ext cx="637909" cy="603592"/>
            </a:xfrm>
            <a:custGeom>
              <a:avLst/>
              <a:gdLst/>
              <a:ahLst/>
              <a:cxnLst/>
              <a:rect l="l" t="t" r="r" b="b"/>
              <a:pathLst>
                <a:path w="15783" h="14933" extrusionOk="0">
                  <a:moveTo>
                    <a:pt x="7792" y="0"/>
                  </a:moveTo>
                  <a:cubicBezTo>
                    <a:pt x="7324" y="0"/>
                    <a:pt x="6850" y="48"/>
                    <a:pt x="6375" y="146"/>
                  </a:cubicBezTo>
                  <a:cubicBezTo>
                    <a:pt x="2478" y="953"/>
                    <a:pt x="1" y="4884"/>
                    <a:pt x="840" y="8928"/>
                  </a:cubicBezTo>
                  <a:cubicBezTo>
                    <a:pt x="1576" y="12477"/>
                    <a:pt x="4625" y="14932"/>
                    <a:pt x="7993" y="14932"/>
                  </a:cubicBezTo>
                  <a:cubicBezTo>
                    <a:pt x="8461" y="14932"/>
                    <a:pt x="8935" y="14885"/>
                    <a:pt x="9410" y="14786"/>
                  </a:cubicBezTo>
                  <a:cubicBezTo>
                    <a:pt x="13305" y="13979"/>
                    <a:pt x="15782" y="10046"/>
                    <a:pt x="14943" y="6002"/>
                  </a:cubicBezTo>
                  <a:cubicBezTo>
                    <a:pt x="14211" y="2453"/>
                    <a:pt x="11161" y="0"/>
                    <a:pt x="77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7" name="Google Shape;357;p37"/>
            <p:cNvSpPr/>
            <p:nvPr/>
          </p:nvSpPr>
          <p:spPr>
            <a:xfrm>
              <a:off x="1418228" y="1482017"/>
              <a:ext cx="380773" cy="968059"/>
            </a:xfrm>
            <a:custGeom>
              <a:avLst/>
              <a:gdLst/>
              <a:ahLst/>
              <a:cxnLst/>
              <a:rect l="l" t="t" r="r" b="b"/>
              <a:pathLst>
                <a:path w="9421" h="23950" extrusionOk="0">
                  <a:moveTo>
                    <a:pt x="7853" y="1"/>
                  </a:moveTo>
                  <a:lnTo>
                    <a:pt x="1" y="21690"/>
                  </a:lnTo>
                  <a:lnTo>
                    <a:pt x="4596" y="23949"/>
                  </a:lnTo>
                  <a:lnTo>
                    <a:pt x="9421" y="566"/>
                  </a:lnTo>
                  <a:lnTo>
                    <a:pt x="7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" name="Google Shape;358;p37"/>
            <p:cNvSpPr/>
            <p:nvPr/>
          </p:nvSpPr>
          <p:spPr>
            <a:xfrm>
              <a:off x="1401899" y="2393420"/>
              <a:ext cx="189639" cy="192884"/>
            </a:xfrm>
            <a:custGeom>
              <a:avLst/>
              <a:gdLst/>
              <a:ahLst/>
              <a:cxnLst/>
              <a:rect l="l" t="t" r="r" b="b"/>
              <a:pathLst>
                <a:path w="4692" h="4772" extrusionOk="0">
                  <a:moveTo>
                    <a:pt x="1" y="0"/>
                  </a:moveTo>
                  <a:lnTo>
                    <a:pt x="405" y="3781"/>
                  </a:lnTo>
                  <a:lnTo>
                    <a:pt x="2333" y="4771"/>
                  </a:lnTo>
                  <a:lnTo>
                    <a:pt x="4691" y="1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" name="Google Shape;359;p37"/>
            <p:cNvSpPr/>
            <p:nvPr/>
          </p:nvSpPr>
          <p:spPr>
            <a:xfrm>
              <a:off x="1439205" y="1495881"/>
              <a:ext cx="304546" cy="876184"/>
            </a:xfrm>
            <a:custGeom>
              <a:avLst/>
              <a:gdLst/>
              <a:ahLst/>
              <a:cxnLst/>
              <a:rect l="l" t="t" r="r" b="b"/>
              <a:pathLst>
                <a:path w="7535" h="21677" extrusionOk="0">
                  <a:moveTo>
                    <a:pt x="7489" y="0"/>
                  </a:moveTo>
                  <a:cubicBezTo>
                    <a:pt x="7451" y="0"/>
                    <a:pt x="7400" y="17"/>
                    <a:pt x="7392" y="45"/>
                  </a:cubicBezTo>
                  <a:cubicBezTo>
                    <a:pt x="5986" y="4162"/>
                    <a:pt x="4578" y="8278"/>
                    <a:pt x="3170" y="12397"/>
                  </a:cubicBezTo>
                  <a:cubicBezTo>
                    <a:pt x="2116" y="15482"/>
                    <a:pt x="1064" y="18564"/>
                    <a:pt x="8" y="21649"/>
                  </a:cubicBezTo>
                  <a:cubicBezTo>
                    <a:pt x="1" y="21668"/>
                    <a:pt x="19" y="21676"/>
                    <a:pt x="44" y="21676"/>
                  </a:cubicBezTo>
                  <a:cubicBezTo>
                    <a:pt x="82" y="21676"/>
                    <a:pt x="134" y="21659"/>
                    <a:pt x="144" y="21633"/>
                  </a:cubicBezTo>
                  <a:cubicBezTo>
                    <a:pt x="1550" y="17514"/>
                    <a:pt x="2958" y="13397"/>
                    <a:pt x="4367" y="9281"/>
                  </a:cubicBezTo>
                  <a:cubicBezTo>
                    <a:pt x="5418" y="6195"/>
                    <a:pt x="6473" y="3112"/>
                    <a:pt x="7529" y="26"/>
                  </a:cubicBezTo>
                  <a:cubicBezTo>
                    <a:pt x="7535" y="8"/>
                    <a:pt x="7515" y="0"/>
                    <a:pt x="74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" name="Google Shape;360;p37"/>
            <p:cNvSpPr/>
            <p:nvPr/>
          </p:nvSpPr>
          <p:spPr>
            <a:xfrm>
              <a:off x="1472712" y="1490748"/>
              <a:ext cx="284984" cy="897647"/>
            </a:xfrm>
            <a:custGeom>
              <a:avLst/>
              <a:gdLst/>
              <a:ahLst/>
              <a:cxnLst/>
              <a:rect l="l" t="t" r="r" b="b"/>
              <a:pathLst>
                <a:path w="7051" h="22208" extrusionOk="0">
                  <a:moveTo>
                    <a:pt x="7006" y="1"/>
                  </a:moveTo>
                  <a:cubicBezTo>
                    <a:pt x="6968" y="1"/>
                    <a:pt x="6915" y="18"/>
                    <a:pt x="6907" y="44"/>
                  </a:cubicBezTo>
                  <a:cubicBezTo>
                    <a:pt x="5617" y="4181"/>
                    <a:pt x="4329" y="8316"/>
                    <a:pt x="3036" y="12456"/>
                  </a:cubicBezTo>
                  <a:cubicBezTo>
                    <a:pt x="2028" y="15699"/>
                    <a:pt x="1015" y="18939"/>
                    <a:pt x="7" y="22180"/>
                  </a:cubicBezTo>
                  <a:cubicBezTo>
                    <a:pt x="0" y="22199"/>
                    <a:pt x="18" y="22207"/>
                    <a:pt x="44" y="22207"/>
                  </a:cubicBezTo>
                  <a:cubicBezTo>
                    <a:pt x="81" y="22207"/>
                    <a:pt x="134" y="22189"/>
                    <a:pt x="144" y="22163"/>
                  </a:cubicBezTo>
                  <a:cubicBezTo>
                    <a:pt x="1432" y="18026"/>
                    <a:pt x="2722" y="13891"/>
                    <a:pt x="4014" y="9751"/>
                  </a:cubicBezTo>
                  <a:cubicBezTo>
                    <a:pt x="5022" y="6511"/>
                    <a:pt x="6035" y="3268"/>
                    <a:pt x="7043" y="27"/>
                  </a:cubicBezTo>
                  <a:cubicBezTo>
                    <a:pt x="7050" y="9"/>
                    <a:pt x="7031" y="1"/>
                    <a:pt x="7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" name="Google Shape;361;p37"/>
            <p:cNvSpPr/>
            <p:nvPr/>
          </p:nvSpPr>
          <p:spPr>
            <a:xfrm>
              <a:off x="1506907" y="1491233"/>
              <a:ext cx="263280" cy="913654"/>
            </a:xfrm>
            <a:custGeom>
              <a:avLst/>
              <a:gdLst/>
              <a:ahLst/>
              <a:cxnLst/>
              <a:rect l="l" t="t" r="r" b="b"/>
              <a:pathLst>
                <a:path w="6514" h="22604" extrusionOk="0">
                  <a:moveTo>
                    <a:pt x="6480" y="0"/>
                  </a:moveTo>
                  <a:cubicBezTo>
                    <a:pt x="6442" y="0"/>
                    <a:pt x="6382" y="16"/>
                    <a:pt x="6377" y="38"/>
                  </a:cubicBezTo>
                  <a:cubicBezTo>
                    <a:pt x="5203" y="4188"/>
                    <a:pt x="4031" y="8335"/>
                    <a:pt x="2859" y="12487"/>
                  </a:cubicBezTo>
                  <a:cubicBezTo>
                    <a:pt x="1907" y="15856"/>
                    <a:pt x="956" y="19223"/>
                    <a:pt x="4" y="22590"/>
                  </a:cubicBezTo>
                  <a:cubicBezTo>
                    <a:pt x="1" y="22600"/>
                    <a:pt x="15" y="22604"/>
                    <a:pt x="35" y="22604"/>
                  </a:cubicBezTo>
                  <a:cubicBezTo>
                    <a:pt x="73" y="22604"/>
                    <a:pt x="132" y="22589"/>
                    <a:pt x="138" y="22568"/>
                  </a:cubicBezTo>
                  <a:cubicBezTo>
                    <a:pt x="1310" y="18418"/>
                    <a:pt x="2484" y="14268"/>
                    <a:pt x="3657" y="10116"/>
                  </a:cubicBezTo>
                  <a:cubicBezTo>
                    <a:pt x="4609" y="6749"/>
                    <a:pt x="5560" y="3382"/>
                    <a:pt x="6512" y="13"/>
                  </a:cubicBezTo>
                  <a:cubicBezTo>
                    <a:pt x="6513" y="4"/>
                    <a:pt x="6500" y="0"/>
                    <a:pt x="64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" name="Google Shape;362;p37"/>
            <p:cNvSpPr/>
            <p:nvPr/>
          </p:nvSpPr>
          <p:spPr>
            <a:xfrm>
              <a:off x="1534351" y="1481047"/>
              <a:ext cx="251276" cy="942877"/>
            </a:xfrm>
            <a:custGeom>
              <a:avLst/>
              <a:gdLst/>
              <a:ahLst/>
              <a:cxnLst/>
              <a:rect l="l" t="t" r="r" b="b"/>
              <a:pathLst>
                <a:path w="6217" h="23327" extrusionOk="0">
                  <a:moveTo>
                    <a:pt x="6165" y="0"/>
                  </a:moveTo>
                  <a:cubicBezTo>
                    <a:pt x="6128" y="0"/>
                    <a:pt x="6080" y="18"/>
                    <a:pt x="6073" y="48"/>
                  </a:cubicBezTo>
                  <a:lnTo>
                    <a:pt x="2849" y="12395"/>
                  </a:lnTo>
                  <a:cubicBezTo>
                    <a:pt x="1903" y="16028"/>
                    <a:pt x="954" y="19658"/>
                    <a:pt x="6" y="23290"/>
                  </a:cubicBezTo>
                  <a:cubicBezTo>
                    <a:pt x="1" y="23315"/>
                    <a:pt x="23" y="23326"/>
                    <a:pt x="51" y="23326"/>
                  </a:cubicBezTo>
                  <a:cubicBezTo>
                    <a:pt x="88" y="23326"/>
                    <a:pt x="136" y="23307"/>
                    <a:pt x="143" y="23277"/>
                  </a:cubicBezTo>
                  <a:lnTo>
                    <a:pt x="3365" y="10931"/>
                  </a:lnTo>
                  <a:cubicBezTo>
                    <a:pt x="4313" y="7299"/>
                    <a:pt x="5259" y="3667"/>
                    <a:pt x="6210" y="35"/>
                  </a:cubicBezTo>
                  <a:cubicBezTo>
                    <a:pt x="6216" y="11"/>
                    <a:pt x="6194" y="0"/>
                    <a:pt x="61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1578286" y="1495962"/>
              <a:ext cx="210979" cy="944090"/>
            </a:xfrm>
            <a:custGeom>
              <a:avLst/>
              <a:gdLst/>
              <a:ahLst/>
              <a:cxnLst/>
              <a:rect l="l" t="t" r="r" b="b"/>
              <a:pathLst>
                <a:path w="5220" h="23357" extrusionOk="0">
                  <a:moveTo>
                    <a:pt x="5179" y="0"/>
                  </a:moveTo>
                  <a:cubicBezTo>
                    <a:pt x="5141" y="0"/>
                    <a:pt x="5087" y="18"/>
                    <a:pt x="5082" y="43"/>
                  </a:cubicBezTo>
                  <a:cubicBezTo>
                    <a:pt x="4170" y="4216"/>
                    <a:pt x="3261" y="8388"/>
                    <a:pt x="2354" y="12561"/>
                  </a:cubicBezTo>
                  <a:cubicBezTo>
                    <a:pt x="1572" y="16153"/>
                    <a:pt x="787" y="19746"/>
                    <a:pt x="4" y="23335"/>
                  </a:cubicBezTo>
                  <a:cubicBezTo>
                    <a:pt x="0" y="23350"/>
                    <a:pt x="17" y="23357"/>
                    <a:pt x="39" y="23357"/>
                  </a:cubicBezTo>
                  <a:cubicBezTo>
                    <a:pt x="77" y="23357"/>
                    <a:pt x="132" y="23339"/>
                    <a:pt x="139" y="23314"/>
                  </a:cubicBezTo>
                  <a:cubicBezTo>
                    <a:pt x="1050" y="19142"/>
                    <a:pt x="1957" y="14969"/>
                    <a:pt x="2866" y="10796"/>
                  </a:cubicBezTo>
                  <a:cubicBezTo>
                    <a:pt x="3649" y="7204"/>
                    <a:pt x="4431" y="3611"/>
                    <a:pt x="5216" y="22"/>
                  </a:cubicBezTo>
                  <a:cubicBezTo>
                    <a:pt x="5219" y="7"/>
                    <a:pt x="5202" y="0"/>
                    <a:pt x="5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1412206" y="2390187"/>
              <a:ext cx="17824" cy="165924"/>
            </a:xfrm>
            <a:custGeom>
              <a:avLst/>
              <a:gdLst/>
              <a:ahLst/>
              <a:cxnLst/>
              <a:rect l="l" t="t" r="r" b="b"/>
              <a:pathLst>
                <a:path w="441" h="4105" extrusionOk="0">
                  <a:moveTo>
                    <a:pt x="109" y="0"/>
                  </a:moveTo>
                  <a:cubicBezTo>
                    <a:pt x="67" y="0"/>
                    <a:pt x="0" y="31"/>
                    <a:pt x="5" y="70"/>
                  </a:cubicBezTo>
                  <a:lnTo>
                    <a:pt x="299" y="4085"/>
                  </a:lnTo>
                  <a:cubicBezTo>
                    <a:pt x="300" y="4099"/>
                    <a:pt x="314" y="4104"/>
                    <a:pt x="333" y="4104"/>
                  </a:cubicBezTo>
                  <a:cubicBezTo>
                    <a:pt x="375" y="4104"/>
                    <a:pt x="441" y="4075"/>
                    <a:pt x="440" y="4035"/>
                  </a:cubicBezTo>
                  <a:cubicBezTo>
                    <a:pt x="340" y="2698"/>
                    <a:pt x="245" y="1358"/>
                    <a:pt x="143" y="20"/>
                  </a:cubicBezTo>
                  <a:cubicBezTo>
                    <a:pt x="142" y="6"/>
                    <a:pt x="128" y="0"/>
                    <a:pt x="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1436902" y="2406637"/>
              <a:ext cx="14833" cy="158325"/>
            </a:xfrm>
            <a:custGeom>
              <a:avLst/>
              <a:gdLst/>
              <a:ahLst/>
              <a:cxnLst/>
              <a:rect l="l" t="t" r="r" b="b"/>
              <a:pathLst>
                <a:path w="367" h="3917" extrusionOk="0">
                  <a:moveTo>
                    <a:pt x="324" y="0"/>
                  </a:moveTo>
                  <a:cubicBezTo>
                    <a:pt x="284" y="0"/>
                    <a:pt x="230" y="28"/>
                    <a:pt x="226" y="63"/>
                  </a:cubicBezTo>
                  <a:lnTo>
                    <a:pt x="2" y="3883"/>
                  </a:lnTo>
                  <a:cubicBezTo>
                    <a:pt x="0" y="3907"/>
                    <a:pt x="18" y="3916"/>
                    <a:pt x="42" y="3916"/>
                  </a:cubicBezTo>
                  <a:cubicBezTo>
                    <a:pt x="82" y="3916"/>
                    <a:pt x="138" y="3889"/>
                    <a:pt x="139" y="3856"/>
                  </a:cubicBezTo>
                  <a:lnTo>
                    <a:pt x="365" y="36"/>
                  </a:lnTo>
                  <a:cubicBezTo>
                    <a:pt x="366" y="10"/>
                    <a:pt x="348" y="0"/>
                    <a:pt x="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1445875" y="2423734"/>
              <a:ext cx="40175" cy="147129"/>
            </a:xfrm>
            <a:custGeom>
              <a:avLst/>
              <a:gdLst/>
              <a:ahLst/>
              <a:cxnLst/>
              <a:rect l="l" t="t" r="r" b="b"/>
              <a:pathLst>
                <a:path w="994" h="3640" extrusionOk="0">
                  <a:moveTo>
                    <a:pt x="956" y="0"/>
                  </a:moveTo>
                  <a:cubicBezTo>
                    <a:pt x="919" y="0"/>
                    <a:pt x="862" y="23"/>
                    <a:pt x="851" y="56"/>
                  </a:cubicBezTo>
                  <a:cubicBezTo>
                    <a:pt x="569" y="1240"/>
                    <a:pt x="288" y="2429"/>
                    <a:pt x="4" y="3615"/>
                  </a:cubicBezTo>
                  <a:cubicBezTo>
                    <a:pt x="0" y="3632"/>
                    <a:pt x="17" y="3640"/>
                    <a:pt x="40" y="3640"/>
                  </a:cubicBezTo>
                  <a:cubicBezTo>
                    <a:pt x="80" y="3640"/>
                    <a:pt x="136" y="3619"/>
                    <a:pt x="143" y="3586"/>
                  </a:cubicBezTo>
                  <a:cubicBezTo>
                    <a:pt x="425" y="2400"/>
                    <a:pt x="706" y="1213"/>
                    <a:pt x="988" y="27"/>
                  </a:cubicBezTo>
                  <a:cubicBezTo>
                    <a:pt x="993" y="8"/>
                    <a:pt x="978" y="0"/>
                    <a:pt x="9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1462689" y="2443943"/>
              <a:ext cx="66002" cy="139166"/>
            </a:xfrm>
            <a:custGeom>
              <a:avLst/>
              <a:gdLst/>
              <a:ahLst/>
              <a:cxnLst/>
              <a:rect l="l" t="t" r="r" b="b"/>
              <a:pathLst>
                <a:path w="1633" h="3443" extrusionOk="0">
                  <a:moveTo>
                    <a:pt x="1570" y="1"/>
                  </a:moveTo>
                  <a:cubicBezTo>
                    <a:pt x="1537" y="1"/>
                    <a:pt x="1496" y="18"/>
                    <a:pt x="1483" y="47"/>
                  </a:cubicBezTo>
                  <a:cubicBezTo>
                    <a:pt x="994" y="1161"/>
                    <a:pt x="508" y="2271"/>
                    <a:pt x="19" y="3385"/>
                  </a:cubicBezTo>
                  <a:cubicBezTo>
                    <a:pt x="0" y="3425"/>
                    <a:pt x="25" y="3443"/>
                    <a:pt x="59" y="3443"/>
                  </a:cubicBezTo>
                  <a:cubicBezTo>
                    <a:pt x="93" y="3443"/>
                    <a:pt x="137" y="3424"/>
                    <a:pt x="151" y="3395"/>
                  </a:cubicBezTo>
                  <a:cubicBezTo>
                    <a:pt x="640" y="2281"/>
                    <a:pt x="1127" y="1171"/>
                    <a:pt x="1615" y="61"/>
                  </a:cubicBezTo>
                  <a:cubicBezTo>
                    <a:pt x="1632" y="19"/>
                    <a:pt x="1605" y="1"/>
                    <a:pt x="1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1479462" y="2460838"/>
              <a:ext cx="84270" cy="134194"/>
            </a:xfrm>
            <a:custGeom>
              <a:avLst/>
              <a:gdLst/>
              <a:ahLst/>
              <a:cxnLst/>
              <a:rect l="l" t="t" r="r" b="b"/>
              <a:pathLst>
                <a:path w="2085" h="3320" extrusionOk="0">
                  <a:moveTo>
                    <a:pt x="2010" y="0"/>
                  </a:moveTo>
                  <a:cubicBezTo>
                    <a:pt x="1983" y="0"/>
                    <a:pt x="1953" y="12"/>
                    <a:pt x="1938" y="36"/>
                  </a:cubicBezTo>
                  <a:cubicBezTo>
                    <a:pt x="1302" y="1103"/>
                    <a:pt x="668" y="2169"/>
                    <a:pt x="33" y="3238"/>
                  </a:cubicBezTo>
                  <a:cubicBezTo>
                    <a:pt x="0" y="3292"/>
                    <a:pt x="36" y="3320"/>
                    <a:pt x="76" y="3320"/>
                  </a:cubicBezTo>
                  <a:cubicBezTo>
                    <a:pt x="104" y="3320"/>
                    <a:pt x="133" y="3307"/>
                    <a:pt x="146" y="3283"/>
                  </a:cubicBezTo>
                  <a:cubicBezTo>
                    <a:pt x="784" y="2217"/>
                    <a:pt x="1418" y="1151"/>
                    <a:pt x="2051" y="82"/>
                  </a:cubicBezTo>
                  <a:cubicBezTo>
                    <a:pt x="2085" y="27"/>
                    <a:pt x="2051" y="0"/>
                    <a:pt x="20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1395958" y="2546243"/>
              <a:ext cx="100235" cy="140985"/>
            </a:xfrm>
            <a:custGeom>
              <a:avLst/>
              <a:gdLst/>
              <a:ahLst/>
              <a:cxnLst/>
              <a:rect l="l" t="t" r="r" b="b"/>
              <a:pathLst>
                <a:path w="2480" h="3488" extrusionOk="0">
                  <a:moveTo>
                    <a:pt x="552" y="0"/>
                  </a:moveTo>
                  <a:lnTo>
                    <a:pt x="1" y="3125"/>
                  </a:lnTo>
                  <a:lnTo>
                    <a:pt x="1239" y="3488"/>
                  </a:lnTo>
                  <a:lnTo>
                    <a:pt x="2480" y="990"/>
                  </a:lnTo>
                  <a:lnTo>
                    <a:pt x="5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1401899" y="2358660"/>
              <a:ext cx="202088" cy="114712"/>
            </a:xfrm>
            <a:custGeom>
              <a:avLst/>
              <a:gdLst/>
              <a:ahLst/>
              <a:cxnLst/>
              <a:rect l="l" t="t" r="r" b="b"/>
              <a:pathLst>
                <a:path w="5000" h="2838" extrusionOk="0">
                  <a:moveTo>
                    <a:pt x="405" y="1"/>
                  </a:moveTo>
                  <a:lnTo>
                    <a:pt x="1" y="860"/>
                  </a:lnTo>
                  <a:lnTo>
                    <a:pt x="4691" y="2838"/>
                  </a:lnTo>
                  <a:lnTo>
                    <a:pt x="5000" y="2260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1702129" y="1282228"/>
              <a:ext cx="241737" cy="246724"/>
            </a:xfrm>
            <a:custGeom>
              <a:avLst/>
              <a:gdLst/>
              <a:ahLst/>
              <a:cxnLst/>
              <a:rect l="l" t="t" r="r" b="b"/>
              <a:pathLst>
                <a:path w="5981" h="6104" extrusionOk="0">
                  <a:moveTo>
                    <a:pt x="2116" y="1259"/>
                  </a:moveTo>
                  <a:cubicBezTo>
                    <a:pt x="2131" y="1259"/>
                    <a:pt x="2147" y="1262"/>
                    <a:pt x="2163" y="1266"/>
                  </a:cubicBezTo>
                  <a:cubicBezTo>
                    <a:pt x="2256" y="1289"/>
                    <a:pt x="2310" y="1388"/>
                    <a:pt x="2287" y="1481"/>
                  </a:cubicBezTo>
                  <a:lnTo>
                    <a:pt x="1496" y="4457"/>
                  </a:lnTo>
                  <a:cubicBezTo>
                    <a:pt x="1473" y="4535"/>
                    <a:pt x="1403" y="4588"/>
                    <a:pt x="1327" y="4588"/>
                  </a:cubicBezTo>
                  <a:cubicBezTo>
                    <a:pt x="1311" y="4588"/>
                    <a:pt x="1296" y="4586"/>
                    <a:pt x="1280" y="4581"/>
                  </a:cubicBezTo>
                  <a:cubicBezTo>
                    <a:pt x="1187" y="4557"/>
                    <a:pt x="1129" y="4461"/>
                    <a:pt x="1156" y="4368"/>
                  </a:cubicBezTo>
                  <a:lnTo>
                    <a:pt x="1947" y="1390"/>
                  </a:lnTo>
                  <a:cubicBezTo>
                    <a:pt x="1970" y="1313"/>
                    <a:pt x="2039" y="1259"/>
                    <a:pt x="2116" y="1259"/>
                  </a:cubicBezTo>
                  <a:close/>
                  <a:moveTo>
                    <a:pt x="3259" y="1618"/>
                  </a:moveTo>
                  <a:cubicBezTo>
                    <a:pt x="3274" y="1618"/>
                    <a:pt x="3290" y="1620"/>
                    <a:pt x="3306" y="1624"/>
                  </a:cubicBezTo>
                  <a:cubicBezTo>
                    <a:pt x="3401" y="1647"/>
                    <a:pt x="3455" y="1744"/>
                    <a:pt x="3432" y="1838"/>
                  </a:cubicBezTo>
                  <a:lnTo>
                    <a:pt x="2639" y="4815"/>
                  </a:lnTo>
                  <a:cubicBezTo>
                    <a:pt x="2618" y="4895"/>
                    <a:pt x="2547" y="4946"/>
                    <a:pt x="2469" y="4946"/>
                  </a:cubicBezTo>
                  <a:cubicBezTo>
                    <a:pt x="2454" y="4946"/>
                    <a:pt x="2439" y="4944"/>
                    <a:pt x="2423" y="4940"/>
                  </a:cubicBezTo>
                  <a:cubicBezTo>
                    <a:pt x="2330" y="4913"/>
                    <a:pt x="2274" y="4817"/>
                    <a:pt x="2299" y="4724"/>
                  </a:cubicBezTo>
                  <a:lnTo>
                    <a:pt x="3092" y="1749"/>
                  </a:lnTo>
                  <a:cubicBezTo>
                    <a:pt x="3113" y="1671"/>
                    <a:pt x="3183" y="1618"/>
                    <a:pt x="3259" y="1618"/>
                  </a:cubicBezTo>
                  <a:close/>
                  <a:moveTo>
                    <a:pt x="1524" y="1"/>
                  </a:moveTo>
                  <a:cubicBezTo>
                    <a:pt x="1509" y="1"/>
                    <a:pt x="1494" y="1"/>
                    <a:pt x="1479" y="1"/>
                  </a:cubicBezTo>
                  <a:cubicBezTo>
                    <a:pt x="1" y="26"/>
                    <a:pt x="804" y="2362"/>
                    <a:pt x="947" y="3088"/>
                  </a:cubicBezTo>
                  <a:cubicBezTo>
                    <a:pt x="1088" y="3815"/>
                    <a:pt x="181" y="4229"/>
                    <a:pt x="154" y="4907"/>
                  </a:cubicBezTo>
                  <a:cubicBezTo>
                    <a:pt x="133" y="5408"/>
                    <a:pt x="1026" y="5768"/>
                    <a:pt x="1479" y="5917"/>
                  </a:cubicBezTo>
                  <a:lnTo>
                    <a:pt x="1475" y="5942"/>
                  </a:lnTo>
                  <a:cubicBezTo>
                    <a:pt x="1662" y="5992"/>
                    <a:pt x="2125" y="6104"/>
                    <a:pt x="2546" y="6104"/>
                  </a:cubicBezTo>
                  <a:cubicBezTo>
                    <a:pt x="2878" y="6104"/>
                    <a:pt x="3183" y="6035"/>
                    <a:pt x="3308" y="5811"/>
                  </a:cubicBezTo>
                  <a:cubicBezTo>
                    <a:pt x="3635" y="5221"/>
                    <a:pt x="3080" y="4395"/>
                    <a:pt x="3577" y="3850"/>
                  </a:cubicBezTo>
                  <a:cubicBezTo>
                    <a:pt x="4078" y="3304"/>
                    <a:pt x="5981" y="1730"/>
                    <a:pt x="4732" y="935"/>
                  </a:cubicBezTo>
                  <a:cubicBezTo>
                    <a:pt x="4345" y="688"/>
                    <a:pt x="3836" y="496"/>
                    <a:pt x="3312" y="363"/>
                  </a:cubicBezTo>
                  <a:lnTo>
                    <a:pt x="3312" y="361"/>
                  </a:lnTo>
                  <a:cubicBezTo>
                    <a:pt x="2719" y="146"/>
                    <a:pt x="2072" y="1"/>
                    <a:pt x="15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1696874" y="1404898"/>
              <a:ext cx="47733" cy="32902"/>
            </a:xfrm>
            <a:custGeom>
              <a:avLst/>
              <a:gdLst/>
              <a:ahLst/>
              <a:cxnLst/>
              <a:rect l="l" t="t" r="r" b="b"/>
              <a:pathLst>
                <a:path w="1181" h="814" extrusionOk="0">
                  <a:moveTo>
                    <a:pt x="438" y="1"/>
                  </a:moveTo>
                  <a:cubicBezTo>
                    <a:pt x="336" y="1"/>
                    <a:pt x="1" y="783"/>
                    <a:pt x="129" y="811"/>
                  </a:cubicBezTo>
                  <a:cubicBezTo>
                    <a:pt x="135" y="813"/>
                    <a:pt x="141" y="813"/>
                    <a:pt x="146" y="813"/>
                  </a:cubicBezTo>
                  <a:cubicBezTo>
                    <a:pt x="271" y="813"/>
                    <a:pt x="284" y="499"/>
                    <a:pt x="284" y="499"/>
                  </a:cubicBezTo>
                  <a:lnTo>
                    <a:pt x="1021" y="811"/>
                  </a:lnTo>
                  <a:lnTo>
                    <a:pt x="1181" y="499"/>
                  </a:lnTo>
                  <a:lnTo>
                    <a:pt x="458" y="325"/>
                  </a:lnTo>
                  <a:cubicBezTo>
                    <a:pt x="458" y="325"/>
                    <a:pt x="520" y="167"/>
                    <a:pt x="458" y="18"/>
                  </a:cubicBezTo>
                  <a:cubicBezTo>
                    <a:pt x="453" y="6"/>
                    <a:pt x="446" y="1"/>
                    <a:pt x="4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1689195" y="1290837"/>
              <a:ext cx="47693" cy="32942"/>
            </a:xfrm>
            <a:custGeom>
              <a:avLst/>
              <a:gdLst/>
              <a:ahLst/>
              <a:cxnLst/>
              <a:rect l="l" t="t" r="r" b="b"/>
              <a:pathLst>
                <a:path w="1180" h="815" extrusionOk="0">
                  <a:moveTo>
                    <a:pt x="438" y="0"/>
                  </a:moveTo>
                  <a:cubicBezTo>
                    <a:pt x="338" y="0"/>
                    <a:pt x="0" y="784"/>
                    <a:pt x="130" y="813"/>
                  </a:cubicBezTo>
                  <a:cubicBezTo>
                    <a:pt x="136" y="814"/>
                    <a:pt x="142" y="815"/>
                    <a:pt x="147" y="815"/>
                  </a:cubicBezTo>
                  <a:cubicBezTo>
                    <a:pt x="270" y="815"/>
                    <a:pt x="285" y="500"/>
                    <a:pt x="285" y="500"/>
                  </a:cubicBezTo>
                  <a:lnTo>
                    <a:pt x="1023" y="813"/>
                  </a:lnTo>
                  <a:lnTo>
                    <a:pt x="1180" y="500"/>
                  </a:lnTo>
                  <a:lnTo>
                    <a:pt x="457" y="326"/>
                  </a:lnTo>
                  <a:cubicBezTo>
                    <a:pt x="457" y="326"/>
                    <a:pt x="519" y="169"/>
                    <a:pt x="457" y="18"/>
                  </a:cubicBezTo>
                  <a:cubicBezTo>
                    <a:pt x="453" y="6"/>
                    <a:pt x="446" y="0"/>
                    <a:pt x="4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1825486" y="1447136"/>
              <a:ext cx="42317" cy="35610"/>
            </a:xfrm>
            <a:custGeom>
              <a:avLst/>
              <a:gdLst/>
              <a:ahLst/>
              <a:cxnLst/>
              <a:rect l="l" t="t" r="r" b="b"/>
              <a:pathLst>
                <a:path w="1047" h="881" extrusionOk="0">
                  <a:moveTo>
                    <a:pt x="61" y="0"/>
                  </a:moveTo>
                  <a:lnTo>
                    <a:pt x="1" y="350"/>
                  </a:lnTo>
                  <a:lnTo>
                    <a:pt x="780" y="532"/>
                  </a:lnTo>
                  <a:cubicBezTo>
                    <a:pt x="780" y="532"/>
                    <a:pt x="589" y="820"/>
                    <a:pt x="719" y="878"/>
                  </a:cubicBezTo>
                  <a:cubicBezTo>
                    <a:pt x="723" y="880"/>
                    <a:pt x="727" y="881"/>
                    <a:pt x="731" y="881"/>
                  </a:cubicBezTo>
                  <a:cubicBezTo>
                    <a:pt x="859" y="881"/>
                    <a:pt x="1047" y="37"/>
                    <a:pt x="942" y="37"/>
                  </a:cubicBezTo>
                  <a:cubicBezTo>
                    <a:pt x="937" y="37"/>
                    <a:pt x="932" y="38"/>
                    <a:pt x="927" y="42"/>
                  </a:cubicBezTo>
                  <a:cubicBezTo>
                    <a:pt x="788" y="127"/>
                    <a:pt x="744" y="290"/>
                    <a:pt x="744" y="290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1899250" y="1359832"/>
              <a:ext cx="42317" cy="35650"/>
            </a:xfrm>
            <a:custGeom>
              <a:avLst/>
              <a:gdLst/>
              <a:ahLst/>
              <a:cxnLst/>
              <a:rect l="l" t="t" r="r" b="b"/>
              <a:pathLst>
                <a:path w="1047" h="882" extrusionOk="0">
                  <a:moveTo>
                    <a:pt x="60" y="0"/>
                  </a:moveTo>
                  <a:lnTo>
                    <a:pt x="0" y="350"/>
                  </a:lnTo>
                  <a:lnTo>
                    <a:pt x="781" y="535"/>
                  </a:lnTo>
                  <a:cubicBezTo>
                    <a:pt x="781" y="535"/>
                    <a:pt x="588" y="820"/>
                    <a:pt x="721" y="878"/>
                  </a:cubicBezTo>
                  <a:cubicBezTo>
                    <a:pt x="725" y="880"/>
                    <a:pt x="729" y="881"/>
                    <a:pt x="733" y="881"/>
                  </a:cubicBezTo>
                  <a:cubicBezTo>
                    <a:pt x="858" y="881"/>
                    <a:pt x="1046" y="37"/>
                    <a:pt x="943" y="37"/>
                  </a:cubicBezTo>
                  <a:cubicBezTo>
                    <a:pt x="939" y="37"/>
                    <a:pt x="934" y="39"/>
                    <a:pt x="928" y="42"/>
                  </a:cubicBezTo>
                  <a:cubicBezTo>
                    <a:pt x="787" y="129"/>
                    <a:pt x="744" y="290"/>
                    <a:pt x="744" y="29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76" name="Google Shape;376;p37"/>
          <p:cNvGrpSpPr/>
          <p:nvPr/>
        </p:nvGrpSpPr>
        <p:grpSpPr>
          <a:xfrm>
            <a:off x="1300044" y="4192206"/>
            <a:ext cx="371801" cy="459050"/>
            <a:chOff x="4871919" y="564956"/>
            <a:chExt cx="371801" cy="459050"/>
          </a:xfrm>
        </p:grpSpPr>
        <p:sp>
          <p:nvSpPr>
            <p:cNvPr id="377" name="Google Shape;377;p37"/>
            <p:cNvSpPr/>
            <p:nvPr/>
          </p:nvSpPr>
          <p:spPr>
            <a:xfrm>
              <a:off x="4871919" y="564956"/>
              <a:ext cx="371801" cy="459050"/>
            </a:xfrm>
            <a:custGeom>
              <a:avLst/>
              <a:gdLst/>
              <a:ahLst/>
              <a:cxnLst/>
              <a:rect l="l" t="t" r="r" b="b"/>
              <a:pathLst>
                <a:path w="9199" h="11357" extrusionOk="0">
                  <a:moveTo>
                    <a:pt x="6871" y="1"/>
                  </a:moveTo>
                  <a:cubicBezTo>
                    <a:pt x="6861" y="1"/>
                    <a:pt x="0" y="4323"/>
                    <a:pt x="182" y="8553"/>
                  </a:cubicBezTo>
                  <a:cubicBezTo>
                    <a:pt x="1058" y="9476"/>
                    <a:pt x="2210" y="10831"/>
                    <a:pt x="3315" y="11357"/>
                  </a:cubicBezTo>
                  <a:cubicBezTo>
                    <a:pt x="3444" y="11015"/>
                    <a:pt x="4365" y="8561"/>
                    <a:pt x="4825" y="7880"/>
                  </a:cubicBezTo>
                  <a:cubicBezTo>
                    <a:pt x="5533" y="6824"/>
                    <a:pt x="6134" y="6078"/>
                    <a:pt x="7128" y="5289"/>
                  </a:cubicBezTo>
                  <a:cubicBezTo>
                    <a:pt x="7413" y="5064"/>
                    <a:pt x="9198" y="3914"/>
                    <a:pt x="9198" y="3914"/>
                  </a:cubicBezTo>
                  <a:lnTo>
                    <a:pt x="6871" y="1"/>
                  </a:lnTo>
                  <a:cubicBezTo>
                    <a:pt x="6871" y="1"/>
                    <a:pt x="6871" y="1"/>
                    <a:pt x="6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4966782" y="690901"/>
              <a:ext cx="196025" cy="148301"/>
            </a:xfrm>
            <a:custGeom>
              <a:avLst/>
              <a:gdLst/>
              <a:ahLst/>
              <a:cxnLst/>
              <a:rect l="l" t="t" r="r" b="b"/>
              <a:pathLst>
                <a:path w="4850" h="3669" extrusionOk="0">
                  <a:moveTo>
                    <a:pt x="1866" y="0"/>
                  </a:moveTo>
                  <a:cubicBezTo>
                    <a:pt x="0" y="0"/>
                    <a:pt x="137" y="3652"/>
                    <a:pt x="1666" y="3652"/>
                  </a:cubicBezTo>
                  <a:cubicBezTo>
                    <a:pt x="1688" y="3652"/>
                    <a:pt x="1710" y="3651"/>
                    <a:pt x="1733" y="3650"/>
                  </a:cubicBezTo>
                  <a:lnTo>
                    <a:pt x="1733" y="3650"/>
                  </a:lnTo>
                  <a:lnTo>
                    <a:pt x="1695" y="3668"/>
                  </a:lnTo>
                  <a:cubicBezTo>
                    <a:pt x="1726" y="3660"/>
                    <a:pt x="1760" y="3650"/>
                    <a:pt x="1791" y="3643"/>
                  </a:cubicBezTo>
                  <a:cubicBezTo>
                    <a:pt x="1801" y="3639"/>
                    <a:pt x="1809" y="3635"/>
                    <a:pt x="1820" y="3635"/>
                  </a:cubicBezTo>
                  <a:cubicBezTo>
                    <a:pt x="3627" y="3575"/>
                    <a:pt x="4849" y="672"/>
                    <a:pt x="2265" y="51"/>
                  </a:cubicBezTo>
                  <a:cubicBezTo>
                    <a:pt x="2123" y="16"/>
                    <a:pt x="1990" y="0"/>
                    <a:pt x="18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5004776" y="731926"/>
              <a:ext cx="84553" cy="58326"/>
            </a:xfrm>
            <a:custGeom>
              <a:avLst/>
              <a:gdLst/>
              <a:ahLst/>
              <a:cxnLst/>
              <a:rect l="l" t="t" r="r" b="b"/>
              <a:pathLst>
                <a:path w="2092" h="1443" extrusionOk="0">
                  <a:moveTo>
                    <a:pt x="436" y="547"/>
                  </a:moveTo>
                  <a:lnTo>
                    <a:pt x="436" y="547"/>
                  </a:lnTo>
                  <a:cubicBezTo>
                    <a:pt x="544" y="616"/>
                    <a:pt x="652" y="686"/>
                    <a:pt x="762" y="756"/>
                  </a:cubicBezTo>
                  <a:cubicBezTo>
                    <a:pt x="705" y="787"/>
                    <a:pt x="647" y="809"/>
                    <a:pt x="596" y="809"/>
                  </a:cubicBezTo>
                  <a:cubicBezTo>
                    <a:pt x="530" y="809"/>
                    <a:pt x="476" y="774"/>
                    <a:pt x="451" y="678"/>
                  </a:cubicBezTo>
                  <a:cubicBezTo>
                    <a:pt x="434" y="626"/>
                    <a:pt x="432" y="585"/>
                    <a:pt x="436" y="547"/>
                  </a:cubicBezTo>
                  <a:close/>
                  <a:moveTo>
                    <a:pt x="1402" y="675"/>
                  </a:moveTo>
                  <a:cubicBezTo>
                    <a:pt x="1418" y="675"/>
                    <a:pt x="1434" y="677"/>
                    <a:pt x="1451" y="682"/>
                  </a:cubicBezTo>
                  <a:cubicBezTo>
                    <a:pt x="1555" y="709"/>
                    <a:pt x="1561" y="792"/>
                    <a:pt x="1528" y="875"/>
                  </a:cubicBezTo>
                  <a:cubicBezTo>
                    <a:pt x="1439" y="827"/>
                    <a:pt x="1354" y="777"/>
                    <a:pt x="1265" y="728"/>
                  </a:cubicBezTo>
                  <a:cubicBezTo>
                    <a:pt x="1308" y="696"/>
                    <a:pt x="1353" y="675"/>
                    <a:pt x="1402" y="675"/>
                  </a:cubicBezTo>
                  <a:close/>
                  <a:moveTo>
                    <a:pt x="981" y="1"/>
                  </a:moveTo>
                  <a:cubicBezTo>
                    <a:pt x="979" y="1"/>
                    <a:pt x="977" y="1"/>
                    <a:pt x="975" y="1"/>
                  </a:cubicBezTo>
                  <a:cubicBezTo>
                    <a:pt x="737" y="11"/>
                    <a:pt x="517" y="5"/>
                    <a:pt x="354" y="146"/>
                  </a:cubicBezTo>
                  <a:cubicBezTo>
                    <a:pt x="333" y="133"/>
                    <a:pt x="310" y="119"/>
                    <a:pt x="289" y="104"/>
                  </a:cubicBezTo>
                  <a:cubicBezTo>
                    <a:pt x="263" y="88"/>
                    <a:pt x="238" y="82"/>
                    <a:pt x="214" y="82"/>
                  </a:cubicBezTo>
                  <a:cubicBezTo>
                    <a:pt x="86" y="82"/>
                    <a:pt x="1" y="276"/>
                    <a:pt x="140" y="361"/>
                  </a:cubicBezTo>
                  <a:cubicBezTo>
                    <a:pt x="157" y="371"/>
                    <a:pt x="173" y="382"/>
                    <a:pt x="192" y="392"/>
                  </a:cubicBezTo>
                  <a:cubicBezTo>
                    <a:pt x="109" y="620"/>
                    <a:pt x="130" y="926"/>
                    <a:pt x="354" y="1055"/>
                  </a:cubicBezTo>
                  <a:cubicBezTo>
                    <a:pt x="421" y="1092"/>
                    <a:pt x="494" y="1108"/>
                    <a:pt x="569" y="1108"/>
                  </a:cubicBezTo>
                  <a:cubicBezTo>
                    <a:pt x="736" y="1108"/>
                    <a:pt x="911" y="1028"/>
                    <a:pt x="1037" y="933"/>
                  </a:cubicBezTo>
                  <a:cubicBezTo>
                    <a:pt x="1136" y="993"/>
                    <a:pt x="1238" y="1044"/>
                    <a:pt x="1337" y="1100"/>
                  </a:cubicBezTo>
                  <a:cubicBezTo>
                    <a:pt x="1264" y="1140"/>
                    <a:pt x="1183" y="1144"/>
                    <a:pt x="1100" y="1144"/>
                  </a:cubicBezTo>
                  <a:cubicBezTo>
                    <a:pt x="1081" y="1144"/>
                    <a:pt x="1063" y="1143"/>
                    <a:pt x="1044" y="1143"/>
                  </a:cubicBezTo>
                  <a:cubicBezTo>
                    <a:pt x="1033" y="1143"/>
                    <a:pt x="1021" y="1144"/>
                    <a:pt x="1010" y="1144"/>
                  </a:cubicBezTo>
                  <a:cubicBezTo>
                    <a:pt x="821" y="1150"/>
                    <a:pt x="815" y="1442"/>
                    <a:pt x="1000" y="1442"/>
                  </a:cubicBezTo>
                  <a:cubicBezTo>
                    <a:pt x="1002" y="1442"/>
                    <a:pt x="1004" y="1442"/>
                    <a:pt x="1006" y="1442"/>
                  </a:cubicBezTo>
                  <a:cubicBezTo>
                    <a:pt x="1261" y="1434"/>
                    <a:pt x="1451" y="1407"/>
                    <a:pt x="1606" y="1262"/>
                  </a:cubicBezTo>
                  <a:cubicBezTo>
                    <a:pt x="1658" y="1295"/>
                    <a:pt x="1710" y="1330"/>
                    <a:pt x="1760" y="1369"/>
                  </a:cubicBezTo>
                  <a:cubicBezTo>
                    <a:pt x="1790" y="1394"/>
                    <a:pt x="1824" y="1404"/>
                    <a:pt x="1857" y="1404"/>
                  </a:cubicBezTo>
                  <a:cubicBezTo>
                    <a:pt x="1981" y="1404"/>
                    <a:pt x="2091" y="1257"/>
                    <a:pt x="1975" y="1162"/>
                  </a:cubicBezTo>
                  <a:cubicBezTo>
                    <a:pt x="1913" y="1113"/>
                    <a:pt x="1849" y="1067"/>
                    <a:pt x="1782" y="1026"/>
                  </a:cubicBezTo>
                  <a:cubicBezTo>
                    <a:pt x="1905" y="785"/>
                    <a:pt x="1849" y="467"/>
                    <a:pt x="1571" y="357"/>
                  </a:cubicBezTo>
                  <a:cubicBezTo>
                    <a:pt x="1528" y="340"/>
                    <a:pt x="1485" y="332"/>
                    <a:pt x="1444" y="332"/>
                  </a:cubicBezTo>
                  <a:cubicBezTo>
                    <a:pt x="1279" y="332"/>
                    <a:pt x="1135" y="456"/>
                    <a:pt x="1006" y="570"/>
                  </a:cubicBezTo>
                  <a:cubicBezTo>
                    <a:pt x="888" y="496"/>
                    <a:pt x="768" y="415"/>
                    <a:pt x="650" y="336"/>
                  </a:cubicBezTo>
                  <a:cubicBezTo>
                    <a:pt x="755" y="309"/>
                    <a:pt x="880" y="303"/>
                    <a:pt x="973" y="299"/>
                  </a:cubicBezTo>
                  <a:cubicBezTo>
                    <a:pt x="1159" y="291"/>
                    <a:pt x="1167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80" name="Google Shape;380;p37"/>
          <p:cNvGrpSpPr/>
          <p:nvPr/>
        </p:nvGrpSpPr>
        <p:grpSpPr>
          <a:xfrm>
            <a:off x="530480" y="2840237"/>
            <a:ext cx="379034" cy="427906"/>
            <a:chOff x="7458429" y="1930019"/>
            <a:chExt cx="263566" cy="297570"/>
          </a:xfrm>
        </p:grpSpPr>
        <p:sp>
          <p:nvSpPr>
            <p:cNvPr id="381" name="Google Shape;381;p37"/>
            <p:cNvSpPr/>
            <p:nvPr/>
          </p:nvSpPr>
          <p:spPr>
            <a:xfrm>
              <a:off x="7458833" y="1997922"/>
              <a:ext cx="135197" cy="229666"/>
            </a:xfrm>
            <a:custGeom>
              <a:avLst/>
              <a:gdLst/>
              <a:ahLst/>
              <a:cxnLst/>
              <a:rect l="l" t="t" r="r" b="b"/>
              <a:pathLst>
                <a:path w="3345" h="5682" extrusionOk="0">
                  <a:moveTo>
                    <a:pt x="638" y="1"/>
                  </a:moveTo>
                  <a:cubicBezTo>
                    <a:pt x="434" y="1"/>
                    <a:pt x="159" y="260"/>
                    <a:pt x="284" y="444"/>
                  </a:cubicBezTo>
                  <a:cubicBezTo>
                    <a:pt x="857" y="1297"/>
                    <a:pt x="1818" y="2796"/>
                    <a:pt x="1723" y="4045"/>
                  </a:cubicBezTo>
                  <a:cubicBezTo>
                    <a:pt x="1042" y="4126"/>
                    <a:pt x="0" y="4488"/>
                    <a:pt x="259" y="5339"/>
                  </a:cubicBezTo>
                  <a:cubicBezTo>
                    <a:pt x="337" y="5592"/>
                    <a:pt x="555" y="5682"/>
                    <a:pt x="791" y="5682"/>
                  </a:cubicBezTo>
                  <a:cubicBezTo>
                    <a:pt x="994" y="5682"/>
                    <a:pt x="1210" y="5615"/>
                    <a:pt x="1361" y="5528"/>
                  </a:cubicBezTo>
                  <a:cubicBezTo>
                    <a:pt x="3344" y="4378"/>
                    <a:pt x="1642" y="1343"/>
                    <a:pt x="787" y="75"/>
                  </a:cubicBezTo>
                  <a:cubicBezTo>
                    <a:pt x="751" y="23"/>
                    <a:pt x="698" y="1"/>
                    <a:pt x="6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7587001" y="1931838"/>
              <a:ext cx="134994" cy="229343"/>
            </a:xfrm>
            <a:custGeom>
              <a:avLst/>
              <a:gdLst/>
              <a:ahLst/>
              <a:cxnLst/>
              <a:rect l="l" t="t" r="r" b="b"/>
              <a:pathLst>
                <a:path w="3340" h="5674" extrusionOk="0">
                  <a:moveTo>
                    <a:pt x="482" y="1"/>
                  </a:moveTo>
                  <a:cubicBezTo>
                    <a:pt x="277" y="1"/>
                    <a:pt x="0" y="275"/>
                    <a:pt x="132" y="456"/>
                  </a:cubicBezTo>
                  <a:cubicBezTo>
                    <a:pt x="741" y="1290"/>
                    <a:pt x="1755" y="2752"/>
                    <a:pt x="1706" y="3999"/>
                  </a:cubicBezTo>
                  <a:cubicBezTo>
                    <a:pt x="1029" y="4108"/>
                    <a:pt x="1" y="4510"/>
                    <a:pt x="295" y="5351"/>
                  </a:cubicBezTo>
                  <a:cubicBezTo>
                    <a:pt x="379" y="5589"/>
                    <a:pt x="583" y="5674"/>
                    <a:pt x="804" y="5674"/>
                  </a:cubicBezTo>
                  <a:cubicBezTo>
                    <a:pt x="1017" y="5674"/>
                    <a:pt x="1247" y="5595"/>
                    <a:pt x="1403" y="5498"/>
                  </a:cubicBezTo>
                  <a:cubicBezTo>
                    <a:pt x="3339" y="4274"/>
                    <a:pt x="1523" y="1305"/>
                    <a:pt x="625" y="70"/>
                  </a:cubicBezTo>
                  <a:cubicBezTo>
                    <a:pt x="589" y="21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" name="Google Shape;383;p37"/>
            <p:cNvSpPr/>
            <p:nvPr/>
          </p:nvSpPr>
          <p:spPr>
            <a:xfrm>
              <a:off x="7458429" y="1930019"/>
              <a:ext cx="159770" cy="85003"/>
            </a:xfrm>
            <a:custGeom>
              <a:avLst/>
              <a:gdLst/>
              <a:ahLst/>
              <a:cxnLst/>
              <a:rect l="l" t="t" r="r" b="b"/>
              <a:pathLst>
                <a:path w="3953" h="2103" extrusionOk="0">
                  <a:moveTo>
                    <a:pt x="3643" y="1"/>
                  </a:moveTo>
                  <a:cubicBezTo>
                    <a:pt x="3627" y="1"/>
                    <a:pt x="3609" y="2"/>
                    <a:pt x="3590" y="6"/>
                  </a:cubicBezTo>
                  <a:cubicBezTo>
                    <a:pt x="2375" y="244"/>
                    <a:pt x="1126" y="776"/>
                    <a:pt x="194" y="1617"/>
                  </a:cubicBezTo>
                  <a:cubicBezTo>
                    <a:pt x="0" y="1797"/>
                    <a:pt x="158" y="2103"/>
                    <a:pt x="356" y="2103"/>
                  </a:cubicBezTo>
                  <a:cubicBezTo>
                    <a:pt x="406" y="2103"/>
                    <a:pt x="457" y="2084"/>
                    <a:pt x="507" y="2039"/>
                  </a:cubicBezTo>
                  <a:cubicBezTo>
                    <a:pt x="1371" y="1258"/>
                    <a:pt x="2514" y="747"/>
                    <a:pt x="3642" y="527"/>
                  </a:cubicBezTo>
                  <a:cubicBezTo>
                    <a:pt x="3953" y="469"/>
                    <a:pt x="3926" y="1"/>
                    <a:pt x="3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84" name="Google Shape;384;p37"/>
          <p:cNvGrpSpPr/>
          <p:nvPr/>
        </p:nvGrpSpPr>
        <p:grpSpPr>
          <a:xfrm>
            <a:off x="1805462" y="4219372"/>
            <a:ext cx="322846" cy="299515"/>
            <a:chOff x="7423831" y="989474"/>
            <a:chExt cx="215389" cy="199836"/>
          </a:xfrm>
        </p:grpSpPr>
        <p:sp>
          <p:nvSpPr>
            <p:cNvPr id="385" name="Google Shape;385;p37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" name="Google Shape;386;p37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445613" y="2962275"/>
            <a:ext cx="385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5599114" y="1253810"/>
            <a:ext cx="1550100" cy="1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595">
            <a:off x="4640762" y="3728225"/>
            <a:ext cx="34671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3"/>
          <p:cNvSpPr/>
          <p:nvPr/>
        </p:nvSpPr>
        <p:spPr>
          <a:xfrm>
            <a:off x="8597366" y="1518153"/>
            <a:ext cx="231562" cy="311358"/>
          </a:xfrm>
          <a:custGeom>
            <a:avLst/>
            <a:gdLst/>
            <a:ahLst/>
            <a:cxnLst/>
            <a:rect l="l" t="t" r="r" b="b"/>
            <a:pathLst>
              <a:path w="2891" h="3887" extrusionOk="0">
                <a:moveTo>
                  <a:pt x="332" y="1"/>
                </a:moveTo>
                <a:cubicBezTo>
                  <a:pt x="183" y="1"/>
                  <a:pt x="1" y="255"/>
                  <a:pt x="126" y="367"/>
                </a:cubicBezTo>
                <a:cubicBezTo>
                  <a:pt x="664" y="854"/>
                  <a:pt x="1575" y="1720"/>
                  <a:pt x="1724" y="2589"/>
                </a:cubicBezTo>
                <a:cubicBezTo>
                  <a:pt x="1271" y="2763"/>
                  <a:pt x="619" y="3188"/>
                  <a:pt x="944" y="3726"/>
                </a:cubicBezTo>
                <a:cubicBezTo>
                  <a:pt x="1014" y="3842"/>
                  <a:pt x="1120" y="3887"/>
                  <a:pt x="1236" y="3887"/>
                </a:cubicBezTo>
                <a:cubicBezTo>
                  <a:pt x="1415" y="3887"/>
                  <a:pt x="1615" y="3780"/>
                  <a:pt x="1731" y="3668"/>
                </a:cubicBezTo>
                <a:cubicBezTo>
                  <a:pt x="2890" y="2540"/>
                  <a:pt x="1209" y="755"/>
                  <a:pt x="412" y="32"/>
                </a:cubicBezTo>
                <a:cubicBezTo>
                  <a:pt x="388" y="10"/>
                  <a:pt x="360" y="1"/>
                  <a:pt x="3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subTitle" idx="1"/>
          </p:nvPr>
        </p:nvSpPr>
        <p:spPr>
          <a:xfrm>
            <a:off x="1583275" y="2905500"/>
            <a:ext cx="2532000" cy="1104300"/>
          </a:xfrm>
          <a:prstGeom prst="rect">
            <a:avLst/>
          </a:prstGeom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"/>
          <p:cNvSpPr txBox="1">
            <a:spLocks noGrp="1"/>
          </p:cNvSpPr>
          <p:nvPr>
            <p:ph type="subTitle" idx="2"/>
          </p:nvPr>
        </p:nvSpPr>
        <p:spPr>
          <a:xfrm>
            <a:off x="5029860" y="2905500"/>
            <a:ext cx="2532000" cy="1104300"/>
          </a:xfrm>
          <a:prstGeom prst="rect">
            <a:avLst/>
          </a:prstGeom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23" name="Google Shape;23;p5"/>
          <p:cNvSpPr txBox="1">
            <a:spLocks noGrp="1"/>
          </p:cNvSpPr>
          <p:nvPr>
            <p:ph type="title" idx="3"/>
          </p:nvPr>
        </p:nvSpPr>
        <p:spPr>
          <a:xfrm>
            <a:off x="1581691" y="2463525"/>
            <a:ext cx="2535300" cy="44640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4" name="Google Shape;24;p5"/>
          <p:cNvSpPr txBox="1">
            <a:spLocks noGrp="1"/>
          </p:cNvSpPr>
          <p:nvPr>
            <p:ph type="title" idx="4"/>
          </p:nvPr>
        </p:nvSpPr>
        <p:spPr>
          <a:xfrm>
            <a:off x="5029412" y="2463515"/>
            <a:ext cx="2532900" cy="44820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"/>
          <p:cNvSpPr txBox="1">
            <a:spLocks noGrp="1"/>
          </p:cNvSpPr>
          <p:nvPr>
            <p:ph type="title"/>
          </p:nvPr>
        </p:nvSpPr>
        <p:spPr>
          <a:xfrm>
            <a:off x="720000" y="1362075"/>
            <a:ext cx="3651900" cy="1461600"/>
          </a:xfrm>
          <a:prstGeom prst="rect">
            <a:avLst/>
          </a:prstGeom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sp>
        <p:nvSpPr>
          <p:cNvPr id="57" name="Google Shape;57;p7"/>
          <p:cNvSpPr txBox="1">
            <a:spLocks noGrp="1"/>
          </p:cNvSpPr>
          <p:nvPr>
            <p:ph type="subTitle" idx="1"/>
          </p:nvPr>
        </p:nvSpPr>
        <p:spPr>
          <a:xfrm rot="-282">
            <a:off x="720000" y="2823900"/>
            <a:ext cx="3651900" cy="87180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7"/>
          <p:cNvSpPr/>
          <p:nvPr/>
        </p:nvSpPr>
        <p:spPr>
          <a:xfrm>
            <a:off x="777341" y="279903"/>
            <a:ext cx="231562" cy="311358"/>
          </a:xfrm>
          <a:custGeom>
            <a:avLst/>
            <a:gdLst/>
            <a:ahLst/>
            <a:cxnLst/>
            <a:rect l="l" t="t" r="r" b="b"/>
            <a:pathLst>
              <a:path w="2891" h="3887" extrusionOk="0">
                <a:moveTo>
                  <a:pt x="332" y="1"/>
                </a:moveTo>
                <a:cubicBezTo>
                  <a:pt x="183" y="1"/>
                  <a:pt x="1" y="255"/>
                  <a:pt x="126" y="367"/>
                </a:cubicBezTo>
                <a:cubicBezTo>
                  <a:pt x="664" y="854"/>
                  <a:pt x="1575" y="1720"/>
                  <a:pt x="1724" y="2589"/>
                </a:cubicBezTo>
                <a:cubicBezTo>
                  <a:pt x="1271" y="2763"/>
                  <a:pt x="619" y="3188"/>
                  <a:pt x="944" y="3726"/>
                </a:cubicBezTo>
                <a:cubicBezTo>
                  <a:pt x="1014" y="3842"/>
                  <a:pt x="1120" y="3887"/>
                  <a:pt x="1236" y="3887"/>
                </a:cubicBezTo>
                <a:cubicBezTo>
                  <a:pt x="1415" y="3887"/>
                  <a:pt x="1615" y="3780"/>
                  <a:pt x="1731" y="3668"/>
                </a:cubicBezTo>
                <a:cubicBezTo>
                  <a:pt x="2890" y="2540"/>
                  <a:pt x="1209" y="755"/>
                  <a:pt x="412" y="32"/>
                </a:cubicBezTo>
                <a:cubicBezTo>
                  <a:pt x="388" y="10"/>
                  <a:pt x="360" y="1"/>
                  <a:pt x="3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9" name="Google Shape;59;p7"/>
          <p:cNvGrpSpPr/>
          <p:nvPr/>
        </p:nvGrpSpPr>
        <p:grpSpPr>
          <a:xfrm>
            <a:off x="396319" y="669852"/>
            <a:ext cx="478821" cy="540522"/>
            <a:chOff x="7352977" y="-304047"/>
            <a:chExt cx="263566" cy="297530"/>
          </a:xfrm>
        </p:grpSpPr>
        <p:sp>
          <p:nvSpPr>
            <p:cNvPr id="60" name="Google Shape;60;p7"/>
            <p:cNvSpPr/>
            <p:nvPr/>
          </p:nvSpPr>
          <p:spPr>
            <a:xfrm>
              <a:off x="7353341" y="-236144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60" y="258"/>
                    <a:pt x="285" y="442"/>
                  </a:cubicBezTo>
                  <a:cubicBezTo>
                    <a:pt x="858" y="1298"/>
                    <a:pt x="1819" y="2797"/>
                    <a:pt x="1724" y="4043"/>
                  </a:cubicBezTo>
                  <a:cubicBezTo>
                    <a:pt x="1042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4" y="5681"/>
                    <a:pt x="1211" y="5613"/>
                    <a:pt x="1361" y="5526"/>
                  </a:cubicBezTo>
                  <a:cubicBezTo>
                    <a:pt x="3345" y="4377"/>
                    <a:pt x="1643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61;p7"/>
            <p:cNvSpPr/>
            <p:nvPr/>
          </p:nvSpPr>
          <p:spPr>
            <a:xfrm>
              <a:off x="7481427" y="-302309"/>
              <a:ext cx="135116" cy="229424"/>
            </a:xfrm>
            <a:custGeom>
              <a:avLst/>
              <a:gdLst/>
              <a:ahLst/>
              <a:cxnLst/>
              <a:rect l="l" t="t" r="r" b="b"/>
              <a:pathLst>
                <a:path w="3343" h="5676" extrusionOk="0">
                  <a:moveTo>
                    <a:pt x="483" y="1"/>
                  </a:moveTo>
                  <a:cubicBezTo>
                    <a:pt x="277" y="1"/>
                    <a:pt x="1" y="276"/>
                    <a:pt x="133" y="458"/>
                  </a:cubicBezTo>
                  <a:cubicBezTo>
                    <a:pt x="741" y="1290"/>
                    <a:pt x="1756" y="2752"/>
                    <a:pt x="1706" y="4001"/>
                  </a:cubicBezTo>
                  <a:cubicBezTo>
                    <a:pt x="1029" y="4109"/>
                    <a:pt x="0" y="4510"/>
                    <a:pt x="296" y="5351"/>
                  </a:cubicBezTo>
                  <a:cubicBezTo>
                    <a:pt x="380" y="5590"/>
                    <a:pt x="585" y="5675"/>
                    <a:pt x="807" y="5675"/>
                  </a:cubicBezTo>
                  <a:cubicBezTo>
                    <a:pt x="1020" y="5675"/>
                    <a:pt x="1248" y="5597"/>
                    <a:pt x="1404" y="5500"/>
                  </a:cubicBezTo>
                  <a:cubicBezTo>
                    <a:pt x="3342" y="4274"/>
                    <a:pt x="1526" y="1307"/>
                    <a:pt x="625" y="71"/>
                  </a:cubicBezTo>
                  <a:cubicBezTo>
                    <a:pt x="590" y="22"/>
                    <a:pt x="539" y="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62;p7"/>
            <p:cNvSpPr/>
            <p:nvPr/>
          </p:nvSpPr>
          <p:spPr>
            <a:xfrm>
              <a:off x="7352977" y="-304047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3" y="1"/>
                  </a:moveTo>
                  <a:cubicBezTo>
                    <a:pt x="3627" y="1"/>
                    <a:pt x="3609" y="3"/>
                    <a:pt x="3590" y="6"/>
                  </a:cubicBezTo>
                  <a:cubicBezTo>
                    <a:pt x="2375" y="244"/>
                    <a:pt x="1126" y="774"/>
                    <a:pt x="194" y="1615"/>
                  </a:cubicBezTo>
                  <a:cubicBezTo>
                    <a:pt x="0" y="1796"/>
                    <a:pt x="156" y="2102"/>
                    <a:pt x="355" y="2102"/>
                  </a:cubicBezTo>
                  <a:cubicBezTo>
                    <a:pt x="404" y="2102"/>
                    <a:pt x="457" y="2083"/>
                    <a:pt x="507" y="2037"/>
                  </a:cubicBezTo>
                  <a:cubicBezTo>
                    <a:pt x="1370" y="1259"/>
                    <a:pt x="2513" y="745"/>
                    <a:pt x="3642" y="526"/>
                  </a:cubicBezTo>
                  <a:cubicBezTo>
                    <a:pt x="3953" y="467"/>
                    <a:pt x="3926" y="1"/>
                    <a:pt x="3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"/>
          <p:cNvSpPr txBox="1">
            <a:spLocks noGrp="1"/>
          </p:cNvSpPr>
          <p:nvPr>
            <p:ph type="title"/>
          </p:nvPr>
        </p:nvSpPr>
        <p:spPr>
          <a:xfrm>
            <a:off x="720000" y="1428750"/>
            <a:ext cx="6153000" cy="24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grpSp>
        <p:nvGrpSpPr>
          <p:cNvPr id="65" name="Google Shape;65;p8"/>
          <p:cNvGrpSpPr/>
          <p:nvPr/>
        </p:nvGrpSpPr>
        <p:grpSpPr>
          <a:xfrm>
            <a:off x="8152346" y="1428744"/>
            <a:ext cx="861740" cy="642705"/>
            <a:chOff x="7248899" y="-836968"/>
            <a:chExt cx="343432" cy="256139"/>
          </a:xfrm>
        </p:grpSpPr>
        <p:sp>
          <p:nvSpPr>
            <p:cNvPr id="66" name="Google Shape;66;p8"/>
            <p:cNvSpPr/>
            <p:nvPr/>
          </p:nvSpPr>
          <p:spPr>
            <a:xfrm>
              <a:off x="7248899" y="-826136"/>
              <a:ext cx="204068" cy="183951"/>
            </a:xfrm>
            <a:custGeom>
              <a:avLst/>
              <a:gdLst/>
              <a:ahLst/>
              <a:cxnLst/>
              <a:rect l="l" t="t" r="r" b="b"/>
              <a:pathLst>
                <a:path w="5049" h="4551" extrusionOk="0">
                  <a:moveTo>
                    <a:pt x="4602" y="1"/>
                  </a:moveTo>
                  <a:cubicBezTo>
                    <a:pt x="4487" y="1"/>
                    <a:pt x="4384" y="44"/>
                    <a:pt x="4351" y="149"/>
                  </a:cubicBezTo>
                  <a:cubicBezTo>
                    <a:pt x="4024" y="1190"/>
                    <a:pt x="3424" y="2973"/>
                    <a:pt x="2332" y="3721"/>
                  </a:cubicBezTo>
                  <a:cubicBezTo>
                    <a:pt x="1990" y="3387"/>
                    <a:pt x="1445" y="3005"/>
                    <a:pt x="961" y="3005"/>
                  </a:cubicBezTo>
                  <a:cubicBezTo>
                    <a:pt x="710" y="3005"/>
                    <a:pt x="475" y="3108"/>
                    <a:pt x="295" y="3375"/>
                  </a:cubicBezTo>
                  <a:cubicBezTo>
                    <a:pt x="1" y="3806"/>
                    <a:pt x="500" y="4265"/>
                    <a:pt x="870" y="4410"/>
                  </a:cubicBezTo>
                  <a:cubicBezTo>
                    <a:pt x="1120" y="4506"/>
                    <a:pt x="1359" y="4550"/>
                    <a:pt x="1587" y="4550"/>
                  </a:cubicBezTo>
                  <a:cubicBezTo>
                    <a:pt x="3427" y="4550"/>
                    <a:pt x="4564" y="1695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" name="Google Shape;67;p8"/>
            <p:cNvSpPr/>
            <p:nvPr/>
          </p:nvSpPr>
          <p:spPr>
            <a:xfrm>
              <a:off x="7389677" y="-769146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68" y="0"/>
                  </a:moveTo>
                  <a:cubicBezTo>
                    <a:pt x="4346" y="0"/>
                    <a:pt x="4236" y="47"/>
                    <a:pt x="4206" y="157"/>
                  </a:cubicBezTo>
                  <a:cubicBezTo>
                    <a:pt x="3923" y="1209"/>
                    <a:pt x="3388" y="3015"/>
                    <a:pt x="2326" y="3802"/>
                  </a:cubicBezTo>
                  <a:cubicBezTo>
                    <a:pt x="1980" y="3488"/>
                    <a:pt x="1439" y="3136"/>
                    <a:pt x="964" y="3136"/>
                  </a:cubicBezTo>
                  <a:cubicBezTo>
                    <a:pt x="700" y="3136"/>
                    <a:pt x="456" y="3245"/>
                    <a:pt x="278" y="3530"/>
                  </a:cubicBezTo>
                  <a:cubicBezTo>
                    <a:pt x="1" y="3973"/>
                    <a:pt x="514" y="4412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0"/>
                    <a:pt x="4852" y="308"/>
                  </a:cubicBezTo>
                  <a:cubicBezTo>
                    <a:pt x="4901" y="128"/>
                    <a:pt x="4669" y="0"/>
                    <a:pt x="4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" name="Google Shape;68;p8"/>
            <p:cNvSpPr/>
            <p:nvPr/>
          </p:nvSpPr>
          <p:spPr>
            <a:xfrm>
              <a:off x="7419950" y="-836968"/>
              <a:ext cx="172381" cy="88722"/>
            </a:xfrm>
            <a:custGeom>
              <a:avLst/>
              <a:gdLst/>
              <a:ahLst/>
              <a:cxnLst/>
              <a:rect l="l" t="t" r="r" b="b"/>
              <a:pathLst>
                <a:path w="4265" h="2195" extrusionOk="0">
                  <a:moveTo>
                    <a:pt x="425" y="0"/>
                  </a:moveTo>
                  <a:cubicBezTo>
                    <a:pt x="116" y="0"/>
                    <a:pt x="0" y="484"/>
                    <a:pt x="335" y="539"/>
                  </a:cubicBezTo>
                  <a:cubicBezTo>
                    <a:pt x="1546" y="733"/>
                    <a:pt x="2728" y="1338"/>
                    <a:pt x="3658" y="2125"/>
                  </a:cubicBezTo>
                  <a:cubicBezTo>
                    <a:pt x="3716" y="2174"/>
                    <a:pt x="3779" y="2195"/>
                    <a:pt x="3841" y="2195"/>
                  </a:cubicBezTo>
                  <a:cubicBezTo>
                    <a:pt x="4066" y="2195"/>
                    <a:pt x="4265" y="1920"/>
                    <a:pt x="4054" y="1740"/>
                  </a:cubicBezTo>
                  <a:cubicBezTo>
                    <a:pt x="3051" y="891"/>
                    <a:pt x="1786" y="218"/>
                    <a:pt x="475" y="5"/>
                  </a:cubicBezTo>
                  <a:cubicBezTo>
                    <a:pt x="458" y="2"/>
                    <a:pt x="441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9" name="Google Shape;69;p8"/>
          <p:cNvGrpSpPr/>
          <p:nvPr/>
        </p:nvGrpSpPr>
        <p:grpSpPr>
          <a:xfrm>
            <a:off x="480581" y="481552"/>
            <a:ext cx="478821" cy="540522"/>
            <a:chOff x="7352977" y="-304047"/>
            <a:chExt cx="263566" cy="297530"/>
          </a:xfrm>
        </p:grpSpPr>
        <p:sp>
          <p:nvSpPr>
            <p:cNvPr id="70" name="Google Shape;70;p8"/>
            <p:cNvSpPr/>
            <p:nvPr/>
          </p:nvSpPr>
          <p:spPr>
            <a:xfrm>
              <a:off x="7353341" y="-236144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60" y="258"/>
                    <a:pt x="285" y="442"/>
                  </a:cubicBezTo>
                  <a:cubicBezTo>
                    <a:pt x="858" y="1298"/>
                    <a:pt x="1819" y="2797"/>
                    <a:pt x="1724" y="4043"/>
                  </a:cubicBezTo>
                  <a:cubicBezTo>
                    <a:pt x="1042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4" y="5681"/>
                    <a:pt x="1211" y="5613"/>
                    <a:pt x="1361" y="5526"/>
                  </a:cubicBezTo>
                  <a:cubicBezTo>
                    <a:pt x="3345" y="4377"/>
                    <a:pt x="1643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" name="Google Shape;71;p8"/>
            <p:cNvSpPr/>
            <p:nvPr/>
          </p:nvSpPr>
          <p:spPr>
            <a:xfrm>
              <a:off x="7481427" y="-302309"/>
              <a:ext cx="135116" cy="229424"/>
            </a:xfrm>
            <a:custGeom>
              <a:avLst/>
              <a:gdLst/>
              <a:ahLst/>
              <a:cxnLst/>
              <a:rect l="l" t="t" r="r" b="b"/>
              <a:pathLst>
                <a:path w="3343" h="5676" extrusionOk="0">
                  <a:moveTo>
                    <a:pt x="483" y="1"/>
                  </a:moveTo>
                  <a:cubicBezTo>
                    <a:pt x="277" y="1"/>
                    <a:pt x="1" y="276"/>
                    <a:pt x="133" y="458"/>
                  </a:cubicBezTo>
                  <a:cubicBezTo>
                    <a:pt x="741" y="1290"/>
                    <a:pt x="1756" y="2752"/>
                    <a:pt x="1706" y="4001"/>
                  </a:cubicBezTo>
                  <a:cubicBezTo>
                    <a:pt x="1029" y="4109"/>
                    <a:pt x="0" y="4510"/>
                    <a:pt x="296" y="5351"/>
                  </a:cubicBezTo>
                  <a:cubicBezTo>
                    <a:pt x="380" y="5590"/>
                    <a:pt x="585" y="5675"/>
                    <a:pt x="807" y="5675"/>
                  </a:cubicBezTo>
                  <a:cubicBezTo>
                    <a:pt x="1020" y="5675"/>
                    <a:pt x="1248" y="5597"/>
                    <a:pt x="1404" y="5500"/>
                  </a:cubicBezTo>
                  <a:cubicBezTo>
                    <a:pt x="3342" y="4274"/>
                    <a:pt x="1526" y="1307"/>
                    <a:pt x="625" y="71"/>
                  </a:cubicBezTo>
                  <a:cubicBezTo>
                    <a:pt x="590" y="22"/>
                    <a:pt x="539" y="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" name="Google Shape;72;p8"/>
            <p:cNvSpPr/>
            <p:nvPr/>
          </p:nvSpPr>
          <p:spPr>
            <a:xfrm>
              <a:off x="7352977" y="-304047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3" y="1"/>
                  </a:moveTo>
                  <a:cubicBezTo>
                    <a:pt x="3627" y="1"/>
                    <a:pt x="3609" y="3"/>
                    <a:pt x="3590" y="6"/>
                  </a:cubicBezTo>
                  <a:cubicBezTo>
                    <a:pt x="2375" y="244"/>
                    <a:pt x="1126" y="774"/>
                    <a:pt x="194" y="1615"/>
                  </a:cubicBezTo>
                  <a:cubicBezTo>
                    <a:pt x="0" y="1796"/>
                    <a:pt x="156" y="2102"/>
                    <a:pt x="355" y="2102"/>
                  </a:cubicBezTo>
                  <a:cubicBezTo>
                    <a:pt x="404" y="2102"/>
                    <a:pt x="457" y="2083"/>
                    <a:pt x="507" y="2037"/>
                  </a:cubicBezTo>
                  <a:cubicBezTo>
                    <a:pt x="1370" y="1259"/>
                    <a:pt x="2513" y="745"/>
                    <a:pt x="3642" y="526"/>
                  </a:cubicBezTo>
                  <a:cubicBezTo>
                    <a:pt x="3953" y="467"/>
                    <a:pt x="3926" y="1"/>
                    <a:pt x="3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>
            <a:spLocks noGrp="1"/>
          </p:cNvSpPr>
          <p:nvPr>
            <p:ph type="title" hasCustomPrompt="1"/>
          </p:nvPr>
        </p:nvSpPr>
        <p:spPr>
          <a:xfrm rot="350">
            <a:off x="1625225" y="1391700"/>
            <a:ext cx="5893500" cy="191970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1000"/>
              </a:spcBef>
              <a:spcAft>
                <a:spcPts val="0"/>
              </a:spcAft>
              <a:buSzPts val="96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4" name="Google Shape;84;p11"/>
          <p:cNvSpPr txBox="1">
            <a:spLocks noGrp="1"/>
          </p:cNvSpPr>
          <p:nvPr>
            <p:ph type="subTitle" idx="1"/>
          </p:nvPr>
        </p:nvSpPr>
        <p:spPr>
          <a:xfrm>
            <a:off x="1622975" y="3311700"/>
            <a:ext cx="5898000" cy="44040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noFill/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>
            <a:spLocks noGrp="1"/>
          </p:cNvSpPr>
          <p:nvPr>
            <p:ph type="title"/>
          </p:nvPr>
        </p:nvSpPr>
        <p:spPr>
          <a:xfrm>
            <a:off x="720153" y="1236025"/>
            <a:ext cx="2661000" cy="44760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8" name="Google Shape;88;p13"/>
          <p:cNvSpPr txBox="1">
            <a:spLocks noGrp="1"/>
          </p:cNvSpPr>
          <p:nvPr>
            <p:ph type="subTitle" idx="1"/>
          </p:nvPr>
        </p:nvSpPr>
        <p:spPr>
          <a:xfrm>
            <a:off x="720000" y="1683618"/>
            <a:ext cx="2662800" cy="563400"/>
          </a:xfrm>
          <a:prstGeom prst="rect">
            <a:avLst/>
          </a:prstGeom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3"/>
          <p:cNvSpPr txBox="1">
            <a:spLocks noGrp="1"/>
          </p:cNvSpPr>
          <p:nvPr>
            <p:ph type="title" idx="2" hasCustomPrompt="1"/>
          </p:nvPr>
        </p:nvSpPr>
        <p:spPr>
          <a:xfrm rot="3317">
            <a:off x="4821249" y="2501672"/>
            <a:ext cx="621900" cy="6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3" hasCustomPrompt="1"/>
          </p:nvPr>
        </p:nvSpPr>
        <p:spPr>
          <a:xfrm>
            <a:off x="4821099" y="3685927"/>
            <a:ext cx="621900" cy="6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4" hasCustomPrompt="1"/>
          </p:nvPr>
        </p:nvSpPr>
        <p:spPr>
          <a:xfrm>
            <a:off x="3666491" y="2501667"/>
            <a:ext cx="621900" cy="6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5"/>
          </p:nvPr>
        </p:nvSpPr>
        <p:spPr>
          <a:xfrm>
            <a:off x="739323" y="2411075"/>
            <a:ext cx="2661000" cy="44760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3" name="Google Shape;93;p13"/>
          <p:cNvSpPr txBox="1">
            <a:spLocks noGrp="1"/>
          </p:cNvSpPr>
          <p:nvPr>
            <p:ph type="subTitle" idx="6"/>
          </p:nvPr>
        </p:nvSpPr>
        <p:spPr>
          <a:xfrm>
            <a:off x="739175" y="2858674"/>
            <a:ext cx="2662800" cy="566100"/>
          </a:xfrm>
          <a:prstGeom prst="rect">
            <a:avLst/>
          </a:prstGeom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3"/>
          <p:cNvSpPr txBox="1">
            <a:spLocks noGrp="1"/>
          </p:cNvSpPr>
          <p:nvPr>
            <p:ph type="title" idx="7"/>
          </p:nvPr>
        </p:nvSpPr>
        <p:spPr>
          <a:xfrm>
            <a:off x="739323" y="3589775"/>
            <a:ext cx="2661000" cy="44760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5" name="Google Shape;95;p13"/>
          <p:cNvSpPr txBox="1">
            <a:spLocks noGrp="1"/>
          </p:cNvSpPr>
          <p:nvPr>
            <p:ph type="subTitle" idx="8"/>
          </p:nvPr>
        </p:nvSpPr>
        <p:spPr>
          <a:xfrm>
            <a:off x="739175" y="4037389"/>
            <a:ext cx="2662800" cy="566100"/>
          </a:xfrm>
          <a:prstGeom prst="rect">
            <a:avLst/>
          </a:prstGeom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3"/>
          <p:cNvSpPr txBox="1">
            <a:spLocks noGrp="1"/>
          </p:cNvSpPr>
          <p:nvPr>
            <p:ph type="title" idx="9"/>
          </p:nvPr>
        </p:nvSpPr>
        <p:spPr>
          <a:xfrm>
            <a:off x="5762849" y="3589775"/>
            <a:ext cx="2661000" cy="44760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7" name="Google Shape;97;p13"/>
          <p:cNvSpPr txBox="1">
            <a:spLocks noGrp="1"/>
          </p:cNvSpPr>
          <p:nvPr>
            <p:ph type="subTitle" idx="13"/>
          </p:nvPr>
        </p:nvSpPr>
        <p:spPr>
          <a:xfrm>
            <a:off x="5762800" y="4036513"/>
            <a:ext cx="2659800" cy="566100"/>
          </a:xfrm>
          <a:prstGeom prst="rect">
            <a:avLst/>
          </a:prstGeom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3"/>
          <p:cNvSpPr txBox="1">
            <a:spLocks noGrp="1"/>
          </p:cNvSpPr>
          <p:nvPr>
            <p:ph type="title" idx="14"/>
          </p:nvPr>
        </p:nvSpPr>
        <p:spPr>
          <a:xfrm>
            <a:off x="5762849" y="2411075"/>
            <a:ext cx="2661000" cy="44760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9" name="Google Shape;99;p13"/>
          <p:cNvSpPr txBox="1">
            <a:spLocks noGrp="1"/>
          </p:cNvSpPr>
          <p:nvPr>
            <p:ph type="subTitle" idx="15"/>
          </p:nvPr>
        </p:nvSpPr>
        <p:spPr>
          <a:xfrm>
            <a:off x="5762800" y="2857763"/>
            <a:ext cx="2659800" cy="566100"/>
          </a:xfrm>
          <a:prstGeom prst="rect">
            <a:avLst/>
          </a:prstGeom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3"/>
          <p:cNvSpPr txBox="1">
            <a:spLocks noGrp="1"/>
          </p:cNvSpPr>
          <p:nvPr>
            <p:ph type="title" idx="16"/>
          </p:nvPr>
        </p:nvSpPr>
        <p:spPr>
          <a:xfrm>
            <a:off x="5743772" y="1236025"/>
            <a:ext cx="2661000" cy="44760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1" name="Google Shape;101;p13"/>
          <p:cNvSpPr txBox="1">
            <a:spLocks noGrp="1"/>
          </p:cNvSpPr>
          <p:nvPr>
            <p:ph type="subTitle" idx="17"/>
          </p:nvPr>
        </p:nvSpPr>
        <p:spPr>
          <a:xfrm>
            <a:off x="5743625" y="1682676"/>
            <a:ext cx="2659800" cy="563400"/>
          </a:xfrm>
          <a:prstGeom prst="rect">
            <a:avLst/>
          </a:prstGeom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3"/>
          <p:cNvSpPr txBox="1">
            <a:spLocks noGrp="1"/>
          </p:cNvSpPr>
          <p:nvPr>
            <p:ph type="title" idx="18" hasCustomPrompt="1"/>
          </p:nvPr>
        </p:nvSpPr>
        <p:spPr>
          <a:xfrm rot="3330">
            <a:off x="4823649" y="1391365"/>
            <a:ext cx="6195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19" hasCustomPrompt="1"/>
          </p:nvPr>
        </p:nvSpPr>
        <p:spPr>
          <a:xfrm rot="1658">
            <a:off x="3666496" y="1391815"/>
            <a:ext cx="621900" cy="6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20" hasCustomPrompt="1"/>
          </p:nvPr>
        </p:nvSpPr>
        <p:spPr>
          <a:xfrm rot="1658">
            <a:off x="3666494" y="3686225"/>
            <a:ext cx="621900" cy="6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title" idx="21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/>
        </p:txBody>
      </p:sp>
      <p:grpSp>
        <p:nvGrpSpPr>
          <p:cNvPr id="106" name="Google Shape;106;p13"/>
          <p:cNvGrpSpPr/>
          <p:nvPr/>
        </p:nvGrpSpPr>
        <p:grpSpPr>
          <a:xfrm>
            <a:off x="84411" y="3298439"/>
            <a:ext cx="540453" cy="501430"/>
            <a:chOff x="7423831" y="989474"/>
            <a:chExt cx="215389" cy="199836"/>
          </a:xfrm>
        </p:grpSpPr>
        <p:sp>
          <p:nvSpPr>
            <p:cNvPr id="107" name="Google Shape;107;p13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108;p13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9" name="Google Shape;109;p13"/>
          <p:cNvGrpSpPr/>
          <p:nvPr/>
        </p:nvGrpSpPr>
        <p:grpSpPr>
          <a:xfrm>
            <a:off x="8743561" y="2640289"/>
            <a:ext cx="540453" cy="501430"/>
            <a:chOff x="7423831" y="989474"/>
            <a:chExt cx="215389" cy="199836"/>
          </a:xfrm>
        </p:grpSpPr>
        <p:sp>
          <p:nvSpPr>
            <p:cNvPr id="110" name="Google Shape;110;p13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111;p13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4"/>
          <p:cNvSpPr txBox="1">
            <a:spLocks noGrp="1"/>
          </p:cNvSpPr>
          <p:nvPr>
            <p:ph type="title"/>
          </p:nvPr>
        </p:nvSpPr>
        <p:spPr>
          <a:xfrm>
            <a:off x="714888" y="2942263"/>
            <a:ext cx="385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14" name="Google Shape;114;p14"/>
          <p:cNvSpPr txBox="1">
            <a:spLocks noGrp="1"/>
          </p:cNvSpPr>
          <p:nvPr>
            <p:ph type="title" idx="2" hasCustomPrompt="1"/>
          </p:nvPr>
        </p:nvSpPr>
        <p:spPr>
          <a:xfrm>
            <a:off x="1868389" y="1233798"/>
            <a:ext cx="1550100" cy="12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5" name="Google Shape;115;p14"/>
          <p:cNvSpPr txBox="1">
            <a:spLocks noGrp="1"/>
          </p:cNvSpPr>
          <p:nvPr>
            <p:ph type="subTitle" idx="1"/>
          </p:nvPr>
        </p:nvSpPr>
        <p:spPr>
          <a:xfrm rot="595">
            <a:off x="910037" y="3708213"/>
            <a:ext cx="34671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16" name="Google Shape;116;p14"/>
          <p:cNvGrpSpPr/>
          <p:nvPr/>
        </p:nvGrpSpPr>
        <p:grpSpPr>
          <a:xfrm>
            <a:off x="208628" y="4038887"/>
            <a:ext cx="608365" cy="686579"/>
            <a:chOff x="7376581" y="390226"/>
            <a:chExt cx="263647" cy="297530"/>
          </a:xfrm>
        </p:grpSpPr>
        <p:sp>
          <p:nvSpPr>
            <p:cNvPr id="117" name="Google Shape;117;p14"/>
            <p:cNvSpPr/>
            <p:nvPr/>
          </p:nvSpPr>
          <p:spPr>
            <a:xfrm>
              <a:off x="7377026" y="458129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59" y="258"/>
                    <a:pt x="283" y="442"/>
                  </a:cubicBezTo>
                  <a:cubicBezTo>
                    <a:pt x="858" y="1298"/>
                    <a:pt x="1817" y="2797"/>
                    <a:pt x="1722" y="4043"/>
                  </a:cubicBezTo>
                  <a:cubicBezTo>
                    <a:pt x="1040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3" y="5681"/>
                    <a:pt x="1209" y="5613"/>
                    <a:pt x="1359" y="5526"/>
                  </a:cubicBezTo>
                  <a:cubicBezTo>
                    <a:pt x="3345" y="4377"/>
                    <a:pt x="1639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7505072" y="391964"/>
              <a:ext cx="135156" cy="229424"/>
            </a:xfrm>
            <a:custGeom>
              <a:avLst/>
              <a:gdLst/>
              <a:ahLst/>
              <a:cxnLst/>
              <a:rect l="l" t="t" r="r" b="b"/>
              <a:pathLst>
                <a:path w="3344" h="5676" extrusionOk="0">
                  <a:moveTo>
                    <a:pt x="482" y="1"/>
                  </a:moveTo>
                  <a:cubicBezTo>
                    <a:pt x="276" y="1"/>
                    <a:pt x="0" y="276"/>
                    <a:pt x="134" y="458"/>
                  </a:cubicBezTo>
                  <a:cubicBezTo>
                    <a:pt x="740" y="1290"/>
                    <a:pt x="1755" y="2752"/>
                    <a:pt x="1707" y="4001"/>
                  </a:cubicBezTo>
                  <a:cubicBezTo>
                    <a:pt x="1028" y="4109"/>
                    <a:pt x="1" y="4510"/>
                    <a:pt x="295" y="5351"/>
                  </a:cubicBezTo>
                  <a:cubicBezTo>
                    <a:pt x="379" y="5590"/>
                    <a:pt x="584" y="5675"/>
                    <a:pt x="807" y="5675"/>
                  </a:cubicBezTo>
                  <a:cubicBezTo>
                    <a:pt x="1020" y="5675"/>
                    <a:pt x="1248" y="5597"/>
                    <a:pt x="1403" y="5500"/>
                  </a:cubicBezTo>
                  <a:cubicBezTo>
                    <a:pt x="3343" y="4274"/>
                    <a:pt x="1525" y="1307"/>
                    <a:pt x="624" y="71"/>
                  </a:cubicBezTo>
                  <a:cubicBezTo>
                    <a:pt x="589" y="22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7376581" y="390226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5" y="1"/>
                  </a:moveTo>
                  <a:cubicBezTo>
                    <a:pt x="3629" y="1"/>
                    <a:pt x="3611" y="3"/>
                    <a:pt x="3592" y="6"/>
                  </a:cubicBezTo>
                  <a:cubicBezTo>
                    <a:pt x="2375" y="244"/>
                    <a:pt x="1128" y="774"/>
                    <a:pt x="196" y="1615"/>
                  </a:cubicBezTo>
                  <a:cubicBezTo>
                    <a:pt x="1" y="1795"/>
                    <a:pt x="158" y="2102"/>
                    <a:pt x="356" y="2102"/>
                  </a:cubicBezTo>
                  <a:cubicBezTo>
                    <a:pt x="406" y="2102"/>
                    <a:pt x="459" y="2083"/>
                    <a:pt x="509" y="2037"/>
                  </a:cubicBezTo>
                  <a:cubicBezTo>
                    <a:pt x="1370" y="1259"/>
                    <a:pt x="2515" y="745"/>
                    <a:pt x="3644" y="526"/>
                  </a:cubicBezTo>
                  <a:cubicBezTo>
                    <a:pt x="3953" y="467"/>
                    <a:pt x="3928" y="1"/>
                    <a:pt x="3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1.jpe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Alfa Slab One" panose="00000500000000000000"/>
              <a:buNone/>
              <a:defRPr sz="2800">
                <a:solidFill>
                  <a:schemeClr val="accent4"/>
                </a:solidFill>
                <a:latin typeface="Alfa Slab One" panose="00000500000000000000"/>
                <a:ea typeface="Alfa Slab One" panose="00000500000000000000"/>
                <a:cs typeface="Alfa Slab One" panose="00000500000000000000"/>
                <a:sym typeface="Alfa Slab One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Merriweather Black" panose="00000A00000000000000"/>
              <a:buNone/>
              <a:defRPr sz="3100">
                <a:solidFill>
                  <a:schemeClr val="accent4"/>
                </a:solidFill>
                <a:latin typeface="Merriweather Black" panose="00000A00000000000000"/>
                <a:ea typeface="Merriweather Black" panose="00000A00000000000000"/>
                <a:cs typeface="Merriweather Black" panose="00000A00000000000000"/>
                <a:sym typeface="Merriweather Black" panose="00000A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Merriweather Black" panose="00000A00000000000000"/>
              <a:buNone/>
              <a:defRPr sz="3100">
                <a:solidFill>
                  <a:schemeClr val="accent4"/>
                </a:solidFill>
                <a:latin typeface="Merriweather Black" panose="00000A00000000000000"/>
                <a:ea typeface="Merriweather Black" panose="00000A00000000000000"/>
                <a:cs typeface="Merriweather Black" panose="00000A00000000000000"/>
                <a:sym typeface="Merriweather Black" panose="00000A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Merriweather Black" panose="00000A00000000000000"/>
              <a:buNone/>
              <a:defRPr sz="3100">
                <a:solidFill>
                  <a:schemeClr val="accent4"/>
                </a:solidFill>
                <a:latin typeface="Merriweather Black" panose="00000A00000000000000"/>
                <a:ea typeface="Merriweather Black" panose="00000A00000000000000"/>
                <a:cs typeface="Merriweather Black" panose="00000A00000000000000"/>
                <a:sym typeface="Merriweather Black" panose="00000A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Merriweather Black" panose="00000A00000000000000"/>
              <a:buNone/>
              <a:defRPr sz="3100">
                <a:solidFill>
                  <a:schemeClr val="accent4"/>
                </a:solidFill>
                <a:latin typeface="Merriweather Black" panose="00000A00000000000000"/>
                <a:ea typeface="Merriweather Black" panose="00000A00000000000000"/>
                <a:cs typeface="Merriweather Black" panose="00000A00000000000000"/>
                <a:sym typeface="Merriweather Black" panose="00000A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Merriweather Black" panose="00000A00000000000000"/>
              <a:buNone/>
              <a:defRPr sz="3100">
                <a:solidFill>
                  <a:schemeClr val="accent4"/>
                </a:solidFill>
                <a:latin typeface="Merriweather Black" panose="00000A00000000000000"/>
                <a:ea typeface="Merriweather Black" panose="00000A00000000000000"/>
                <a:cs typeface="Merriweather Black" panose="00000A00000000000000"/>
                <a:sym typeface="Merriweather Black" panose="00000A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Merriweather Black" panose="00000A00000000000000"/>
              <a:buNone/>
              <a:defRPr sz="3100">
                <a:solidFill>
                  <a:schemeClr val="accent4"/>
                </a:solidFill>
                <a:latin typeface="Merriweather Black" panose="00000A00000000000000"/>
                <a:ea typeface="Merriweather Black" panose="00000A00000000000000"/>
                <a:cs typeface="Merriweather Black" panose="00000A00000000000000"/>
                <a:sym typeface="Merriweather Black" panose="00000A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Merriweather Black" panose="00000A00000000000000"/>
              <a:buNone/>
              <a:defRPr sz="3100">
                <a:solidFill>
                  <a:schemeClr val="accent4"/>
                </a:solidFill>
                <a:latin typeface="Merriweather Black" panose="00000A00000000000000"/>
                <a:ea typeface="Merriweather Black" panose="00000A00000000000000"/>
                <a:cs typeface="Merriweather Black" panose="00000A00000000000000"/>
                <a:sym typeface="Merriweather Black" panose="00000A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Merriweather Black" panose="00000A00000000000000"/>
              <a:buNone/>
              <a:defRPr sz="3100">
                <a:solidFill>
                  <a:schemeClr val="accent4"/>
                </a:solidFill>
                <a:latin typeface="Merriweather Black" panose="00000A00000000000000"/>
                <a:ea typeface="Merriweather Black" panose="00000A00000000000000"/>
                <a:cs typeface="Merriweather Black" panose="00000A00000000000000"/>
                <a:sym typeface="Merriweather Black" panose="00000A00000000000000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●"/>
              <a:defRPr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○"/>
              <a:defRPr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■"/>
              <a:defRPr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●"/>
              <a:defRPr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○"/>
              <a:defRPr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■"/>
              <a:defRPr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●"/>
              <a:defRPr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Char char="○"/>
              <a:defRPr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Zilla Slab"/>
              <a:buChar char="■"/>
              <a:defRPr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4.xml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4.xml"/><Relationship Id="rId2" Type="http://schemas.microsoft.com/office/2007/relationships/hdphoto" Target="../media/image9.wdp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4.xml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8.xml"/><Relationship Id="rId7" Type="http://schemas.microsoft.com/office/2007/relationships/hdphoto" Target="../media/image11.wdp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microsoft.com/office/2007/relationships/hdphoto" Target="../media/image9.wdp"/><Relationship Id="rId3" Type="http://schemas.openxmlformats.org/officeDocument/2006/relationships/image" Target="../media/image8.pn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3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14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2.xml"/><Relationship Id="rId4" Type="http://schemas.microsoft.com/office/2007/relationships/hdphoto" Target="../media/image3.wdp"/><Relationship Id="rId3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1"/>
          <p:cNvSpPr/>
          <p:nvPr/>
        </p:nvSpPr>
        <p:spPr>
          <a:xfrm>
            <a:off x="762000" y="750900"/>
            <a:ext cx="7620000" cy="36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endParaRPr lang="en-GB"/>
          </a:p>
        </p:txBody>
      </p:sp>
      <p:sp>
        <p:nvSpPr>
          <p:cNvPr id="398" name="Google Shape;398;p41"/>
          <p:cNvSpPr/>
          <p:nvPr/>
        </p:nvSpPr>
        <p:spPr>
          <a:xfrm>
            <a:off x="5754198" y="4048123"/>
            <a:ext cx="1677436" cy="1386708"/>
          </a:xfrm>
          <a:custGeom>
            <a:avLst/>
            <a:gdLst/>
            <a:ahLst/>
            <a:cxnLst/>
            <a:rect l="l" t="t" r="r" b="b"/>
            <a:pathLst>
              <a:path w="23335" h="21418" extrusionOk="0">
                <a:moveTo>
                  <a:pt x="11252" y="5667"/>
                </a:moveTo>
                <a:cubicBezTo>
                  <a:pt x="11428" y="5756"/>
                  <a:pt x="11602" y="5852"/>
                  <a:pt x="11771" y="5953"/>
                </a:cubicBezTo>
                <a:cubicBezTo>
                  <a:pt x="11761" y="5955"/>
                  <a:pt x="11753" y="5957"/>
                  <a:pt x="11742" y="5959"/>
                </a:cubicBezTo>
                <a:cubicBezTo>
                  <a:pt x="11613" y="5950"/>
                  <a:pt x="11483" y="5946"/>
                  <a:pt x="11354" y="5946"/>
                </a:cubicBezTo>
                <a:cubicBezTo>
                  <a:pt x="11158" y="5946"/>
                  <a:pt x="10964" y="5956"/>
                  <a:pt x="10773" y="5976"/>
                </a:cubicBezTo>
                <a:cubicBezTo>
                  <a:pt x="10929" y="5870"/>
                  <a:pt x="11086" y="5767"/>
                  <a:pt x="11252" y="5667"/>
                </a:cubicBezTo>
                <a:close/>
                <a:moveTo>
                  <a:pt x="9415" y="5199"/>
                </a:moveTo>
                <a:cubicBezTo>
                  <a:pt x="9438" y="5199"/>
                  <a:pt x="9462" y="5199"/>
                  <a:pt x="9485" y="5199"/>
                </a:cubicBezTo>
                <a:cubicBezTo>
                  <a:pt x="9465" y="5206"/>
                  <a:pt x="9444" y="5210"/>
                  <a:pt x="9425" y="5216"/>
                </a:cubicBezTo>
                <a:cubicBezTo>
                  <a:pt x="8437" y="5522"/>
                  <a:pt x="7678" y="6077"/>
                  <a:pt x="7114" y="6786"/>
                </a:cubicBezTo>
                <a:cubicBezTo>
                  <a:pt x="7154" y="6668"/>
                  <a:pt x="7102" y="6525"/>
                  <a:pt x="6978" y="6512"/>
                </a:cubicBezTo>
                <a:cubicBezTo>
                  <a:pt x="6988" y="6490"/>
                  <a:pt x="6998" y="6465"/>
                  <a:pt x="7009" y="6444"/>
                </a:cubicBezTo>
                <a:cubicBezTo>
                  <a:pt x="7060" y="6338"/>
                  <a:pt x="7114" y="6233"/>
                  <a:pt x="7168" y="6129"/>
                </a:cubicBezTo>
                <a:cubicBezTo>
                  <a:pt x="7797" y="5573"/>
                  <a:pt x="8542" y="5199"/>
                  <a:pt x="9415" y="5199"/>
                </a:cubicBezTo>
                <a:close/>
                <a:moveTo>
                  <a:pt x="12267" y="2765"/>
                </a:moveTo>
                <a:cubicBezTo>
                  <a:pt x="13114" y="2765"/>
                  <a:pt x="13967" y="2983"/>
                  <a:pt x="14791" y="3462"/>
                </a:cubicBezTo>
                <a:cubicBezTo>
                  <a:pt x="15950" y="4139"/>
                  <a:pt x="16868" y="5160"/>
                  <a:pt x="17464" y="6349"/>
                </a:cubicBezTo>
                <a:cubicBezTo>
                  <a:pt x="17381" y="6657"/>
                  <a:pt x="17271" y="6958"/>
                  <a:pt x="17135" y="7241"/>
                </a:cubicBezTo>
                <a:cubicBezTo>
                  <a:pt x="16319" y="6454"/>
                  <a:pt x="15377" y="5843"/>
                  <a:pt x="14171" y="5759"/>
                </a:cubicBezTo>
                <a:cubicBezTo>
                  <a:pt x="13985" y="5745"/>
                  <a:pt x="13784" y="5738"/>
                  <a:pt x="13576" y="5738"/>
                </a:cubicBezTo>
                <a:cubicBezTo>
                  <a:pt x="13391" y="5738"/>
                  <a:pt x="13199" y="5744"/>
                  <a:pt x="13006" y="5756"/>
                </a:cubicBezTo>
                <a:cubicBezTo>
                  <a:pt x="12680" y="5554"/>
                  <a:pt x="12341" y="5388"/>
                  <a:pt x="11989" y="5268"/>
                </a:cubicBezTo>
                <a:cubicBezTo>
                  <a:pt x="12728" y="4915"/>
                  <a:pt x="13516" y="4683"/>
                  <a:pt x="14288" y="4683"/>
                </a:cubicBezTo>
                <a:cubicBezTo>
                  <a:pt x="14955" y="4683"/>
                  <a:pt x="15610" y="4856"/>
                  <a:pt x="16211" y="5274"/>
                </a:cubicBezTo>
                <a:cubicBezTo>
                  <a:pt x="16250" y="5302"/>
                  <a:pt x="16290" y="5313"/>
                  <a:pt x="16329" y="5313"/>
                </a:cubicBezTo>
                <a:cubicBezTo>
                  <a:pt x="16506" y="5313"/>
                  <a:pt x="16642" y="5058"/>
                  <a:pt x="16458" y="4930"/>
                </a:cubicBezTo>
                <a:cubicBezTo>
                  <a:pt x="15781" y="4461"/>
                  <a:pt x="15044" y="4266"/>
                  <a:pt x="14297" y="4266"/>
                </a:cubicBezTo>
                <a:cubicBezTo>
                  <a:pt x="13309" y="4266"/>
                  <a:pt x="12302" y="4606"/>
                  <a:pt x="11386" y="5104"/>
                </a:cubicBezTo>
                <a:cubicBezTo>
                  <a:pt x="11142" y="5057"/>
                  <a:pt x="10898" y="5034"/>
                  <a:pt x="10645" y="5032"/>
                </a:cubicBezTo>
                <a:cubicBezTo>
                  <a:pt x="10217" y="4904"/>
                  <a:pt x="9786" y="4833"/>
                  <a:pt x="9358" y="4833"/>
                </a:cubicBezTo>
                <a:cubicBezTo>
                  <a:pt x="8796" y="4833"/>
                  <a:pt x="8241" y="4955"/>
                  <a:pt x="7709" y="5233"/>
                </a:cubicBezTo>
                <a:cubicBezTo>
                  <a:pt x="8108" y="4653"/>
                  <a:pt x="8589" y="4129"/>
                  <a:pt x="9171" y="3742"/>
                </a:cubicBezTo>
                <a:cubicBezTo>
                  <a:pt x="9272" y="3677"/>
                  <a:pt x="9371" y="3617"/>
                  <a:pt x="9473" y="3559"/>
                </a:cubicBezTo>
                <a:cubicBezTo>
                  <a:pt x="9525" y="3530"/>
                  <a:pt x="9574" y="3501"/>
                  <a:pt x="9626" y="3477"/>
                </a:cubicBezTo>
                <a:cubicBezTo>
                  <a:pt x="10059" y="3261"/>
                  <a:pt x="10491" y="3168"/>
                  <a:pt x="10917" y="3168"/>
                </a:cubicBezTo>
                <a:cubicBezTo>
                  <a:pt x="11797" y="3168"/>
                  <a:pt x="12650" y="3562"/>
                  <a:pt x="13424" y="4081"/>
                </a:cubicBezTo>
                <a:cubicBezTo>
                  <a:pt x="13463" y="4108"/>
                  <a:pt x="13503" y="4119"/>
                  <a:pt x="13540" y="4119"/>
                </a:cubicBezTo>
                <a:cubicBezTo>
                  <a:pt x="13720" y="4119"/>
                  <a:pt x="13856" y="3864"/>
                  <a:pt x="13668" y="3737"/>
                </a:cubicBezTo>
                <a:cubicBezTo>
                  <a:pt x="13035" y="3313"/>
                  <a:pt x="12343" y="2955"/>
                  <a:pt x="11616" y="2808"/>
                </a:cubicBezTo>
                <a:cubicBezTo>
                  <a:pt x="11832" y="2780"/>
                  <a:pt x="12050" y="2765"/>
                  <a:pt x="12267" y="2765"/>
                </a:cubicBezTo>
                <a:close/>
                <a:moveTo>
                  <a:pt x="11778" y="6386"/>
                </a:moveTo>
                <a:cubicBezTo>
                  <a:pt x="12057" y="6409"/>
                  <a:pt x="12337" y="6452"/>
                  <a:pt x="12612" y="6514"/>
                </a:cubicBezTo>
                <a:cubicBezTo>
                  <a:pt x="12662" y="6547"/>
                  <a:pt x="12712" y="6585"/>
                  <a:pt x="12757" y="6618"/>
                </a:cubicBezTo>
                <a:cubicBezTo>
                  <a:pt x="12797" y="6646"/>
                  <a:pt x="12837" y="6659"/>
                  <a:pt x="12874" y="6659"/>
                </a:cubicBezTo>
                <a:cubicBezTo>
                  <a:pt x="12922" y="6659"/>
                  <a:pt x="12966" y="6640"/>
                  <a:pt x="13001" y="6610"/>
                </a:cubicBezTo>
                <a:cubicBezTo>
                  <a:pt x="13275" y="6692"/>
                  <a:pt x="13544" y="6792"/>
                  <a:pt x="13809" y="6904"/>
                </a:cubicBezTo>
                <a:cubicBezTo>
                  <a:pt x="14128" y="7206"/>
                  <a:pt x="14420" y="7544"/>
                  <a:pt x="14683" y="7904"/>
                </a:cubicBezTo>
                <a:cubicBezTo>
                  <a:pt x="14066" y="7351"/>
                  <a:pt x="13347" y="6924"/>
                  <a:pt x="12587" y="6688"/>
                </a:cubicBezTo>
                <a:cubicBezTo>
                  <a:pt x="12208" y="6571"/>
                  <a:pt x="11852" y="6518"/>
                  <a:pt x="11518" y="6518"/>
                </a:cubicBezTo>
                <a:cubicBezTo>
                  <a:pt x="11477" y="6518"/>
                  <a:pt x="11435" y="6519"/>
                  <a:pt x="11395" y="6521"/>
                </a:cubicBezTo>
                <a:cubicBezTo>
                  <a:pt x="11519" y="6469"/>
                  <a:pt x="11647" y="6423"/>
                  <a:pt x="11778" y="6386"/>
                </a:cubicBezTo>
                <a:close/>
                <a:moveTo>
                  <a:pt x="13569" y="6152"/>
                </a:moveTo>
                <a:cubicBezTo>
                  <a:pt x="13848" y="6154"/>
                  <a:pt x="14111" y="6171"/>
                  <a:pt x="14347" y="6202"/>
                </a:cubicBezTo>
                <a:cubicBezTo>
                  <a:pt x="15397" y="6334"/>
                  <a:pt x="16221" y="6904"/>
                  <a:pt x="16936" y="7620"/>
                </a:cubicBezTo>
                <a:cubicBezTo>
                  <a:pt x="16801" y="7850"/>
                  <a:pt x="16654" y="8065"/>
                  <a:pt x="16493" y="8262"/>
                </a:cubicBezTo>
                <a:cubicBezTo>
                  <a:pt x="15816" y="7537"/>
                  <a:pt x="14950" y="6939"/>
                  <a:pt x="14010" y="6533"/>
                </a:cubicBezTo>
                <a:cubicBezTo>
                  <a:pt x="13869" y="6398"/>
                  <a:pt x="13720" y="6272"/>
                  <a:pt x="13569" y="6152"/>
                </a:cubicBezTo>
                <a:close/>
                <a:moveTo>
                  <a:pt x="14873" y="7467"/>
                </a:moveTo>
                <a:lnTo>
                  <a:pt x="14873" y="7467"/>
                </a:lnTo>
                <a:cubicBezTo>
                  <a:pt x="15370" y="7786"/>
                  <a:pt x="15826" y="8161"/>
                  <a:pt x="16211" y="8579"/>
                </a:cubicBezTo>
                <a:cubicBezTo>
                  <a:pt x="16153" y="8639"/>
                  <a:pt x="16099" y="8703"/>
                  <a:pt x="16039" y="8761"/>
                </a:cubicBezTo>
                <a:cubicBezTo>
                  <a:pt x="15874" y="8645"/>
                  <a:pt x="15704" y="8535"/>
                  <a:pt x="15530" y="8434"/>
                </a:cubicBezTo>
                <a:cubicBezTo>
                  <a:pt x="15331" y="8101"/>
                  <a:pt x="15114" y="7775"/>
                  <a:pt x="14873" y="7467"/>
                </a:cubicBezTo>
                <a:close/>
                <a:moveTo>
                  <a:pt x="16449" y="8852"/>
                </a:moveTo>
                <a:cubicBezTo>
                  <a:pt x="16609" y="9045"/>
                  <a:pt x="16758" y="9252"/>
                  <a:pt x="16886" y="9461"/>
                </a:cubicBezTo>
                <a:cubicBezTo>
                  <a:pt x="16712" y="9289"/>
                  <a:pt x="16526" y="9126"/>
                  <a:pt x="16333" y="8976"/>
                </a:cubicBezTo>
                <a:lnTo>
                  <a:pt x="16449" y="8852"/>
                </a:lnTo>
                <a:close/>
                <a:moveTo>
                  <a:pt x="10664" y="6417"/>
                </a:moveTo>
                <a:cubicBezTo>
                  <a:pt x="10452" y="6547"/>
                  <a:pt x="10260" y="6707"/>
                  <a:pt x="10100" y="6887"/>
                </a:cubicBezTo>
                <a:cubicBezTo>
                  <a:pt x="9411" y="7281"/>
                  <a:pt x="8860" y="7956"/>
                  <a:pt x="8427" y="8790"/>
                </a:cubicBezTo>
                <a:cubicBezTo>
                  <a:pt x="8301" y="9037"/>
                  <a:pt x="8164" y="9322"/>
                  <a:pt x="8032" y="9639"/>
                </a:cubicBezTo>
                <a:cubicBezTo>
                  <a:pt x="7959" y="9689"/>
                  <a:pt x="7887" y="9736"/>
                  <a:pt x="7816" y="9792"/>
                </a:cubicBezTo>
                <a:cubicBezTo>
                  <a:pt x="7880" y="9710"/>
                  <a:pt x="7949" y="9631"/>
                  <a:pt x="8021" y="9554"/>
                </a:cubicBezTo>
                <a:cubicBezTo>
                  <a:pt x="8161" y="9406"/>
                  <a:pt x="8004" y="9235"/>
                  <a:pt x="7839" y="9235"/>
                </a:cubicBezTo>
                <a:cubicBezTo>
                  <a:pt x="7811" y="9235"/>
                  <a:pt x="7782" y="9241"/>
                  <a:pt x="7754" y="9252"/>
                </a:cubicBezTo>
                <a:cubicBezTo>
                  <a:pt x="7750" y="9239"/>
                  <a:pt x="7746" y="9227"/>
                  <a:pt x="7740" y="9210"/>
                </a:cubicBezTo>
                <a:cubicBezTo>
                  <a:pt x="8264" y="8285"/>
                  <a:pt x="8995" y="7450"/>
                  <a:pt x="9699" y="6817"/>
                </a:cubicBezTo>
                <a:cubicBezTo>
                  <a:pt x="9802" y="6732"/>
                  <a:pt x="9904" y="6645"/>
                  <a:pt x="10007" y="6558"/>
                </a:cubicBezTo>
                <a:cubicBezTo>
                  <a:pt x="10220" y="6494"/>
                  <a:pt x="10442" y="6448"/>
                  <a:pt x="10664" y="6417"/>
                </a:cubicBezTo>
                <a:close/>
                <a:moveTo>
                  <a:pt x="10615" y="5457"/>
                </a:moveTo>
                <a:cubicBezTo>
                  <a:pt x="10663" y="5457"/>
                  <a:pt x="10711" y="5458"/>
                  <a:pt x="10759" y="5460"/>
                </a:cubicBezTo>
                <a:cubicBezTo>
                  <a:pt x="10765" y="5464"/>
                  <a:pt x="10769" y="5467"/>
                  <a:pt x="10775" y="5467"/>
                </a:cubicBezTo>
                <a:cubicBezTo>
                  <a:pt x="10552" y="5612"/>
                  <a:pt x="10334" y="5761"/>
                  <a:pt x="10127" y="5920"/>
                </a:cubicBezTo>
                <a:cubicBezTo>
                  <a:pt x="10112" y="5816"/>
                  <a:pt x="10021" y="5724"/>
                  <a:pt x="9915" y="5724"/>
                </a:cubicBezTo>
                <a:cubicBezTo>
                  <a:pt x="9874" y="5724"/>
                  <a:pt x="9831" y="5738"/>
                  <a:pt x="9790" y="5771"/>
                </a:cubicBezTo>
                <a:cubicBezTo>
                  <a:pt x="9452" y="6046"/>
                  <a:pt x="9137" y="6326"/>
                  <a:pt x="8839" y="6610"/>
                </a:cubicBezTo>
                <a:cubicBezTo>
                  <a:pt x="8678" y="6707"/>
                  <a:pt x="8522" y="6810"/>
                  <a:pt x="8373" y="6929"/>
                </a:cubicBezTo>
                <a:cubicBezTo>
                  <a:pt x="7319" y="7765"/>
                  <a:pt x="6638" y="8914"/>
                  <a:pt x="6271" y="10192"/>
                </a:cubicBezTo>
                <a:cubicBezTo>
                  <a:pt x="6491" y="8003"/>
                  <a:pt x="7537" y="6057"/>
                  <a:pt x="9823" y="5545"/>
                </a:cubicBezTo>
                <a:cubicBezTo>
                  <a:pt x="10092" y="5486"/>
                  <a:pt x="10356" y="5457"/>
                  <a:pt x="10615" y="5457"/>
                </a:cubicBezTo>
                <a:close/>
                <a:moveTo>
                  <a:pt x="16035" y="9277"/>
                </a:moveTo>
                <a:cubicBezTo>
                  <a:pt x="16118" y="9341"/>
                  <a:pt x="16201" y="9405"/>
                  <a:pt x="16282" y="9473"/>
                </a:cubicBezTo>
                <a:cubicBezTo>
                  <a:pt x="16265" y="9517"/>
                  <a:pt x="16257" y="9567"/>
                  <a:pt x="16275" y="9618"/>
                </a:cubicBezTo>
                <a:cubicBezTo>
                  <a:pt x="16379" y="9929"/>
                  <a:pt x="16443" y="10254"/>
                  <a:pt x="16470" y="10579"/>
                </a:cubicBezTo>
                <a:cubicBezTo>
                  <a:pt x="16416" y="10418"/>
                  <a:pt x="16356" y="10260"/>
                  <a:pt x="16286" y="10103"/>
                </a:cubicBezTo>
                <a:cubicBezTo>
                  <a:pt x="16201" y="9844"/>
                  <a:pt x="16099" y="9581"/>
                  <a:pt x="15985" y="9322"/>
                </a:cubicBezTo>
                <a:cubicBezTo>
                  <a:pt x="16002" y="9308"/>
                  <a:pt x="16019" y="9291"/>
                  <a:pt x="16035" y="9277"/>
                </a:cubicBezTo>
                <a:close/>
                <a:moveTo>
                  <a:pt x="17195" y="7891"/>
                </a:moveTo>
                <a:cubicBezTo>
                  <a:pt x="17640" y="8372"/>
                  <a:pt x="18044" y="8898"/>
                  <a:pt x="18439" y="9386"/>
                </a:cubicBezTo>
                <a:cubicBezTo>
                  <a:pt x="18481" y="9440"/>
                  <a:pt x="18534" y="9462"/>
                  <a:pt x="18585" y="9462"/>
                </a:cubicBezTo>
                <a:cubicBezTo>
                  <a:pt x="18599" y="9462"/>
                  <a:pt x="18614" y="9460"/>
                  <a:pt x="18628" y="9457"/>
                </a:cubicBezTo>
                <a:lnTo>
                  <a:pt x="18628" y="9457"/>
                </a:lnTo>
                <a:cubicBezTo>
                  <a:pt x="18450" y="9908"/>
                  <a:pt x="18180" y="10331"/>
                  <a:pt x="17849" y="10720"/>
                </a:cubicBezTo>
                <a:lnTo>
                  <a:pt x="17795" y="10627"/>
                </a:lnTo>
                <a:cubicBezTo>
                  <a:pt x="17793" y="10561"/>
                  <a:pt x="17793" y="10490"/>
                  <a:pt x="17787" y="10420"/>
                </a:cubicBezTo>
                <a:cubicBezTo>
                  <a:pt x="17780" y="10301"/>
                  <a:pt x="17694" y="10248"/>
                  <a:pt x="17602" y="10248"/>
                </a:cubicBezTo>
                <a:cubicBezTo>
                  <a:pt x="17586" y="10248"/>
                  <a:pt x="17571" y="10249"/>
                  <a:pt x="17555" y="10252"/>
                </a:cubicBezTo>
                <a:cubicBezTo>
                  <a:pt x="17545" y="10238"/>
                  <a:pt x="17534" y="10223"/>
                  <a:pt x="17524" y="10209"/>
                </a:cubicBezTo>
                <a:cubicBezTo>
                  <a:pt x="17607" y="10159"/>
                  <a:pt x="17663" y="10066"/>
                  <a:pt x="17613" y="9950"/>
                </a:cubicBezTo>
                <a:cubicBezTo>
                  <a:pt x="17402" y="9444"/>
                  <a:pt x="17099" y="8966"/>
                  <a:pt x="16729" y="8523"/>
                </a:cubicBezTo>
                <a:cubicBezTo>
                  <a:pt x="16897" y="8318"/>
                  <a:pt x="17052" y="8109"/>
                  <a:pt x="17195" y="7891"/>
                </a:cubicBezTo>
                <a:close/>
                <a:moveTo>
                  <a:pt x="11189" y="8726"/>
                </a:moveTo>
                <a:cubicBezTo>
                  <a:pt x="12192" y="8726"/>
                  <a:pt x="13150" y="9494"/>
                  <a:pt x="13830" y="10389"/>
                </a:cubicBezTo>
                <a:cubicBezTo>
                  <a:pt x="13457" y="10600"/>
                  <a:pt x="13076" y="10797"/>
                  <a:pt x="12695" y="10977"/>
                </a:cubicBezTo>
                <a:cubicBezTo>
                  <a:pt x="12651" y="10998"/>
                  <a:pt x="12606" y="11018"/>
                  <a:pt x="12560" y="11039"/>
                </a:cubicBezTo>
                <a:cubicBezTo>
                  <a:pt x="12554" y="10964"/>
                  <a:pt x="12538" y="10890"/>
                  <a:pt x="12513" y="10817"/>
                </a:cubicBezTo>
                <a:cubicBezTo>
                  <a:pt x="12252" y="10059"/>
                  <a:pt x="11322" y="9597"/>
                  <a:pt x="10466" y="9597"/>
                </a:cubicBezTo>
                <a:cubicBezTo>
                  <a:pt x="10322" y="9597"/>
                  <a:pt x="10180" y="9610"/>
                  <a:pt x="10044" y="9637"/>
                </a:cubicBezTo>
                <a:cubicBezTo>
                  <a:pt x="10146" y="9368"/>
                  <a:pt x="10270" y="9113"/>
                  <a:pt x="10423" y="8883"/>
                </a:cubicBezTo>
                <a:lnTo>
                  <a:pt x="10425" y="8883"/>
                </a:lnTo>
                <a:cubicBezTo>
                  <a:pt x="10680" y="8775"/>
                  <a:pt x="10936" y="8726"/>
                  <a:pt x="11189" y="8726"/>
                </a:cubicBezTo>
                <a:close/>
                <a:moveTo>
                  <a:pt x="6048" y="7587"/>
                </a:moveTo>
                <a:cubicBezTo>
                  <a:pt x="5561" y="8856"/>
                  <a:pt x="5213" y="10293"/>
                  <a:pt x="5230" y="11646"/>
                </a:cubicBezTo>
                <a:cubicBezTo>
                  <a:pt x="5116" y="11528"/>
                  <a:pt x="5002" y="11408"/>
                  <a:pt x="4899" y="11279"/>
                </a:cubicBezTo>
                <a:cubicBezTo>
                  <a:pt x="4863" y="11236"/>
                  <a:pt x="4820" y="11217"/>
                  <a:pt x="4774" y="11211"/>
                </a:cubicBezTo>
                <a:cubicBezTo>
                  <a:pt x="4843" y="10434"/>
                  <a:pt x="5008" y="9662"/>
                  <a:pt x="5259" y="8916"/>
                </a:cubicBezTo>
                <a:cubicBezTo>
                  <a:pt x="5296" y="8836"/>
                  <a:pt x="5329" y="8755"/>
                  <a:pt x="5364" y="8678"/>
                </a:cubicBezTo>
                <a:cubicBezTo>
                  <a:pt x="5367" y="8672"/>
                  <a:pt x="5367" y="8670"/>
                  <a:pt x="5371" y="8668"/>
                </a:cubicBezTo>
                <a:cubicBezTo>
                  <a:pt x="5406" y="8593"/>
                  <a:pt x="5445" y="8521"/>
                  <a:pt x="5485" y="8444"/>
                </a:cubicBezTo>
                <a:cubicBezTo>
                  <a:pt x="5652" y="8130"/>
                  <a:pt x="5841" y="7836"/>
                  <a:pt x="6048" y="7587"/>
                </a:cubicBezTo>
                <a:close/>
                <a:moveTo>
                  <a:pt x="16810" y="9989"/>
                </a:moveTo>
                <a:lnTo>
                  <a:pt x="16810" y="9989"/>
                </a:lnTo>
                <a:cubicBezTo>
                  <a:pt x="17023" y="10223"/>
                  <a:pt x="17213" y="10478"/>
                  <a:pt x="17379" y="10751"/>
                </a:cubicBezTo>
                <a:cubicBezTo>
                  <a:pt x="17383" y="10913"/>
                  <a:pt x="17383" y="11070"/>
                  <a:pt x="17373" y="11225"/>
                </a:cubicBezTo>
                <a:cubicBezTo>
                  <a:pt x="17193" y="11397"/>
                  <a:pt x="17002" y="11559"/>
                  <a:pt x="16803" y="11714"/>
                </a:cubicBezTo>
                <a:cubicBezTo>
                  <a:pt x="16928" y="11161"/>
                  <a:pt x="16928" y="10565"/>
                  <a:pt x="16810" y="9989"/>
                </a:cubicBezTo>
                <a:close/>
                <a:moveTo>
                  <a:pt x="11655" y="11911"/>
                </a:moveTo>
                <a:cubicBezTo>
                  <a:pt x="11658" y="11917"/>
                  <a:pt x="11658" y="11921"/>
                  <a:pt x="11660" y="11927"/>
                </a:cubicBezTo>
                <a:cubicBezTo>
                  <a:pt x="11618" y="11942"/>
                  <a:pt x="11577" y="11956"/>
                  <a:pt x="11535" y="11960"/>
                </a:cubicBezTo>
                <a:cubicBezTo>
                  <a:pt x="11575" y="11942"/>
                  <a:pt x="11616" y="11927"/>
                  <a:pt x="11655" y="11911"/>
                </a:cubicBezTo>
                <a:close/>
                <a:moveTo>
                  <a:pt x="10441" y="10013"/>
                </a:moveTo>
                <a:cubicBezTo>
                  <a:pt x="10968" y="10013"/>
                  <a:pt x="11535" y="10249"/>
                  <a:pt x="11865" y="10581"/>
                </a:cubicBezTo>
                <a:cubicBezTo>
                  <a:pt x="12047" y="10761"/>
                  <a:pt x="12142" y="11000"/>
                  <a:pt x="12136" y="11234"/>
                </a:cubicBezTo>
                <a:cubicBezTo>
                  <a:pt x="12080" y="11258"/>
                  <a:pt x="12020" y="11285"/>
                  <a:pt x="11964" y="11308"/>
                </a:cubicBezTo>
                <a:cubicBezTo>
                  <a:pt x="11945" y="11161"/>
                  <a:pt x="11935" y="11010"/>
                  <a:pt x="11933" y="10861"/>
                </a:cubicBezTo>
                <a:cubicBezTo>
                  <a:pt x="11930" y="10715"/>
                  <a:pt x="11805" y="10634"/>
                  <a:pt x="11692" y="10634"/>
                </a:cubicBezTo>
                <a:cubicBezTo>
                  <a:pt x="11597" y="10634"/>
                  <a:pt x="11510" y="10692"/>
                  <a:pt x="11510" y="10817"/>
                </a:cubicBezTo>
                <a:cubicBezTo>
                  <a:pt x="11515" y="11037"/>
                  <a:pt x="11533" y="11258"/>
                  <a:pt x="11566" y="11476"/>
                </a:cubicBezTo>
                <a:cubicBezTo>
                  <a:pt x="11355" y="11565"/>
                  <a:pt x="11146" y="11650"/>
                  <a:pt x="10931" y="11733"/>
                </a:cubicBezTo>
                <a:cubicBezTo>
                  <a:pt x="10765" y="11594"/>
                  <a:pt x="10622" y="11418"/>
                  <a:pt x="10521" y="11265"/>
                </a:cubicBezTo>
                <a:cubicBezTo>
                  <a:pt x="10481" y="11204"/>
                  <a:pt x="10428" y="11178"/>
                  <a:pt x="10375" y="11178"/>
                </a:cubicBezTo>
                <a:cubicBezTo>
                  <a:pt x="10229" y="11178"/>
                  <a:pt x="10083" y="11367"/>
                  <a:pt x="10193" y="11532"/>
                </a:cubicBezTo>
                <a:cubicBezTo>
                  <a:pt x="10276" y="11658"/>
                  <a:pt x="10376" y="11784"/>
                  <a:pt x="10490" y="11900"/>
                </a:cubicBezTo>
                <a:cubicBezTo>
                  <a:pt x="10218" y="12002"/>
                  <a:pt x="9947" y="12101"/>
                  <a:pt x="9676" y="12197"/>
                </a:cubicBezTo>
                <a:cubicBezTo>
                  <a:pt x="9657" y="11480"/>
                  <a:pt x="9719" y="10761"/>
                  <a:pt x="9893" y="10113"/>
                </a:cubicBezTo>
                <a:cubicBezTo>
                  <a:pt x="10062" y="10044"/>
                  <a:pt x="10249" y="10013"/>
                  <a:pt x="10441" y="10013"/>
                </a:cubicBezTo>
                <a:close/>
                <a:moveTo>
                  <a:pt x="7029" y="6904"/>
                </a:moveTo>
                <a:lnTo>
                  <a:pt x="7029" y="6904"/>
                </a:lnTo>
                <a:cubicBezTo>
                  <a:pt x="5975" y="8312"/>
                  <a:pt x="5661" y="10291"/>
                  <a:pt x="5857" y="12209"/>
                </a:cubicBezTo>
                <a:cubicBezTo>
                  <a:pt x="5789" y="12157"/>
                  <a:pt x="5725" y="12103"/>
                  <a:pt x="5663" y="12049"/>
                </a:cubicBezTo>
                <a:cubicBezTo>
                  <a:pt x="5541" y="10366"/>
                  <a:pt x="6114" y="8473"/>
                  <a:pt x="6748" y="7022"/>
                </a:cubicBezTo>
                <a:cubicBezTo>
                  <a:pt x="6818" y="6989"/>
                  <a:pt x="6891" y="6960"/>
                  <a:pt x="6965" y="6937"/>
                </a:cubicBezTo>
                <a:cubicBezTo>
                  <a:pt x="6990" y="6929"/>
                  <a:pt x="7011" y="6916"/>
                  <a:pt x="7029" y="6904"/>
                </a:cubicBezTo>
                <a:close/>
                <a:moveTo>
                  <a:pt x="11711" y="449"/>
                </a:moveTo>
                <a:cubicBezTo>
                  <a:pt x="14632" y="449"/>
                  <a:pt x="17609" y="1949"/>
                  <a:pt x="18800" y="4663"/>
                </a:cubicBezTo>
                <a:cubicBezTo>
                  <a:pt x="18615" y="4707"/>
                  <a:pt x="18613" y="5036"/>
                  <a:pt x="18845" y="5086"/>
                </a:cubicBezTo>
                <a:cubicBezTo>
                  <a:pt x="20518" y="5423"/>
                  <a:pt x="21262" y="6740"/>
                  <a:pt x="21417" y="8320"/>
                </a:cubicBezTo>
                <a:cubicBezTo>
                  <a:pt x="21152" y="9217"/>
                  <a:pt x="20713" y="10062"/>
                  <a:pt x="20139" y="10811"/>
                </a:cubicBezTo>
                <a:cubicBezTo>
                  <a:pt x="20208" y="10033"/>
                  <a:pt x="20148" y="9233"/>
                  <a:pt x="20003" y="8448"/>
                </a:cubicBezTo>
                <a:cubicBezTo>
                  <a:pt x="19981" y="8330"/>
                  <a:pt x="19887" y="8277"/>
                  <a:pt x="19793" y="8277"/>
                </a:cubicBezTo>
                <a:cubicBezTo>
                  <a:pt x="19675" y="8277"/>
                  <a:pt x="19557" y="8362"/>
                  <a:pt x="19584" y="8513"/>
                </a:cubicBezTo>
                <a:cubicBezTo>
                  <a:pt x="19762" y="9486"/>
                  <a:pt x="19812" y="10472"/>
                  <a:pt x="19632" y="11420"/>
                </a:cubicBezTo>
                <a:cubicBezTo>
                  <a:pt x="19433" y="11637"/>
                  <a:pt x="19222" y="11842"/>
                  <a:pt x="18998" y="12035"/>
                </a:cubicBezTo>
                <a:cubicBezTo>
                  <a:pt x="19123" y="11538"/>
                  <a:pt x="19191" y="11004"/>
                  <a:pt x="19201" y="10426"/>
                </a:cubicBezTo>
                <a:cubicBezTo>
                  <a:pt x="19204" y="10280"/>
                  <a:pt x="19080" y="10198"/>
                  <a:pt x="18966" y="10198"/>
                </a:cubicBezTo>
                <a:cubicBezTo>
                  <a:pt x="18870" y="10198"/>
                  <a:pt x="18781" y="10256"/>
                  <a:pt x="18779" y="10380"/>
                </a:cubicBezTo>
                <a:cubicBezTo>
                  <a:pt x="18768" y="11176"/>
                  <a:pt x="18638" y="11882"/>
                  <a:pt x="18408" y="12511"/>
                </a:cubicBezTo>
                <a:cubicBezTo>
                  <a:pt x="18404" y="12513"/>
                  <a:pt x="18400" y="12517"/>
                  <a:pt x="18398" y="12520"/>
                </a:cubicBezTo>
                <a:cubicBezTo>
                  <a:pt x="18398" y="12511"/>
                  <a:pt x="18398" y="12507"/>
                  <a:pt x="18396" y="12501"/>
                </a:cubicBezTo>
                <a:cubicBezTo>
                  <a:pt x="18352" y="12031"/>
                  <a:pt x="18232" y="11590"/>
                  <a:pt x="18060" y="11178"/>
                </a:cubicBezTo>
                <a:cubicBezTo>
                  <a:pt x="19340" y="9645"/>
                  <a:pt x="19800" y="7564"/>
                  <a:pt x="18419" y="5781"/>
                </a:cubicBezTo>
                <a:cubicBezTo>
                  <a:pt x="18375" y="5725"/>
                  <a:pt x="18320" y="5702"/>
                  <a:pt x="18266" y="5702"/>
                </a:cubicBezTo>
                <a:cubicBezTo>
                  <a:pt x="18114" y="5702"/>
                  <a:pt x="17967" y="5889"/>
                  <a:pt x="18089" y="6048"/>
                </a:cubicBezTo>
                <a:cubicBezTo>
                  <a:pt x="18903" y="7098"/>
                  <a:pt x="19040" y="8150"/>
                  <a:pt x="18756" y="9113"/>
                </a:cubicBezTo>
                <a:cubicBezTo>
                  <a:pt x="18329" y="8587"/>
                  <a:pt x="17897" y="8036"/>
                  <a:pt x="17420" y="7539"/>
                </a:cubicBezTo>
                <a:cubicBezTo>
                  <a:pt x="17534" y="7343"/>
                  <a:pt x="17632" y="7140"/>
                  <a:pt x="17721" y="6937"/>
                </a:cubicBezTo>
                <a:cubicBezTo>
                  <a:pt x="17888" y="7363"/>
                  <a:pt x="18017" y="7809"/>
                  <a:pt x="18104" y="8262"/>
                </a:cubicBezTo>
                <a:cubicBezTo>
                  <a:pt x="18125" y="8380"/>
                  <a:pt x="18218" y="8434"/>
                  <a:pt x="18311" y="8434"/>
                </a:cubicBezTo>
                <a:cubicBezTo>
                  <a:pt x="18430" y="8434"/>
                  <a:pt x="18550" y="8347"/>
                  <a:pt x="18522" y="8196"/>
                </a:cubicBezTo>
                <a:cubicBezTo>
                  <a:pt x="18406" y="7554"/>
                  <a:pt x="18201" y="6939"/>
                  <a:pt x="17928" y="6361"/>
                </a:cubicBezTo>
                <a:cubicBezTo>
                  <a:pt x="18232" y="5311"/>
                  <a:pt x="18145" y="4203"/>
                  <a:pt x="17387" y="3162"/>
                </a:cubicBezTo>
                <a:cubicBezTo>
                  <a:pt x="17345" y="3104"/>
                  <a:pt x="17291" y="3080"/>
                  <a:pt x="17238" y="3080"/>
                </a:cubicBezTo>
                <a:cubicBezTo>
                  <a:pt x="17088" y="3080"/>
                  <a:pt x="16941" y="3267"/>
                  <a:pt x="17060" y="3429"/>
                </a:cubicBezTo>
                <a:cubicBezTo>
                  <a:pt x="17543" y="4092"/>
                  <a:pt x="17679" y="4907"/>
                  <a:pt x="17582" y="5717"/>
                </a:cubicBezTo>
                <a:cubicBezTo>
                  <a:pt x="16983" y="4717"/>
                  <a:pt x="16168" y="3876"/>
                  <a:pt x="15219" y="3292"/>
                </a:cubicBezTo>
                <a:cubicBezTo>
                  <a:pt x="15230" y="3224"/>
                  <a:pt x="15213" y="3149"/>
                  <a:pt x="15145" y="3091"/>
                </a:cubicBezTo>
                <a:cubicBezTo>
                  <a:pt x="13743" y="1969"/>
                  <a:pt x="12101" y="1006"/>
                  <a:pt x="10254" y="988"/>
                </a:cubicBezTo>
                <a:cubicBezTo>
                  <a:pt x="10237" y="987"/>
                  <a:pt x="10220" y="987"/>
                  <a:pt x="10203" y="987"/>
                </a:cubicBezTo>
                <a:cubicBezTo>
                  <a:pt x="9184" y="987"/>
                  <a:pt x="8228" y="1294"/>
                  <a:pt x="7361" y="1776"/>
                </a:cubicBezTo>
                <a:cubicBezTo>
                  <a:pt x="8607" y="877"/>
                  <a:pt x="10151" y="449"/>
                  <a:pt x="11711" y="449"/>
                </a:cubicBezTo>
                <a:close/>
                <a:moveTo>
                  <a:pt x="15582" y="9683"/>
                </a:moveTo>
                <a:cubicBezTo>
                  <a:pt x="15733" y="9941"/>
                  <a:pt x="15861" y="10217"/>
                  <a:pt x="15963" y="10498"/>
                </a:cubicBezTo>
                <a:cubicBezTo>
                  <a:pt x="16056" y="10828"/>
                  <a:pt x="16122" y="11151"/>
                  <a:pt x="16159" y="11461"/>
                </a:cubicBezTo>
                <a:cubicBezTo>
                  <a:pt x="16168" y="11528"/>
                  <a:pt x="16199" y="11575"/>
                  <a:pt x="16242" y="11604"/>
                </a:cubicBezTo>
                <a:cubicBezTo>
                  <a:pt x="16263" y="11739"/>
                  <a:pt x="16275" y="11869"/>
                  <a:pt x="16284" y="12004"/>
                </a:cubicBezTo>
                <a:cubicBezTo>
                  <a:pt x="16271" y="12041"/>
                  <a:pt x="16257" y="12076"/>
                  <a:pt x="16240" y="12112"/>
                </a:cubicBezTo>
                <a:cubicBezTo>
                  <a:pt x="15923" y="12315"/>
                  <a:pt x="15594" y="12497"/>
                  <a:pt x="15267" y="12652"/>
                </a:cubicBezTo>
                <a:cubicBezTo>
                  <a:pt x="15211" y="11969"/>
                  <a:pt x="14915" y="11200"/>
                  <a:pt x="14459" y="10498"/>
                </a:cubicBezTo>
                <a:lnTo>
                  <a:pt x="14536" y="10451"/>
                </a:lnTo>
                <a:cubicBezTo>
                  <a:pt x="14884" y="10233"/>
                  <a:pt x="15238" y="9975"/>
                  <a:pt x="15582" y="9683"/>
                </a:cubicBezTo>
                <a:close/>
                <a:moveTo>
                  <a:pt x="11429" y="6927"/>
                </a:moveTo>
                <a:cubicBezTo>
                  <a:pt x="12805" y="6927"/>
                  <a:pt x="14282" y="7983"/>
                  <a:pt x="15124" y="9012"/>
                </a:cubicBezTo>
                <a:cubicBezTo>
                  <a:pt x="15215" y="9121"/>
                  <a:pt x="15298" y="9235"/>
                  <a:pt x="15375" y="9351"/>
                </a:cubicBezTo>
                <a:cubicBezTo>
                  <a:pt x="15010" y="9643"/>
                  <a:pt x="14621" y="9917"/>
                  <a:pt x="14221" y="10159"/>
                </a:cubicBezTo>
                <a:cubicBezTo>
                  <a:pt x="13440" y="9118"/>
                  <a:pt x="12318" y="8309"/>
                  <a:pt x="11177" y="8309"/>
                </a:cubicBezTo>
                <a:cubicBezTo>
                  <a:pt x="11081" y="8309"/>
                  <a:pt x="10984" y="8314"/>
                  <a:pt x="10887" y="8326"/>
                </a:cubicBezTo>
                <a:cubicBezTo>
                  <a:pt x="11152" y="8076"/>
                  <a:pt x="11471" y="7871"/>
                  <a:pt x="11846" y="7728"/>
                </a:cubicBezTo>
                <a:cubicBezTo>
                  <a:pt x="12075" y="7643"/>
                  <a:pt x="11965" y="7326"/>
                  <a:pt x="11756" y="7326"/>
                </a:cubicBezTo>
                <a:cubicBezTo>
                  <a:pt x="11731" y="7326"/>
                  <a:pt x="11704" y="7330"/>
                  <a:pt x="11676" y="7341"/>
                </a:cubicBezTo>
                <a:cubicBezTo>
                  <a:pt x="10550" y="7763"/>
                  <a:pt x="9879" y="8689"/>
                  <a:pt x="9533" y="9815"/>
                </a:cubicBezTo>
                <a:cubicBezTo>
                  <a:pt x="9467" y="9850"/>
                  <a:pt x="9409" y="9892"/>
                  <a:pt x="9351" y="9939"/>
                </a:cubicBezTo>
                <a:cubicBezTo>
                  <a:pt x="9212" y="10053"/>
                  <a:pt x="9282" y="10231"/>
                  <a:pt x="9405" y="10291"/>
                </a:cubicBezTo>
                <a:cubicBezTo>
                  <a:pt x="9260" y="10942"/>
                  <a:pt x="9214" y="11642"/>
                  <a:pt x="9235" y="12341"/>
                </a:cubicBezTo>
                <a:cubicBezTo>
                  <a:pt x="8850" y="12470"/>
                  <a:pt x="8460" y="12594"/>
                  <a:pt x="8073" y="12718"/>
                </a:cubicBezTo>
                <a:cubicBezTo>
                  <a:pt x="7704" y="12000"/>
                  <a:pt x="7918" y="10935"/>
                  <a:pt x="8315" y="9952"/>
                </a:cubicBezTo>
                <a:cubicBezTo>
                  <a:pt x="8595" y="9778"/>
                  <a:pt x="8920" y="9652"/>
                  <a:pt x="9291" y="9585"/>
                </a:cubicBezTo>
                <a:cubicBezTo>
                  <a:pt x="9546" y="9538"/>
                  <a:pt x="9501" y="9161"/>
                  <a:pt x="9267" y="9161"/>
                </a:cubicBezTo>
                <a:cubicBezTo>
                  <a:pt x="9254" y="9161"/>
                  <a:pt x="9240" y="9163"/>
                  <a:pt x="9226" y="9165"/>
                </a:cubicBezTo>
                <a:cubicBezTo>
                  <a:pt x="8999" y="9206"/>
                  <a:pt x="8783" y="9268"/>
                  <a:pt x="8587" y="9347"/>
                </a:cubicBezTo>
                <a:cubicBezTo>
                  <a:pt x="8914" y="8689"/>
                  <a:pt x="9291" y="8115"/>
                  <a:pt x="9589" y="7775"/>
                </a:cubicBezTo>
                <a:cubicBezTo>
                  <a:pt x="9711" y="7639"/>
                  <a:pt x="9837" y="7519"/>
                  <a:pt x="9968" y="7417"/>
                </a:cubicBezTo>
                <a:cubicBezTo>
                  <a:pt x="10008" y="7451"/>
                  <a:pt x="10058" y="7471"/>
                  <a:pt x="10107" y="7471"/>
                </a:cubicBezTo>
                <a:cubicBezTo>
                  <a:pt x="10164" y="7471"/>
                  <a:pt x="10220" y="7444"/>
                  <a:pt x="10260" y="7382"/>
                </a:cubicBezTo>
                <a:cubicBezTo>
                  <a:pt x="10320" y="7289"/>
                  <a:pt x="10392" y="7206"/>
                  <a:pt x="10467" y="7123"/>
                </a:cubicBezTo>
                <a:cubicBezTo>
                  <a:pt x="10775" y="6987"/>
                  <a:pt x="11099" y="6927"/>
                  <a:pt x="11429" y="6927"/>
                </a:cubicBezTo>
                <a:close/>
                <a:moveTo>
                  <a:pt x="7752" y="10430"/>
                </a:moveTo>
                <a:lnTo>
                  <a:pt x="7752" y="10430"/>
                </a:lnTo>
                <a:cubicBezTo>
                  <a:pt x="7502" y="11256"/>
                  <a:pt x="7388" y="12147"/>
                  <a:pt x="7690" y="12845"/>
                </a:cubicBezTo>
                <a:cubicBezTo>
                  <a:pt x="7545" y="12892"/>
                  <a:pt x="7398" y="12936"/>
                  <a:pt x="7253" y="12983"/>
                </a:cubicBezTo>
                <a:cubicBezTo>
                  <a:pt x="7174" y="12791"/>
                  <a:pt x="7118" y="12594"/>
                  <a:pt x="7079" y="12397"/>
                </a:cubicBezTo>
                <a:cubicBezTo>
                  <a:pt x="7108" y="12207"/>
                  <a:pt x="7152" y="12014"/>
                  <a:pt x="7207" y="11828"/>
                </a:cubicBezTo>
                <a:cubicBezTo>
                  <a:pt x="7239" y="11708"/>
                  <a:pt x="7181" y="11615"/>
                  <a:pt x="7094" y="11569"/>
                </a:cubicBezTo>
                <a:cubicBezTo>
                  <a:pt x="7245" y="11140"/>
                  <a:pt x="7462" y="10749"/>
                  <a:pt x="7752" y="10430"/>
                </a:cubicBezTo>
                <a:close/>
                <a:moveTo>
                  <a:pt x="17768" y="11590"/>
                </a:moveTo>
                <a:cubicBezTo>
                  <a:pt x="17826" y="11755"/>
                  <a:pt x="17876" y="11927"/>
                  <a:pt x="17911" y="12103"/>
                </a:cubicBezTo>
                <a:cubicBezTo>
                  <a:pt x="17961" y="12335"/>
                  <a:pt x="17984" y="12567"/>
                  <a:pt x="17992" y="12795"/>
                </a:cubicBezTo>
                <a:cubicBezTo>
                  <a:pt x="17818" y="12905"/>
                  <a:pt x="17644" y="13006"/>
                  <a:pt x="17464" y="13106"/>
                </a:cubicBezTo>
                <a:cubicBezTo>
                  <a:pt x="17613" y="12623"/>
                  <a:pt x="17721" y="12118"/>
                  <a:pt x="17768" y="11590"/>
                </a:cubicBezTo>
                <a:close/>
                <a:moveTo>
                  <a:pt x="4743" y="11743"/>
                </a:moveTo>
                <a:lnTo>
                  <a:pt x="4743" y="11743"/>
                </a:lnTo>
                <a:cubicBezTo>
                  <a:pt x="4909" y="11925"/>
                  <a:pt x="5083" y="12097"/>
                  <a:pt x="5267" y="12261"/>
                </a:cubicBezTo>
                <a:cubicBezTo>
                  <a:pt x="5296" y="12549"/>
                  <a:pt x="5348" y="12828"/>
                  <a:pt x="5416" y="13099"/>
                </a:cubicBezTo>
                <a:cubicBezTo>
                  <a:pt x="5318" y="13095"/>
                  <a:pt x="5220" y="13092"/>
                  <a:pt x="5121" y="13092"/>
                </a:cubicBezTo>
                <a:cubicBezTo>
                  <a:pt x="5052" y="13092"/>
                  <a:pt x="4983" y="13094"/>
                  <a:pt x="4913" y="13095"/>
                </a:cubicBezTo>
                <a:cubicBezTo>
                  <a:pt x="4876" y="13097"/>
                  <a:pt x="4845" y="13110"/>
                  <a:pt x="4816" y="13130"/>
                </a:cubicBezTo>
                <a:cubicBezTo>
                  <a:pt x="4754" y="12675"/>
                  <a:pt x="4731" y="12209"/>
                  <a:pt x="4743" y="11743"/>
                </a:cubicBezTo>
                <a:close/>
                <a:moveTo>
                  <a:pt x="5737" y="12644"/>
                </a:moveTo>
                <a:lnTo>
                  <a:pt x="5737" y="12644"/>
                </a:lnTo>
                <a:cubicBezTo>
                  <a:pt x="5803" y="12693"/>
                  <a:pt x="5868" y="12741"/>
                  <a:pt x="5934" y="12789"/>
                </a:cubicBezTo>
                <a:cubicBezTo>
                  <a:pt x="5934" y="12791"/>
                  <a:pt x="5938" y="12795"/>
                  <a:pt x="5938" y="12797"/>
                </a:cubicBezTo>
                <a:cubicBezTo>
                  <a:pt x="5940" y="12907"/>
                  <a:pt x="5942" y="13023"/>
                  <a:pt x="5948" y="13132"/>
                </a:cubicBezTo>
                <a:lnTo>
                  <a:pt x="5855" y="13126"/>
                </a:lnTo>
                <a:cubicBezTo>
                  <a:pt x="5808" y="12971"/>
                  <a:pt x="5768" y="12809"/>
                  <a:pt x="5737" y="12644"/>
                </a:cubicBezTo>
                <a:close/>
                <a:moveTo>
                  <a:pt x="15631" y="12981"/>
                </a:moveTo>
                <a:cubicBezTo>
                  <a:pt x="15515" y="13085"/>
                  <a:pt x="15391" y="13180"/>
                  <a:pt x="15250" y="13263"/>
                </a:cubicBezTo>
                <a:cubicBezTo>
                  <a:pt x="15256" y="13222"/>
                  <a:pt x="15263" y="13180"/>
                  <a:pt x="15267" y="13137"/>
                </a:cubicBezTo>
                <a:cubicBezTo>
                  <a:pt x="15387" y="13087"/>
                  <a:pt x="15509" y="13035"/>
                  <a:pt x="15631" y="12981"/>
                </a:cubicBezTo>
                <a:close/>
                <a:moveTo>
                  <a:pt x="14070" y="10730"/>
                </a:moveTo>
                <a:cubicBezTo>
                  <a:pt x="14329" y="11122"/>
                  <a:pt x="14532" y="11524"/>
                  <a:pt x="14658" y="11880"/>
                </a:cubicBezTo>
                <a:cubicBezTo>
                  <a:pt x="14766" y="12188"/>
                  <a:pt x="14826" y="12522"/>
                  <a:pt x="14826" y="12843"/>
                </a:cubicBezTo>
                <a:cubicBezTo>
                  <a:pt x="14631" y="12921"/>
                  <a:pt x="14439" y="12988"/>
                  <a:pt x="14246" y="13048"/>
                </a:cubicBezTo>
                <a:cubicBezTo>
                  <a:pt x="13848" y="13170"/>
                  <a:pt x="13445" y="13263"/>
                  <a:pt x="13035" y="13337"/>
                </a:cubicBezTo>
                <a:cubicBezTo>
                  <a:pt x="12625" y="13066"/>
                  <a:pt x="12331" y="12619"/>
                  <a:pt x="12146" y="12105"/>
                </a:cubicBezTo>
                <a:cubicBezTo>
                  <a:pt x="12312" y="11956"/>
                  <a:pt x="12434" y="11755"/>
                  <a:pt x="12504" y="11538"/>
                </a:cubicBezTo>
                <a:cubicBezTo>
                  <a:pt x="13037" y="11296"/>
                  <a:pt x="13561" y="11029"/>
                  <a:pt x="14070" y="10730"/>
                </a:cubicBezTo>
                <a:close/>
                <a:moveTo>
                  <a:pt x="7909" y="13222"/>
                </a:moveTo>
                <a:cubicBezTo>
                  <a:pt x="7961" y="13288"/>
                  <a:pt x="8019" y="13354"/>
                  <a:pt x="8081" y="13412"/>
                </a:cubicBezTo>
                <a:cubicBezTo>
                  <a:pt x="7963" y="13369"/>
                  <a:pt x="7845" y="13325"/>
                  <a:pt x="7729" y="13275"/>
                </a:cubicBezTo>
                <a:cubicBezTo>
                  <a:pt x="7787" y="13257"/>
                  <a:pt x="7847" y="13240"/>
                  <a:pt x="7909" y="13222"/>
                </a:cubicBezTo>
                <a:close/>
                <a:moveTo>
                  <a:pt x="17307" y="11938"/>
                </a:moveTo>
                <a:lnTo>
                  <a:pt x="17307" y="11938"/>
                </a:lnTo>
                <a:cubicBezTo>
                  <a:pt x="17234" y="12437"/>
                  <a:pt x="17104" y="12915"/>
                  <a:pt x="16930" y="13371"/>
                </a:cubicBezTo>
                <a:cubicBezTo>
                  <a:pt x="16810" y="13427"/>
                  <a:pt x="16685" y="13478"/>
                  <a:pt x="16563" y="13524"/>
                </a:cubicBezTo>
                <a:cubicBezTo>
                  <a:pt x="16660" y="13151"/>
                  <a:pt x="16718" y="12766"/>
                  <a:pt x="16733" y="12373"/>
                </a:cubicBezTo>
                <a:cubicBezTo>
                  <a:pt x="16930" y="12240"/>
                  <a:pt x="17122" y="12093"/>
                  <a:pt x="17307" y="11938"/>
                </a:cubicBezTo>
                <a:close/>
                <a:moveTo>
                  <a:pt x="9262" y="12789"/>
                </a:moveTo>
                <a:cubicBezTo>
                  <a:pt x="9278" y="13039"/>
                  <a:pt x="9307" y="13288"/>
                  <a:pt x="9344" y="13532"/>
                </a:cubicBezTo>
                <a:cubicBezTo>
                  <a:pt x="9315" y="13530"/>
                  <a:pt x="9289" y="13530"/>
                  <a:pt x="9262" y="13530"/>
                </a:cubicBezTo>
                <a:cubicBezTo>
                  <a:pt x="8968" y="13514"/>
                  <a:pt x="8674" y="13482"/>
                  <a:pt x="8375" y="13449"/>
                </a:cubicBezTo>
                <a:cubicBezTo>
                  <a:pt x="8458" y="13366"/>
                  <a:pt x="8487" y="13215"/>
                  <a:pt x="8375" y="13112"/>
                </a:cubicBezTo>
                <a:cubicBezTo>
                  <a:pt x="8363" y="13106"/>
                  <a:pt x="8355" y="13095"/>
                  <a:pt x="8344" y="13085"/>
                </a:cubicBezTo>
                <a:cubicBezTo>
                  <a:pt x="8651" y="12988"/>
                  <a:pt x="8957" y="12890"/>
                  <a:pt x="9262" y="12789"/>
                </a:cubicBezTo>
                <a:close/>
                <a:moveTo>
                  <a:pt x="10883" y="12217"/>
                </a:moveTo>
                <a:cubicBezTo>
                  <a:pt x="11064" y="12322"/>
                  <a:pt x="11261" y="12388"/>
                  <a:pt x="11465" y="12388"/>
                </a:cubicBezTo>
                <a:cubicBezTo>
                  <a:pt x="11571" y="12388"/>
                  <a:pt x="11679" y="12370"/>
                  <a:pt x="11788" y="12331"/>
                </a:cubicBezTo>
                <a:cubicBezTo>
                  <a:pt x="11947" y="12751"/>
                  <a:pt x="12177" y="13132"/>
                  <a:pt x="12475" y="13424"/>
                </a:cubicBezTo>
                <a:cubicBezTo>
                  <a:pt x="12022" y="13487"/>
                  <a:pt x="11571" y="13524"/>
                  <a:pt x="11115" y="13543"/>
                </a:cubicBezTo>
                <a:cubicBezTo>
                  <a:pt x="10881" y="13263"/>
                  <a:pt x="10707" y="12936"/>
                  <a:pt x="10639" y="12580"/>
                </a:cubicBezTo>
                <a:cubicBezTo>
                  <a:pt x="10616" y="12462"/>
                  <a:pt x="10521" y="12408"/>
                  <a:pt x="10427" y="12408"/>
                </a:cubicBezTo>
                <a:cubicBezTo>
                  <a:pt x="10308" y="12408"/>
                  <a:pt x="10189" y="12494"/>
                  <a:pt x="10218" y="12644"/>
                </a:cubicBezTo>
                <a:cubicBezTo>
                  <a:pt x="10287" y="12979"/>
                  <a:pt x="10425" y="13286"/>
                  <a:pt x="10618" y="13557"/>
                </a:cubicBezTo>
                <a:cubicBezTo>
                  <a:pt x="10530" y="13559"/>
                  <a:pt x="10442" y="13560"/>
                  <a:pt x="10354" y="13560"/>
                </a:cubicBezTo>
                <a:cubicBezTo>
                  <a:pt x="10168" y="13560"/>
                  <a:pt x="9983" y="13556"/>
                  <a:pt x="9796" y="13549"/>
                </a:cubicBezTo>
                <a:cubicBezTo>
                  <a:pt x="9750" y="13253"/>
                  <a:pt x="9717" y="12950"/>
                  <a:pt x="9697" y="12644"/>
                </a:cubicBezTo>
                <a:cubicBezTo>
                  <a:pt x="10094" y="12507"/>
                  <a:pt x="10494" y="12364"/>
                  <a:pt x="10883" y="12217"/>
                </a:cubicBezTo>
                <a:close/>
                <a:moveTo>
                  <a:pt x="14780" y="13323"/>
                </a:moveTo>
                <a:lnTo>
                  <a:pt x="14780" y="13323"/>
                </a:lnTo>
                <a:cubicBezTo>
                  <a:pt x="14766" y="13381"/>
                  <a:pt x="14751" y="13443"/>
                  <a:pt x="14731" y="13503"/>
                </a:cubicBezTo>
                <a:cubicBezTo>
                  <a:pt x="14469" y="13589"/>
                  <a:pt x="14224" y="13629"/>
                  <a:pt x="13998" y="13629"/>
                </a:cubicBezTo>
                <a:cubicBezTo>
                  <a:pt x="13919" y="13629"/>
                  <a:pt x="13843" y="13624"/>
                  <a:pt x="13770" y="13615"/>
                </a:cubicBezTo>
                <a:cubicBezTo>
                  <a:pt x="14111" y="13532"/>
                  <a:pt x="14449" y="13437"/>
                  <a:pt x="14780" y="13323"/>
                </a:cubicBezTo>
                <a:close/>
                <a:moveTo>
                  <a:pt x="4874" y="13505"/>
                </a:moveTo>
                <a:lnTo>
                  <a:pt x="4874" y="13505"/>
                </a:lnTo>
                <a:cubicBezTo>
                  <a:pt x="4977" y="13555"/>
                  <a:pt x="5068" y="13557"/>
                  <a:pt x="5207" y="13582"/>
                </a:cubicBezTo>
                <a:cubicBezTo>
                  <a:pt x="5220" y="13584"/>
                  <a:pt x="5231" y="13585"/>
                  <a:pt x="5243" y="13585"/>
                </a:cubicBezTo>
                <a:cubicBezTo>
                  <a:pt x="5303" y="13585"/>
                  <a:pt x="5348" y="13558"/>
                  <a:pt x="5381" y="13522"/>
                </a:cubicBezTo>
                <a:lnTo>
                  <a:pt x="5483" y="13530"/>
                </a:lnTo>
                <a:cubicBezTo>
                  <a:pt x="5292" y="13588"/>
                  <a:pt x="5102" y="13650"/>
                  <a:pt x="4913" y="13710"/>
                </a:cubicBezTo>
                <a:cubicBezTo>
                  <a:pt x="4899" y="13640"/>
                  <a:pt x="4886" y="13574"/>
                  <a:pt x="4874" y="13505"/>
                </a:cubicBezTo>
                <a:close/>
                <a:moveTo>
                  <a:pt x="4327" y="12453"/>
                </a:moveTo>
                <a:cubicBezTo>
                  <a:pt x="4354" y="12905"/>
                  <a:pt x="4408" y="13356"/>
                  <a:pt x="4499" y="13801"/>
                </a:cubicBezTo>
                <a:cubicBezTo>
                  <a:pt x="4422" y="13613"/>
                  <a:pt x="4354" y="13418"/>
                  <a:pt x="4286" y="13224"/>
                </a:cubicBezTo>
                <a:cubicBezTo>
                  <a:pt x="4288" y="12967"/>
                  <a:pt x="4304" y="12708"/>
                  <a:pt x="4327" y="12453"/>
                </a:cubicBezTo>
                <a:close/>
                <a:moveTo>
                  <a:pt x="16257" y="12921"/>
                </a:moveTo>
                <a:lnTo>
                  <a:pt x="16257" y="12921"/>
                </a:lnTo>
                <a:cubicBezTo>
                  <a:pt x="16226" y="13182"/>
                  <a:pt x="16170" y="13439"/>
                  <a:pt x="16095" y="13687"/>
                </a:cubicBezTo>
                <a:cubicBezTo>
                  <a:pt x="15838" y="13768"/>
                  <a:pt x="15577" y="13834"/>
                  <a:pt x="15312" y="13886"/>
                </a:cubicBezTo>
                <a:lnTo>
                  <a:pt x="15049" y="13934"/>
                </a:lnTo>
                <a:cubicBezTo>
                  <a:pt x="15070" y="13892"/>
                  <a:pt x="15091" y="13853"/>
                  <a:pt x="15107" y="13812"/>
                </a:cubicBezTo>
                <a:cubicBezTo>
                  <a:pt x="15592" y="13607"/>
                  <a:pt x="15973" y="13298"/>
                  <a:pt x="16257" y="12921"/>
                </a:cubicBezTo>
                <a:close/>
                <a:moveTo>
                  <a:pt x="10982" y="13969"/>
                </a:moveTo>
                <a:cubicBezTo>
                  <a:pt x="11016" y="14006"/>
                  <a:pt x="11053" y="14039"/>
                  <a:pt x="11090" y="14073"/>
                </a:cubicBezTo>
                <a:cubicBezTo>
                  <a:pt x="10842" y="14050"/>
                  <a:pt x="10591" y="14019"/>
                  <a:pt x="10345" y="13979"/>
                </a:cubicBezTo>
                <a:cubicBezTo>
                  <a:pt x="10527" y="13979"/>
                  <a:pt x="10705" y="13979"/>
                  <a:pt x="10887" y="13975"/>
                </a:cubicBezTo>
                <a:cubicBezTo>
                  <a:pt x="10916" y="13971"/>
                  <a:pt x="10949" y="13971"/>
                  <a:pt x="10982" y="13969"/>
                </a:cubicBezTo>
                <a:close/>
                <a:moveTo>
                  <a:pt x="12941" y="13781"/>
                </a:moveTo>
                <a:cubicBezTo>
                  <a:pt x="13240" y="13952"/>
                  <a:pt x="13585" y="14048"/>
                  <a:pt x="13975" y="14048"/>
                </a:cubicBezTo>
                <a:cubicBezTo>
                  <a:pt x="14127" y="14048"/>
                  <a:pt x="14287" y="14033"/>
                  <a:pt x="14453" y="14002"/>
                </a:cubicBezTo>
                <a:lnTo>
                  <a:pt x="14453" y="14002"/>
                </a:lnTo>
                <a:cubicBezTo>
                  <a:pt x="14449" y="14008"/>
                  <a:pt x="14443" y="14017"/>
                  <a:pt x="14441" y="14021"/>
                </a:cubicBezTo>
                <a:cubicBezTo>
                  <a:pt x="13834" y="14101"/>
                  <a:pt x="13194" y="14142"/>
                  <a:pt x="12541" y="14142"/>
                </a:cubicBezTo>
                <a:cubicBezTo>
                  <a:pt x="12296" y="14142"/>
                  <a:pt x="12049" y="14136"/>
                  <a:pt x="11800" y="14124"/>
                </a:cubicBezTo>
                <a:cubicBezTo>
                  <a:pt x="11707" y="14071"/>
                  <a:pt x="11618" y="14010"/>
                  <a:pt x="11533" y="13944"/>
                </a:cubicBezTo>
                <a:cubicBezTo>
                  <a:pt x="12003" y="13913"/>
                  <a:pt x="12475" y="13857"/>
                  <a:pt x="12941" y="13781"/>
                </a:cubicBezTo>
                <a:close/>
                <a:moveTo>
                  <a:pt x="19408" y="12252"/>
                </a:moveTo>
                <a:cubicBezTo>
                  <a:pt x="19280" y="12613"/>
                  <a:pt x="19118" y="12961"/>
                  <a:pt x="18905" y="13296"/>
                </a:cubicBezTo>
                <a:cubicBezTo>
                  <a:pt x="18708" y="13609"/>
                  <a:pt x="18483" y="13897"/>
                  <a:pt x="18238" y="14162"/>
                </a:cubicBezTo>
                <a:cubicBezTo>
                  <a:pt x="18290" y="13979"/>
                  <a:pt x="18334" y="13795"/>
                  <a:pt x="18363" y="13613"/>
                </a:cubicBezTo>
                <a:cubicBezTo>
                  <a:pt x="18510" y="13358"/>
                  <a:pt x="18638" y="13089"/>
                  <a:pt x="18750" y="12805"/>
                </a:cubicBezTo>
                <a:cubicBezTo>
                  <a:pt x="18978" y="12631"/>
                  <a:pt x="19197" y="12447"/>
                  <a:pt x="19408" y="12252"/>
                </a:cubicBezTo>
                <a:close/>
                <a:moveTo>
                  <a:pt x="17971" y="13333"/>
                </a:moveTo>
                <a:cubicBezTo>
                  <a:pt x="17965" y="13377"/>
                  <a:pt x="17959" y="13420"/>
                  <a:pt x="17953" y="13464"/>
                </a:cubicBezTo>
                <a:cubicBezTo>
                  <a:pt x="17611" y="14033"/>
                  <a:pt x="17174" y="14524"/>
                  <a:pt x="16667" y="14949"/>
                </a:cubicBezTo>
                <a:cubicBezTo>
                  <a:pt x="16731" y="14812"/>
                  <a:pt x="16795" y="14679"/>
                  <a:pt x="16853" y="14547"/>
                </a:cubicBezTo>
                <a:cubicBezTo>
                  <a:pt x="16863" y="14520"/>
                  <a:pt x="16865" y="14497"/>
                  <a:pt x="16868" y="14476"/>
                </a:cubicBezTo>
                <a:cubicBezTo>
                  <a:pt x="17006" y="14234"/>
                  <a:pt x="17131" y="13982"/>
                  <a:pt x="17238" y="13721"/>
                </a:cubicBezTo>
                <a:cubicBezTo>
                  <a:pt x="17489" y="13605"/>
                  <a:pt x="17733" y="13474"/>
                  <a:pt x="17971" y="13333"/>
                </a:cubicBezTo>
                <a:close/>
                <a:moveTo>
                  <a:pt x="17632" y="14605"/>
                </a:moveTo>
                <a:lnTo>
                  <a:pt x="17632" y="14605"/>
                </a:lnTo>
                <a:cubicBezTo>
                  <a:pt x="17598" y="14673"/>
                  <a:pt x="17570" y="14744"/>
                  <a:pt x="17536" y="14814"/>
                </a:cubicBezTo>
                <a:cubicBezTo>
                  <a:pt x="17391" y="14930"/>
                  <a:pt x="17242" y="15042"/>
                  <a:pt x="17091" y="15147"/>
                </a:cubicBezTo>
                <a:lnTo>
                  <a:pt x="17085" y="15141"/>
                </a:lnTo>
                <a:cubicBezTo>
                  <a:pt x="17278" y="14973"/>
                  <a:pt x="17462" y="14795"/>
                  <a:pt x="17632" y="14605"/>
                </a:cubicBezTo>
                <a:close/>
                <a:moveTo>
                  <a:pt x="7156" y="13741"/>
                </a:moveTo>
                <a:cubicBezTo>
                  <a:pt x="7243" y="13754"/>
                  <a:pt x="7330" y="13770"/>
                  <a:pt x="7419" y="13783"/>
                </a:cubicBezTo>
                <a:cubicBezTo>
                  <a:pt x="7715" y="14423"/>
                  <a:pt x="8025" y="15065"/>
                  <a:pt x="8466" y="15593"/>
                </a:cubicBezTo>
                <a:cubicBezTo>
                  <a:pt x="7754" y="15379"/>
                  <a:pt x="7367" y="14611"/>
                  <a:pt x="7156" y="13741"/>
                </a:cubicBezTo>
                <a:close/>
                <a:moveTo>
                  <a:pt x="7916" y="13853"/>
                </a:moveTo>
                <a:lnTo>
                  <a:pt x="7916" y="13853"/>
                </a:lnTo>
                <a:cubicBezTo>
                  <a:pt x="7974" y="13861"/>
                  <a:pt x="8032" y="13866"/>
                  <a:pt x="8092" y="13872"/>
                </a:cubicBezTo>
                <a:cubicBezTo>
                  <a:pt x="8427" y="13988"/>
                  <a:pt x="8769" y="14091"/>
                  <a:pt x="9121" y="14178"/>
                </a:cubicBezTo>
                <a:cubicBezTo>
                  <a:pt x="8930" y="14663"/>
                  <a:pt x="9028" y="15232"/>
                  <a:pt x="9264" y="15781"/>
                </a:cubicBezTo>
                <a:cubicBezTo>
                  <a:pt x="8647" y="15292"/>
                  <a:pt x="8261" y="14580"/>
                  <a:pt x="7916" y="13853"/>
                </a:cubicBezTo>
                <a:close/>
                <a:moveTo>
                  <a:pt x="16671" y="13955"/>
                </a:moveTo>
                <a:cubicBezTo>
                  <a:pt x="16298" y="14700"/>
                  <a:pt x="15791" y="15363"/>
                  <a:pt x="15180" y="15914"/>
                </a:cubicBezTo>
                <a:cubicBezTo>
                  <a:pt x="15074" y="15967"/>
                  <a:pt x="14967" y="16019"/>
                  <a:pt x="14857" y="16069"/>
                </a:cubicBezTo>
                <a:cubicBezTo>
                  <a:pt x="15559" y="15559"/>
                  <a:pt x="16079" y="14851"/>
                  <a:pt x="16389" y="14050"/>
                </a:cubicBezTo>
                <a:cubicBezTo>
                  <a:pt x="16484" y="14019"/>
                  <a:pt x="16578" y="13988"/>
                  <a:pt x="16671" y="13955"/>
                </a:cubicBezTo>
                <a:close/>
                <a:moveTo>
                  <a:pt x="9494" y="14354"/>
                </a:moveTo>
                <a:cubicBezTo>
                  <a:pt x="9641" y="15023"/>
                  <a:pt x="9846" y="15636"/>
                  <a:pt x="10080" y="16139"/>
                </a:cubicBezTo>
                <a:cubicBezTo>
                  <a:pt x="10096" y="16177"/>
                  <a:pt x="10117" y="16210"/>
                  <a:pt x="10136" y="16249"/>
                </a:cubicBezTo>
                <a:cubicBezTo>
                  <a:pt x="10080" y="16228"/>
                  <a:pt x="10022" y="16210"/>
                  <a:pt x="9966" y="16187"/>
                </a:cubicBezTo>
                <a:cubicBezTo>
                  <a:pt x="9949" y="16183"/>
                  <a:pt x="9937" y="16174"/>
                  <a:pt x="9920" y="16168"/>
                </a:cubicBezTo>
                <a:cubicBezTo>
                  <a:pt x="9541" y="15553"/>
                  <a:pt x="9299" y="14872"/>
                  <a:pt x="9494" y="14354"/>
                </a:cubicBezTo>
                <a:close/>
                <a:moveTo>
                  <a:pt x="16957" y="15744"/>
                </a:moveTo>
                <a:lnTo>
                  <a:pt x="16957" y="15744"/>
                </a:lnTo>
                <a:cubicBezTo>
                  <a:pt x="16770" y="15984"/>
                  <a:pt x="16565" y="16212"/>
                  <a:pt x="16344" y="16423"/>
                </a:cubicBezTo>
                <a:cubicBezTo>
                  <a:pt x="16553" y="16218"/>
                  <a:pt x="16743" y="16000"/>
                  <a:pt x="16913" y="15771"/>
                </a:cubicBezTo>
                <a:cubicBezTo>
                  <a:pt x="16928" y="15760"/>
                  <a:pt x="16940" y="15752"/>
                  <a:pt x="16957" y="15744"/>
                </a:cubicBezTo>
                <a:close/>
                <a:moveTo>
                  <a:pt x="5698" y="13903"/>
                </a:moveTo>
                <a:cubicBezTo>
                  <a:pt x="5779" y="14075"/>
                  <a:pt x="5870" y="14240"/>
                  <a:pt x="5973" y="14402"/>
                </a:cubicBezTo>
                <a:cubicBezTo>
                  <a:pt x="6002" y="14447"/>
                  <a:pt x="6040" y="14468"/>
                  <a:pt x="6081" y="14483"/>
                </a:cubicBezTo>
                <a:cubicBezTo>
                  <a:pt x="6193" y="15166"/>
                  <a:pt x="6371" y="15831"/>
                  <a:pt x="6603" y="16460"/>
                </a:cubicBezTo>
                <a:cubicBezTo>
                  <a:pt x="6174" y="16158"/>
                  <a:pt x="5779" y="15810"/>
                  <a:pt x="5425" y="15421"/>
                </a:cubicBezTo>
                <a:cubicBezTo>
                  <a:pt x="5435" y="15381"/>
                  <a:pt x="5435" y="15338"/>
                  <a:pt x="5414" y="15292"/>
                </a:cubicBezTo>
                <a:cubicBezTo>
                  <a:pt x="5246" y="14909"/>
                  <a:pt x="5114" y="14520"/>
                  <a:pt x="5008" y="14122"/>
                </a:cubicBezTo>
                <a:cubicBezTo>
                  <a:pt x="5238" y="14048"/>
                  <a:pt x="5468" y="13975"/>
                  <a:pt x="5698" y="13903"/>
                </a:cubicBezTo>
                <a:close/>
                <a:moveTo>
                  <a:pt x="21434" y="9442"/>
                </a:moveTo>
                <a:cubicBezTo>
                  <a:pt x="21320" y="11445"/>
                  <a:pt x="20477" y="13596"/>
                  <a:pt x="19497" y="14661"/>
                </a:cubicBezTo>
                <a:cubicBezTo>
                  <a:pt x="18766" y="15460"/>
                  <a:pt x="17837" y="16027"/>
                  <a:pt x="16865" y="16495"/>
                </a:cubicBezTo>
                <a:cubicBezTo>
                  <a:pt x="17269" y="16069"/>
                  <a:pt x="17617" y="15593"/>
                  <a:pt x="17878" y="15075"/>
                </a:cubicBezTo>
                <a:cubicBezTo>
                  <a:pt x="18470" y="14582"/>
                  <a:pt x="18988" y="14008"/>
                  <a:pt x="19379" y="13327"/>
                </a:cubicBezTo>
                <a:cubicBezTo>
                  <a:pt x="19690" y="12785"/>
                  <a:pt x="19899" y="12209"/>
                  <a:pt x="20021" y="11621"/>
                </a:cubicBezTo>
                <a:cubicBezTo>
                  <a:pt x="20599" y="10969"/>
                  <a:pt x="21079" y="10231"/>
                  <a:pt x="21434" y="9442"/>
                </a:cubicBezTo>
                <a:close/>
                <a:moveTo>
                  <a:pt x="15903" y="14191"/>
                </a:moveTo>
                <a:cubicBezTo>
                  <a:pt x="15619" y="14814"/>
                  <a:pt x="15167" y="15367"/>
                  <a:pt x="14544" y="15791"/>
                </a:cubicBezTo>
                <a:cubicBezTo>
                  <a:pt x="14502" y="15755"/>
                  <a:pt x="14445" y="15735"/>
                  <a:pt x="14389" y="15735"/>
                </a:cubicBezTo>
                <a:cubicBezTo>
                  <a:pt x="14312" y="15735"/>
                  <a:pt x="14235" y="15773"/>
                  <a:pt x="14194" y="15864"/>
                </a:cubicBezTo>
                <a:cubicBezTo>
                  <a:pt x="14169" y="15926"/>
                  <a:pt x="14138" y="15986"/>
                  <a:pt x="14107" y="16046"/>
                </a:cubicBezTo>
                <a:cubicBezTo>
                  <a:pt x="13441" y="16378"/>
                  <a:pt x="12659" y="16537"/>
                  <a:pt x="11884" y="16537"/>
                </a:cubicBezTo>
                <a:cubicBezTo>
                  <a:pt x="11499" y="16537"/>
                  <a:pt x="11116" y="16498"/>
                  <a:pt x="10748" y="16421"/>
                </a:cubicBezTo>
                <a:cubicBezTo>
                  <a:pt x="10581" y="16187"/>
                  <a:pt x="10436" y="15916"/>
                  <a:pt x="10314" y="15597"/>
                </a:cubicBezTo>
                <a:cubicBezTo>
                  <a:pt x="10177" y="15234"/>
                  <a:pt x="10051" y="14814"/>
                  <a:pt x="9947" y="14352"/>
                </a:cubicBezTo>
                <a:lnTo>
                  <a:pt x="9947" y="14352"/>
                </a:lnTo>
                <a:cubicBezTo>
                  <a:pt x="10572" y="14464"/>
                  <a:pt x="11214" y="14534"/>
                  <a:pt x="11850" y="14561"/>
                </a:cubicBezTo>
                <a:cubicBezTo>
                  <a:pt x="12304" y="14775"/>
                  <a:pt x="12800" y="14891"/>
                  <a:pt x="13270" y="14891"/>
                </a:cubicBezTo>
                <a:cubicBezTo>
                  <a:pt x="13798" y="14891"/>
                  <a:pt x="14293" y="14744"/>
                  <a:pt x="14660" y="14427"/>
                </a:cubicBezTo>
                <a:cubicBezTo>
                  <a:pt x="15085" y="14365"/>
                  <a:pt x="15499" y="14288"/>
                  <a:pt x="15892" y="14195"/>
                </a:cubicBezTo>
                <a:cubicBezTo>
                  <a:pt x="15894" y="14191"/>
                  <a:pt x="15900" y="14191"/>
                  <a:pt x="15903" y="14191"/>
                </a:cubicBezTo>
                <a:close/>
                <a:moveTo>
                  <a:pt x="11212" y="16922"/>
                </a:moveTo>
                <a:cubicBezTo>
                  <a:pt x="11415" y="16944"/>
                  <a:pt x="11621" y="16954"/>
                  <a:pt x="11825" y="16954"/>
                </a:cubicBezTo>
                <a:cubicBezTo>
                  <a:pt x="11971" y="16954"/>
                  <a:pt x="12116" y="16949"/>
                  <a:pt x="12260" y="16939"/>
                </a:cubicBezTo>
                <a:lnTo>
                  <a:pt x="12260" y="16939"/>
                </a:lnTo>
                <a:cubicBezTo>
                  <a:pt x="12032" y="16992"/>
                  <a:pt x="11800" y="17042"/>
                  <a:pt x="11571" y="17086"/>
                </a:cubicBezTo>
                <a:cubicBezTo>
                  <a:pt x="11533" y="17094"/>
                  <a:pt x="11498" y="17098"/>
                  <a:pt x="11461" y="17106"/>
                </a:cubicBezTo>
                <a:cubicBezTo>
                  <a:pt x="11376" y="17052"/>
                  <a:pt x="11293" y="16990"/>
                  <a:pt x="11212" y="16922"/>
                </a:cubicBezTo>
                <a:close/>
                <a:moveTo>
                  <a:pt x="15843" y="16854"/>
                </a:moveTo>
                <a:cubicBezTo>
                  <a:pt x="15739" y="16936"/>
                  <a:pt x="15633" y="17015"/>
                  <a:pt x="15522" y="17094"/>
                </a:cubicBezTo>
                <a:cubicBezTo>
                  <a:pt x="15507" y="17102"/>
                  <a:pt x="15490" y="17106"/>
                  <a:pt x="15474" y="17115"/>
                </a:cubicBezTo>
                <a:cubicBezTo>
                  <a:pt x="15600" y="17032"/>
                  <a:pt x="15724" y="16947"/>
                  <a:pt x="15843" y="16854"/>
                </a:cubicBezTo>
                <a:close/>
                <a:moveTo>
                  <a:pt x="10345" y="16763"/>
                </a:moveTo>
                <a:lnTo>
                  <a:pt x="10345" y="16763"/>
                </a:lnTo>
                <a:cubicBezTo>
                  <a:pt x="10390" y="16775"/>
                  <a:pt x="10434" y="16787"/>
                  <a:pt x="10475" y="16796"/>
                </a:cubicBezTo>
                <a:cubicBezTo>
                  <a:pt x="10591" y="16951"/>
                  <a:pt x="10717" y="17088"/>
                  <a:pt x="10850" y="17210"/>
                </a:cubicBezTo>
                <a:cubicBezTo>
                  <a:pt x="10821" y="17216"/>
                  <a:pt x="10790" y="17218"/>
                  <a:pt x="10759" y="17222"/>
                </a:cubicBezTo>
                <a:cubicBezTo>
                  <a:pt x="10622" y="17086"/>
                  <a:pt x="10483" y="16930"/>
                  <a:pt x="10345" y="16763"/>
                </a:cubicBezTo>
                <a:close/>
                <a:moveTo>
                  <a:pt x="7361" y="15265"/>
                </a:moveTo>
                <a:cubicBezTo>
                  <a:pt x="7697" y="15750"/>
                  <a:pt x="8166" y="16073"/>
                  <a:pt x="8821" y="16073"/>
                </a:cubicBezTo>
                <a:cubicBezTo>
                  <a:pt x="8835" y="16073"/>
                  <a:pt x="8850" y="16073"/>
                  <a:pt x="8864" y="16073"/>
                </a:cubicBezTo>
                <a:cubicBezTo>
                  <a:pt x="8887" y="16073"/>
                  <a:pt x="8912" y="16069"/>
                  <a:pt x="8932" y="16061"/>
                </a:cubicBezTo>
                <a:cubicBezTo>
                  <a:pt x="9121" y="16218"/>
                  <a:pt x="9328" y="16359"/>
                  <a:pt x="9564" y="16473"/>
                </a:cubicBezTo>
                <a:cubicBezTo>
                  <a:pt x="9595" y="16487"/>
                  <a:pt x="9630" y="16504"/>
                  <a:pt x="9668" y="16518"/>
                </a:cubicBezTo>
                <a:cubicBezTo>
                  <a:pt x="9852" y="16802"/>
                  <a:pt x="10055" y="17063"/>
                  <a:pt x="10254" y="17288"/>
                </a:cubicBezTo>
                <a:cubicBezTo>
                  <a:pt x="10061" y="17305"/>
                  <a:pt x="9866" y="17322"/>
                  <a:pt x="9672" y="17330"/>
                </a:cubicBezTo>
                <a:cubicBezTo>
                  <a:pt x="9038" y="17243"/>
                  <a:pt x="8435" y="17046"/>
                  <a:pt x="7901" y="16702"/>
                </a:cubicBezTo>
                <a:cubicBezTo>
                  <a:pt x="7696" y="16257"/>
                  <a:pt x="7510" y="15771"/>
                  <a:pt x="7361" y="15265"/>
                </a:cubicBezTo>
                <a:close/>
                <a:moveTo>
                  <a:pt x="14316" y="17071"/>
                </a:moveTo>
                <a:lnTo>
                  <a:pt x="14316" y="17071"/>
                </a:lnTo>
                <a:cubicBezTo>
                  <a:pt x="14211" y="17170"/>
                  <a:pt x="14097" y="17268"/>
                  <a:pt x="13979" y="17361"/>
                </a:cubicBezTo>
                <a:cubicBezTo>
                  <a:pt x="13840" y="17402"/>
                  <a:pt x="13699" y="17433"/>
                  <a:pt x="13561" y="17458"/>
                </a:cubicBezTo>
                <a:cubicBezTo>
                  <a:pt x="13821" y="17344"/>
                  <a:pt x="14072" y="17212"/>
                  <a:pt x="14316" y="17071"/>
                </a:cubicBezTo>
                <a:close/>
                <a:moveTo>
                  <a:pt x="9067" y="17955"/>
                </a:moveTo>
                <a:lnTo>
                  <a:pt x="9067" y="17955"/>
                </a:lnTo>
                <a:cubicBezTo>
                  <a:pt x="9533" y="18049"/>
                  <a:pt x="10018" y="18096"/>
                  <a:pt x="10518" y="18096"/>
                </a:cubicBezTo>
                <a:cubicBezTo>
                  <a:pt x="10528" y="18096"/>
                  <a:pt x="10539" y="18096"/>
                  <a:pt x="10550" y="18096"/>
                </a:cubicBezTo>
                <a:cubicBezTo>
                  <a:pt x="10755" y="18092"/>
                  <a:pt x="10953" y="18082"/>
                  <a:pt x="11150" y="18067"/>
                </a:cubicBezTo>
                <a:cubicBezTo>
                  <a:pt x="11239" y="18119"/>
                  <a:pt x="11328" y="18164"/>
                  <a:pt x="11419" y="18206"/>
                </a:cubicBezTo>
                <a:cubicBezTo>
                  <a:pt x="11127" y="18280"/>
                  <a:pt x="10830" y="18320"/>
                  <a:pt x="10534" y="18320"/>
                </a:cubicBezTo>
                <a:cubicBezTo>
                  <a:pt x="10027" y="18320"/>
                  <a:pt x="9525" y="18204"/>
                  <a:pt x="9067" y="17955"/>
                </a:cubicBezTo>
                <a:close/>
                <a:moveTo>
                  <a:pt x="13643" y="18396"/>
                </a:moveTo>
                <a:lnTo>
                  <a:pt x="13643" y="18396"/>
                </a:lnTo>
                <a:cubicBezTo>
                  <a:pt x="13155" y="18825"/>
                  <a:pt x="12620" y="19183"/>
                  <a:pt x="12043" y="19442"/>
                </a:cubicBezTo>
                <a:cubicBezTo>
                  <a:pt x="11270" y="19390"/>
                  <a:pt x="10562" y="19216"/>
                  <a:pt x="9941" y="18906"/>
                </a:cubicBezTo>
                <a:lnTo>
                  <a:pt x="9941" y="18906"/>
                </a:lnTo>
                <a:cubicBezTo>
                  <a:pt x="10187" y="18947"/>
                  <a:pt x="10437" y="18967"/>
                  <a:pt x="10690" y="18967"/>
                </a:cubicBezTo>
                <a:cubicBezTo>
                  <a:pt x="11434" y="18967"/>
                  <a:pt x="12196" y="18795"/>
                  <a:pt x="12902" y="18492"/>
                </a:cubicBezTo>
                <a:cubicBezTo>
                  <a:pt x="13148" y="18481"/>
                  <a:pt x="13397" y="18450"/>
                  <a:pt x="13643" y="18396"/>
                </a:cubicBezTo>
                <a:close/>
                <a:moveTo>
                  <a:pt x="19673" y="15087"/>
                </a:moveTo>
                <a:cubicBezTo>
                  <a:pt x="19232" y="17481"/>
                  <a:pt x="16540" y="18883"/>
                  <a:pt x="14103" y="19314"/>
                </a:cubicBezTo>
                <a:lnTo>
                  <a:pt x="14103" y="19314"/>
                </a:lnTo>
                <a:cubicBezTo>
                  <a:pt x="14246" y="19218"/>
                  <a:pt x="14387" y="19121"/>
                  <a:pt x="14521" y="19011"/>
                </a:cubicBezTo>
                <a:cubicBezTo>
                  <a:pt x="14693" y="18875"/>
                  <a:pt x="14552" y="18636"/>
                  <a:pt x="14380" y="18636"/>
                </a:cubicBezTo>
                <a:cubicBezTo>
                  <a:pt x="14339" y="18636"/>
                  <a:pt x="14295" y="18650"/>
                  <a:pt x="14254" y="18682"/>
                </a:cubicBezTo>
                <a:cubicBezTo>
                  <a:pt x="13873" y="18987"/>
                  <a:pt x="13457" y="19237"/>
                  <a:pt x="13020" y="19444"/>
                </a:cubicBezTo>
                <a:cubicBezTo>
                  <a:pt x="12995" y="19446"/>
                  <a:pt x="12972" y="19446"/>
                  <a:pt x="12950" y="19448"/>
                </a:cubicBezTo>
                <a:cubicBezTo>
                  <a:pt x="13532" y="19084"/>
                  <a:pt x="14068" y="18628"/>
                  <a:pt x="14548" y="18111"/>
                </a:cubicBezTo>
                <a:cubicBezTo>
                  <a:pt x="14931" y="17951"/>
                  <a:pt x="15302" y="17754"/>
                  <a:pt x="15640" y="17529"/>
                </a:cubicBezTo>
                <a:cubicBezTo>
                  <a:pt x="15664" y="17510"/>
                  <a:pt x="15691" y="17491"/>
                  <a:pt x="15714" y="17475"/>
                </a:cubicBezTo>
                <a:cubicBezTo>
                  <a:pt x="15869" y="17407"/>
                  <a:pt x="16019" y="17340"/>
                  <a:pt x="16161" y="17280"/>
                </a:cubicBezTo>
                <a:cubicBezTo>
                  <a:pt x="17443" y="16723"/>
                  <a:pt x="18698" y="16069"/>
                  <a:pt x="19673" y="15087"/>
                </a:cubicBezTo>
                <a:close/>
                <a:moveTo>
                  <a:pt x="3820" y="13785"/>
                </a:moveTo>
                <a:lnTo>
                  <a:pt x="3820" y="13785"/>
                </a:lnTo>
                <a:cubicBezTo>
                  <a:pt x="3840" y="13830"/>
                  <a:pt x="3863" y="13876"/>
                  <a:pt x="3884" y="13919"/>
                </a:cubicBezTo>
                <a:cubicBezTo>
                  <a:pt x="3903" y="14215"/>
                  <a:pt x="3929" y="14510"/>
                  <a:pt x="3973" y="14797"/>
                </a:cubicBezTo>
                <a:cubicBezTo>
                  <a:pt x="3991" y="14916"/>
                  <a:pt x="4081" y="14970"/>
                  <a:pt x="4173" y="14970"/>
                </a:cubicBezTo>
                <a:cubicBezTo>
                  <a:pt x="4279" y="14970"/>
                  <a:pt x="4387" y="14898"/>
                  <a:pt x="4389" y="14773"/>
                </a:cubicBezTo>
                <a:cubicBezTo>
                  <a:pt x="4503" y="14942"/>
                  <a:pt x="4627" y="15108"/>
                  <a:pt x="4754" y="15270"/>
                </a:cubicBezTo>
                <a:cubicBezTo>
                  <a:pt x="5141" y="15911"/>
                  <a:pt x="5630" y="16481"/>
                  <a:pt x="6274" y="16920"/>
                </a:cubicBezTo>
                <a:cubicBezTo>
                  <a:pt x="6462" y="17050"/>
                  <a:pt x="6659" y="17160"/>
                  <a:pt x="6864" y="17257"/>
                </a:cubicBezTo>
                <a:cubicBezTo>
                  <a:pt x="6876" y="17291"/>
                  <a:pt x="6886" y="17324"/>
                  <a:pt x="6897" y="17357"/>
                </a:cubicBezTo>
                <a:cubicBezTo>
                  <a:pt x="7205" y="18216"/>
                  <a:pt x="7682" y="19071"/>
                  <a:pt x="8367" y="19678"/>
                </a:cubicBezTo>
                <a:cubicBezTo>
                  <a:pt x="7048" y="19332"/>
                  <a:pt x="5826" y="18599"/>
                  <a:pt x="4801" y="17678"/>
                </a:cubicBezTo>
                <a:cubicBezTo>
                  <a:pt x="4431" y="17158"/>
                  <a:pt x="4143" y="16558"/>
                  <a:pt x="3967" y="15872"/>
                </a:cubicBezTo>
                <a:cubicBezTo>
                  <a:pt x="3791" y="15187"/>
                  <a:pt x="3758" y="14485"/>
                  <a:pt x="3820" y="13785"/>
                </a:cubicBezTo>
                <a:close/>
                <a:moveTo>
                  <a:pt x="7526" y="17510"/>
                </a:moveTo>
                <a:lnTo>
                  <a:pt x="7526" y="17510"/>
                </a:lnTo>
                <a:cubicBezTo>
                  <a:pt x="7549" y="17518"/>
                  <a:pt x="7574" y="17522"/>
                  <a:pt x="7597" y="17531"/>
                </a:cubicBezTo>
                <a:cubicBezTo>
                  <a:pt x="7854" y="17860"/>
                  <a:pt x="8143" y="18127"/>
                  <a:pt x="8464" y="18336"/>
                </a:cubicBezTo>
                <a:cubicBezTo>
                  <a:pt x="9166" y="19086"/>
                  <a:pt x="10080" y="19550"/>
                  <a:pt x="11134" y="19757"/>
                </a:cubicBezTo>
                <a:cubicBezTo>
                  <a:pt x="10755" y="19851"/>
                  <a:pt x="10359" y="19903"/>
                  <a:pt x="9949" y="19903"/>
                </a:cubicBezTo>
                <a:cubicBezTo>
                  <a:pt x="9830" y="19903"/>
                  <a:pt x="9709" y="19898"/>
                  <a:pt x="9587" y="19889"/>
                </a:cubicBezTo>
                <a:cubicBezTo>
                  <a:pt x="9533" y="19883"/>
                  <a:pt x="9473" y="19877"/>
                  <a:pt x="9413" y="19869"/>
                </a:cubicBezTo>
                <a:cubicBezTo>
                  <a:pt x="8736" y="19568"/>
                  <a:pt x="8232" y="19030"/>
                  <a:pt x="7854" y="18403"/>
                </a:cubicBezTo>
                <a:cubicBezTo>
                  <a:pt x="7926" y="18334"/>
                  <a:pt x="7961" y="18220"/>
                  <a:pt x="7891" y="18113"/>
                </a:cubicBezTo>
                <a:cubicBezTo>
                  <a:pt x="7762" y="17922"/>
                  <a:pt x="7642" y="17717"/>
                  <a:pt x="7526" y="17510"/>
                </a:cubicBezTo>
                <a:close/>
                <a:moveTo>
                  <a:pt x="18628" y="17692"/>
                </a:moveTo>
                <a:lnTo>
                  <a:pt x="18628" y="17692"/>
                </a:lnTo>
                <a:cubicBezTo>
                  <a:pt x="16785" y="19649"/>
                  <a:pt x="14335" y="20988"/>
                  <a:pt x="11605" y="20988"/>
                </a:cubicBezTo>
                <a:cubicBezTo>
                  <a:pt x="11457" y="20988"/>
                  <a:pt x="11308" y="20984"/>
                  <a:pt x="11158" y="20977"/>
                </a:cubicBezTo>
                <a:cubicBezTo>
                  <a:pt x="10086" y="20919"/>
                  <a:pt x="9046" y="20685"/>
                  <a:pt x="8054" y="20306"/>
                </a:cubicBezTo>
                <a:lnTo>
                  <a:pt x="8054" y="20306"/>
                </a:lnTo>
                <a:cubicBezTo>
                  <a:pt x="8670" y="20465"/>
                  <a:pt x="9310" y="20545"/>
                  <a:pt x="9951" y="20545"/>
                </a:cubicBezTo>
                <a:cubicBezTo>
                  <a:pt x="10082" y="20545"/>
                  <a:pt x="10214" y="20542"/>
                  <a:pt x="10345" y="20535"/>
                </a:cubicBezTo>
                <a:cubicBezTo>
                  <a:pt x="10452" y="20545"/>
                  <a:pt x="10559" y="20549"/>
                  <a:pt x="10666" y="20549"/>
                </a:cubicBezTo>
                <a:cubicBezTo>
                  <a:pt x="11613" y="20549"/>
                  <a:pt x="12563" y="20212"/>
                  <a:pt x="13424" y="19829"/>
                </a:cubicBezTo>
                <a:cubicBezTo>
                  <a:pt x="15242" y="19645"/>
                  <a:pt x="17275" y="18935"/>
                  <a:pt x="18628" y="17692"/>
                </a:cubicBezTo>
                <a:close/>
                <a:moveTo>
                  <a:pt x="11643" y="0"/>
                </a:moveTo>
                <a:cubicBezTo>
                  <a:pt x="10195" y="0"/>
                  <a:pt x="8767" y="358"/>
                  <a:pt x="7566" y="1118"/>
                </a:cubicBezTo>
                <a:cubicBezTo>
                  <a:pt x="6365" y="1878"/>
                  <a:pt x="5406" y="2934"/>
                  <a:pt x="4623" y="4118"/>
                </a:cubicBezTo>
                <a:cubicBezTo>
                  <a:pt x="2689" y="6390"/>
                  <a:pt x="1594" y="9268"/>
                  <a:pt x="1604" y="12221"/>
                </a:cubicBezTo>
                <a:cubicBezTo>
                  <a:pt x="1590" y="12602"/>
                  <a:pt x="1606" y="12977"/>
                  <a:pt x="1662" y="13348"/>
                </a:cubicBezTo>
                <a:cubicBezTo>
                  <a:pt x="1716" y="13895"/>
                  <a:pt x="1809" y="14443"/>
                  <a:pt x="1944" y="14986"/>
                </a:cubicBezTo>
                <a:cubicBezTo>
                  <a:pt x="1972" y="15103"/>
                  <a:pt x="2070" y="15156"/>
                  <a:pt x="2164" y="15156"/>
                </a:cubicBezTo>
                <a:cubicBezTo>
                  <a:pt x="2284" y="15156"/>
                  <a:pt x="2399" y="15071"/>
                  <a:pt x="2362" y="14922"/>
                </a:cubicBezTo>
                <a:cubicBezTo>
                  <a:pt x="2248" y="14454"/>
                  <a:pt x="2165" y="13982"/>
                  <a:pt x="2111" y="13511"/>
                </a:cubicBezTo>
                <a:cubicBezTo>
                  <a:pt x="2109" y="13503"/>
                  <a:pt x="2113" y="13499"/>
                  <a:pt x="2111" y="13493"/>
                </a:cubicBezTo>
                <a:cubicBezTo>
                  <a:pt x="2101" y="13443"/>
                  <a:pt x="2097" y="13395"/>
                  <a:pt x="2091" y="13346"/>
                </a:cubicBezTo>
                <a:cubicBezTo>
                  <a:pt x="2047" y="12930"/>
                  <a:pt x="2035" y="12515"/>
                  <a:pt x="2037" y="12101"/>
                </a:cubicBezTo>
                <a:cubicBezTo>
                  <a:pt x="2128" y="10552"/>
                  <a:pt x="2741" y="8966"/>
                  <a:pt x="3304" y="7593"/>
                </a:cubicBezTo>
                <a:cubicBezTo>
                  <a:pt x="3747" y="6516"/>
                  <a:pt x="4271" y="5431"/>
                  <a:pt x="4915" y="4437"/>
                </a:cubicBezTo>
                <a:cubicBezTo>
                  <a:pt x="5174" y="4131"/>
                  <a:pt x="5445" y="3827"/>
                  <a:pt x="5737" y="3541"/>
                </a:cubicBezTo>
                <a:cubicBezTo>
                  <a:pt x="6944" y="2354"/>
                  <a:pt x="8478" y="1407"/>
                  <a:pt x="10206" y="1407"/>
                </a:cubicBezTo>
                <a:cubicBezTo>
                  <a:pt x="10281" y="1407"/>
                  <a:pt x="10356" y="1408"/>
                  <a:pt x="10432" y="1412"/>
                </a:cubicBezTo>
                <a:cubicBezTo>
                  <a:pt x="11666" y="1472"/>
                  <a:pt x="12788" y="1971"/>
                  <a:pt x="13809" y="2640"/>
                </a:cubicBezTo>
                <a:cubicBezTo>
                  <a:pt x="13274" y="2472"/>
                  <a:pt x="12717" y="2383"/>
                  <a:pt x="12150" y="2383"/>
                </a:cubicBezTo>
                <a:cubicBezTo>
                  <a:pt x="11244" y="2383"/>
                  <a:pt x="10312" y="2611"/>
                  <a:pt x="9402" y="3116"/>
                </a:cubicBezTo>
                <a:cubicBezTo>
                  <a:pt x="9168" y="3232"/>
                  <a:pt x="8945" y="3375"/>
                  <a:pt x="8734" y="3532"/>
                </a:cubicBezTo>
                <a:cubicBezTo>
                  <a:pt x="6986" y="4736"/>
                  <a:pt x="5648" y="6556"/>
                  <a:pt x="4923" y="8585"/>
                </a:cubicBezTo>
                <a:cubicBezTo>
                  <a:pt x="4691" y="9080"/>
                  <a:pt x="4495" y="9598"/>
                  <a:pt x="4337" y="10126"/>
                </a:cubicBezTo>
                <a:cubicBezTo>
                  <a:pt x="4292" y="10254"/>
                  <a:pt x="4244" y="10378"/>
                  <a:pt x="4201" y="10496"/>
                </a:cubicBezTo>
                <a:cubicBezTo>
                  <a:pt x="4060" y="10871"/>
                  <a:pt x="3932" y="11254"/>
                  <a:pt x="3816" y="11646"/>
                </a:cubicBezTo>
                <a:cubicBezTo>
                  <a:pt x="3739" y="11372"/>
                  <a:pt x="3666" y="11101"/>
                  <a:pt x="3592" y="10840"/>
                </a:cubicBezTo>
                <a:cubicBezTo>
                  <a:pt x="3560" y="10726"/>
                  <a:pt x="3460" y="10675"/>
                  <a:pt x="3365" y="10675"/>
                </a:cubicBezTo>
                <a:cubicBezTo>
                  <a:pt x="3244" y="10675"/>
                  <a:pt x="3131" y="10758"/>
                  <a:pt x="3174" y="10904"/>
                </a:cubicBezTo>
                <a:cubicBezTo>
                  <a:pt x="3227" y="11089"/>
                  <a:pt x="3279" y="11277"/>
                  <a:pt x="3331" y="11468"/>
                </a:cubicBezTo>
                <a:cubicBezTo>
                  <a:pt x="3319" y="11466"/>
                  <a:pt x="3306" y="11465"/>
                  <a:pt x="3293" y="11465"/>
                </a:cubicBezTo>
                <a:cubicBezTo>
                  <a:pt x="3174" y="11465"/>
                  <a:pt x="3059" y="11552"/>
                  <a:pt x="3091" y="11700"/>
                </a:cubicBezTo>
                <a:cubicBezTo>
                  <a:pt x="3188" y="12159"/>
                  <a:pt x="3321" y="12611"/>
                  <a:pt x="3486" y="13041"/>
                </a:cubicBezTo>
                <a:cubicBezTo>
                  <a:pt x="3304" y="14118"/>
                  <a:pt x="3304" y="15214"/>
                  <a:pt x="3635" y="16270"/>
                </a:cubicBezTo>
                <a:cubicBezTo>
                  <a:pt x="3673" y="16386"/>
                  <a:pt x="3714" y="16497"/>
                  <a:pt x="3758" y="16609"/>
                </a:cubicBezTo>
                <a:cubicBezTo>
                  <a:pt x="3660" y="16493"/>
                  <a:pt x="3563" y="16371"/>
                  <a:pt x="3470" y="16253"/>
                </a:cubicBezTo>
                <a:cubicBezTo>
                  <a:pt x="3426" y="16196"/>
                  <a:pt x="3372" y="16173"/>
                  <a:pt x="3318" y="16173"/>
                </a:cubicBezTo>
                <a:cubicBezTo>
                  <a:pt x="3167" y="16173"/>
                  <a:pt x="3020" y="16361"/>
                  <a:pt x="3143" y="16518"/>
                </a:cubicBezTo>
                <a:cubicBezTo>
                  <a:pt x="3546" y="17046"/>
                  <a:pt x="4008" y="17549"/>
                  <a:pt x="4520" y="18007"/>
                </a:cubicBezTo>
                <a:cubicBezTo>
                  <a:pt x="4696" y="18243"/>
                  <a:pt x="4884" y="18463"/>
                  <a:pt x="5089" y="18668"/>
                </a:cubicBezTo>
                <a:cubicBezTo>
                  <a:pt x="3051" y="17146"/>
                  <a:pt x="1416" y="15027"/>
                  <a:pt x="457" y="12770"/>
                </a:cubicBezTo>
                <a:cubicBezTo>
                  <a:pt x="420" y="12683"/>
                  <a:pt x="350" y="12647"/>
                  <a:pt x="278" y="12647"/>
                </a:cubicBezTo>
                <a:cubicBezTo>
                  <a:pt x="142" y="12647"/>
                  <a:pt x="1" y="12777"/>
                  <a:pt x="70" y="12942"/>
                </a:cubicBezTo>
                <a:cubicBezTo>
                  <a:pt x="1973" y="17436"/>
                  <a:pt x="6532" y="21418"/>
                  <a:pt x="11603" y="21418"/>
                </a:cubicBezTo>
                <a:cubicBezTo>
                  <a:pt x="11700" y="21418"/>
                  <a:pt x="11798" y="21416"/>
                  <a:pt x="11896" y="21413"/>
                </a:cubicBezTo>
                <a:cubicBezTo>
                  <a:pt x="15060" y="21310"/>
                  <a:pt x="17787" y="19519"/>
                  <a:pt x="19704" y="17096"/>
                </a:cubicBezTo>
                <a:cubicBezTo>
                  <a:pt x="20713" y="15822"/>
                  <a:pt x="21523" y="14394"/>
                  <a:pt x="22247" y="12946"/>
                </a:cubicBezTo>
                <a:cubicBezTo>
                  <a:pt x="22852" y="11735"/>
                  <a:pt x="23334" y="10436"/>
                  <a:pt x="23049" y="9070"/>
                </a:cubicBezTo>
                <a:cubicBezTo>
                  <a:pt x="23024" y="8952"/>
                  <a:pt x="22928" y="8898"/>
                  <a:pt x="22834" y="8898"/>
                </a:cubicBezTo>
                <a:cubicBezTo>
                  <a:pt x="22715" y="8898"/>
                  <a:pt x="22598" y="8984"/>
                  <a:pt x="22630" y="9134"/>
                </a:cubicBezTo>
                <a:cubicBezTo>
                  <a:pt x="22922" y="10527"/>
                  <a:pt x="22351" y="11836"/>
                  <a:pt x="21721" y="13050"/>
                </a:cubicBezTo>
                <a:cubicBezTo>
                  <a:pt x="21069" y="14309"/>
                  <a:pt x="20361" y="15549"/>
                  <a:pt x="19497" y="16673"/>
                </a:cubicBezTo>
                <a:lnTo>
                  <a:pt x="19497" y="16673"/>
                </a:lnTo>
                <a:cubicBezTo>
                  <a:pt x="19860" y="16104"/>
                  <a:pt x="20096" y="15462"/>
                  <a:pt x="20154" y="14741"/>
                </a:cubicBezTo>
                <a:cubicBezTo>
                  <a:pt x="20158" y="14683"/>
                  <a:pt x="20139" y="14640"/>
                  <a:pt x="20112" y="14603"/>
                </a:cubicBezTo>
                <a:cubicBezTo>
                  <a:pt x="20247" y="14435"/>
                  <a:pt x="20375" y="14261"/>
                  <a:pt x="20495" y="14075"/>
                </a:cubicBezTo>
                <a:cubicBezTo>
                  <a:pt x="21371" y="12718"/>
                  <a:pt x="21997" y="10428"/>
                  <a:pt x="21812" y="8436"/>
                </a:cubicBezTo>
                <a:cubicBezTo>
                  <a:pt x="22107" y="7438"/>
                  <a:pt x="22200" y="6392"/>
                  <a:pt x="22032" y="5351"/>
                </a:cubicBezTo>
                <a:cubicBezTo>
                  <a:pt x="22013" y="5232"/>
                  <a:pt x="21921" y="5178"/>
                  <a:pt x="21828" y="5178"/>
                </a:cubicBezTo>
                <a:cubicBezTo>
                  <a:pt x="21710" y="5178"/>
                  <a:pt x="21591" y="5264"/>
                  <a:pt x="21614" y="5415"/>
                </a:cubicBezTo>
                <a:cubicBezTo>
                  <a:pt x="21719" y="6071"/>
                  <a:pt x="21717" y="6730"/>
                  <a:pt x="21624" y="7365"/>
                </a:cubicBezTo>
                <a:cubicBezTo>
                  <a:pt x="21282" y="6111"/>
                  <a:pt x="20512" y="5102"/>
                  <a:pt x="19145" y="4725"/>
                </a:cubicBezTo>
                <a:cubicBezTo>
                  <a:pt x="19203" y="4671"/>
                  <a:pt x="19232" y="4591"/>
                  <a:pt x="19191" y="4497"/>
                </a:cubicBezTo>
                <a:cubicBezTo>
                  <a:pt x="17948" y="1648"/>
                  <a:pt x="14750" y="0"/>
                  <a:pt x="1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99" name="Google Shape;399;p41"/>
          <p:cNvSpPr txBox="1">
            <a:spLocks noGrp="1"/>
          </p:cNvSpPr>
          <p:nvPr>
            <p:ph type="subTitle" idx="1"/>
          </p:nvPr>
        </p:nvSpPr>
        <p:spPr>
          <a:xfrm rot="-440">
            <a:off x="2230850" y="2970813"/>
            <a:ext cx="4686300" cy="4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GB" sz="2600" dirty="0" smtClean="0">
                <a:solidFill>
                  <a:srgbClr val="F7645D"/>
                </a:solidFill>
                <a:latin typeface="Alfa Slab One" panose="00000500000000000000"/>
                <a:sym typeface="Alfa Slab One" panose="00000500000000000000"/>
              </a:rPr>
              <a:t>Lesson 4: Communication</a:t>
            </a:r>
            <a:endParaRPr sz="2600" dirty="0"/>
          </a:p>
        </p:txBody>
      </p:sp>
      <p:sp>
        <p:nvSpPr>
          <p:cNvPr id="400" name="Google Shape;400;p41"/>
          <p:cNvSpPr txBox="1">
            <a:spLocks noGrp="1"/>
          </p:cNvSpPr>
          <p:nvPr>
            <p:ph type="ctrTitle"/>
          </p:nvPr>
        </p:nvSpPr>
        <p:spPr>
          <a:xfrm>
            <a:off x="1747700" y="1395350"/>
            <a:ext cx="5652600" cy="19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3500" dirty="0" smtClean="0">
                <a:solidFill>
                  <a:schemeClr val="accent4"/>
                </a:solidFill>
              </a:rPr>
              <a:t>UNIT 9: FESTIVALS AROUND THE WORLD</a:t>
            </a:r>
            <a:endParaRPr lang="en-US" sz="3500" dirty="0">
              <a:solidFill>
                <a:schemeClr val="accent6"/>
              </a:solidFill>
              <a:sym typeface="Alfa Slab One" panose="00000500000000000000"/>
            </a:endParaRPr>
          </a:p>
        </p:txBody>
      </p:sp>
      <p:grpSp>
        <p:nvGrpSpPr>
          <p:cNvPr id="401" name="Google Shape;401;p41"/>
          <p:cNvGrpSpPr/>
          <p:nvPr/>
        </p:nvGrpSpPr>
        <p:grpSpPr>
          <a:xfrm>
            <a:off x="7369832" y="1862522"/>
            <a:ext cx="2086155" cy="3680635"/>
            <a:chOff x="-43350" y="3014939"/>
            <a:chExt cx="804161" cy="1575344"/>
          </a:xfrm>
        </p:grpSpPr>
        <p:sp>
          <p:nvSpPr>
            <p:cNvPr id="402" name="Google Shape;402;p41"/>
            <p:cNvSpPr/>
            <p:nvPr/>
          </p:nvSpPr>
          <p:spPr>
            <a:xfrm>
              <a:off x="330239" y="3014939"/>
              <a:ext cx="128851" cy="163661"/>
            </a:xfrm>
            <a:custGeom>
              <a:avLst/>
              <a:gdLst/>
              <a:ahLst/>
              <a:cxnLst/>
              <a:rect l="l" t="t" r="r" b="b"/>
              <a:pathLst>
                <a:path w="3188" h="4049" extrusionOk="0">
                  <a:moveTo>
                    <a:pt x="1479" y="0"/>
                  </a:moveTo>
                  <a:cubicBezTo>
                    <a:pt x="1476" y="0"/>
                    <a:pt x="1472" y="0"/>
                    <a:pt x="1469" y="1"/>
                  </a:cubicBezTo>
                  <a:cubicBezTo>
                    <a:pt x="985" y="34"/>
                    <a:pt x="1260" y="3295"/>
                    <a:pt x="1260" y="3295"/>
                  </a:cubicBezTo>
                  <a:cubicBezTo>
                    <a:pt x="1260" y="3295"/>
                    <a:pt x="895" y="1703"/>
                    <a:pt x="466" y="1703"/>
                  </a:cubicBezTo>
                  <a:cubicBezTo>
                    <a:pt x="419" y="1703"/>
                    <a:pt x="370" y="1722"/>
                    <a:pt x="322" y="1765"/>
                  </a:cubicBezTo>
                  <a:cubicBezTo>
                    <a:pt x="1" y="2047"/>
                    <a:pt x="485" y="3248"/>
                    <a:pt x="860" y="4049"/>
                  </a:cubicBezTo>
                  <a:cubicBezTo>
                    <a:pt x="883" y="4047"/>
                    <a:pt x="908" y="4043"/>
                    <a:pt x="931" y="4039"/>
                  </a:cubicBezTo>
                  <a:cubicBezTo>
                    <a:pt x="1036" y="4024"/>
                    <a:pt x="1138" y="4012"/>
                    <a:pt x="1241" y="4003"/>
                  </a:cubicBezTo>
                  <a:cubicBezTo>
                    <a:pt x="1359" y="3993"/>
                    <a:pt x="1479" y="3991"/>
                    <a:pt x="1604" y="3991"/>
                  </a:cubicBezTo>
                  <a:cubicBezTo>
                    <a:pt x="1666" y="3991"/>
                    <a:pt x="1728" y="3993"/>
                    <a:pt x="1790" y="3995"/>
                  </a:cubicBezTo>
                  <a:cubicBezTo>
                    <a:pt x="1892" y="3999"/>
                    <a:pt x="1991" y="4005"/>
                    <a:pt x="2090" y="4016"/>
                  </a:cubicBezTo>
                  <a:cubicBezTo>
                    <a:pt x="2161" y="4024"/>
                    <a:pt x="2233" y="4034"/>
                    <a:pt x="2299" y="4045"/>
                  </a:cubicBezTo>
                  <a:cubicBezTo>
                    <a:pt x="2869" y="2931"/>
                    <a:pt x="3188" y="1055"/>
                    <a:pt x="2825" y="947"/>
                  </a:cubicBezTo>
                  <a:cubicBezTo>
                    <a:pt x="2798" y="939"/>
                    <a:pt x="2772" y="935"/>
                    <a:pt x="2746" y="935"/>
                  </a:cubicBezTo>
                  <a:cubicBezTo>
                    <a:pt x="2243" y="935"/>
                    <a:pt x="1989" y="2419"/>
                    <a:pt x="1989" y="2419"/>
                  </a:cubicBezTo>
                  <a:cubicBezTo>
                    <a:pt x="1989" y="2419"/>
                    <a:pt x="1954" y="0"/>
                    <a:pt x="1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" name="Google Shape;403;p41"/>
            <p:cNvSpPr/>
            <p:nvPr/>
          </p:nvSpPr>
          <p:spPr>
            <a:xfrm>
              <a:off x="398466" y="3177140"/>
              <a:ext cx="147766" cy="1389801"/>
            </a:xfrm>
            <a:custGeom>
              <a:avLst/>
              <a:gdLst/>
              <a:ahLst/>
              <a:cxnLst/>
              <a:rect l="l" t="t" r="r" b="b"/>
              <a:pathLst>
                <a:path w="3656" h="34384" extrusionOk="0">
                  <a:moveTo>
                    <a:pt x="402" y="1"/>
                  </a:moveTo>
                  <a:lnTo>
                    <a:pt x="402" y="1"/>
                  </a:lnTo>
                  <a:cubicBezTo>
                    <a:pt x="713" y="1142"/>
                    <a:pt x="903" y="2366"/>
                    <a:pt x="1079" y="3533"/>
                  </a:cubicBezTo>
                  <a:cubicBezTo>
                    <a:pt x="1752" y="7986"/>
                    <a:pt x="1860" y="12583"/>
                    <a:pt x="1715" y="17109"/>
                  </a:cubicBezTo>
                  <a:cubicBezTo>
                    <a:pt x="1533" y="22781"/>
                    <a:pt x="903" y="28416"/>
                    <a:pt x="1" y="33963"/>
                  </a:cubicBezTo>
                  <a:lnTo>
                    <a:pt x="71" y="34384"/>
                  </a:lnTo>
                  <a:lnTo>
                    <a:pt x="1701" y="34384"/>
                  </a:lnTo>
                  <a:cubicBezTo>
                    <a:pt x="2662" y="28602"/>
                    <a:pt x="3324" y="22729"/>
                    <a:pt x="3513" y="16809"/>
                  </a:cubicBezTo>
                  <a:cubicBezTo>
                    <a:pt x="3655" y="12268"/>
                    <a:pt x="3527" y="7652"/>
                    <a:pt x="2835" y="3190"/>
                  </a:cubicBezTo>
                  <a:cubicBezTo>
                    <a:pt x="2713" y="2405"/>
                    <a:pt x="2585" y="1593"/>
                    <a:pt x="2413" y="802"/>
                  </a:cubicBezTo>
                  <a:cubicBezTo>
                    <a:pt x="1893" y="402"/>
                    <a:pt x="1295" y="135"/>
                    <a:pt x="611" y="30"/>
                  </a:cubicBezTo>
                  <a:cubicBezTo>
                    <a:pt x="541" y="19"/>
                    <a:pt x="473" y="9"/>
                    <a:pt x="4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" name="Google Shape;404;p41"/>
            <p:cNvSpPr/>
            <p:nvPr/>
          </p:nvSpPr>
          <p:spPr>
            <a:xfrm>
              <a:off x="167150" y="3231463"/>
              <a:ext cx="103226" cy="574813"/>
            </a:xfrm>
            <a:custGeom>
              <a:avLst/>
              <a:gdLst/>
              <a:ahLst/>
              <a:cxnLst/>
              <a:rect l="l" t="t" r="r" b="b"/>
              <a:pathLst>
                <a:path w="2554" h="14221" extrusionOk="0">
                  <a:moveTo>
                    <a:pt x="2553" y="1"/>
                  </a:moveTo>
                  <a:cubicBezTo>
                    <a:pt x="640" y="2103"/>
                    <a:pt x="0" y="6389"/>
                    <a:pt x="4" y="11199"/>
                  </a:cubicBezTo>
                  <a:cubicBezTo>
                    <a:pt x="66" y="11141"/>
                    <a:pt x="135" y="11104"/>
                    <a:pt x="217" y="11102"/>
                  </a:cubicBezTo>
                  <a:cubicBezTo>
                    <a:pt x="219" y="11102"/>
                    <a:pt x="221" y="11102"/>
                    <a:pt x="223" y="11102"/>
                  </a:cubicBezTo>
                  <a:cubicBezTo>
                    <a:pt x="553" y="11102"/>
                    <a:pt x="568" y="12596"/>
                    <a:pt x="294" y="13823"/>
                  </a:cubicBezTo>
                  <a:cubicBezTo>
                    <a:pt x="456" y="13825"/>
                    <a:pt x="611" y="13844"/>
                    <a:pt x="760" y="13877"/>
                  </a:cubicBezTo>
                  <a:cubicBezTo>
                    <a:pt x="888" y="13906"/>
                    <a:pt x="1013" y="13947"/>
                    <a:pt x="1133" y="14001"/>
                  </a:cubicBezTo>
                  <a:cubicBezTo>
                    <a:pt x="1267" y="14061"/>
                    <a:pt x="1394" y="14136"/>
                    <a:pt x="1512" y="14221"/>
                  </a:cubicBezTo>
                  <a:cubicBezTo>
                    <a:pt x="1437" y="10199"/>
                    <a:pt x="1590" y="6136"/>
                    <a:pt x="2185" y="2192"/>
                  </a:cubicBezTo>
                  <a:cubicBezTo>
                    <a:pt x="2294" y="1473"/>
                    <a:pt x="2408" y="730"/>
                    <a:pt x="25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5" name="Google Shape;405;p41"/>
            <p:cNvSpPr/>
            <p:nvPr/>
          </p:nvSpPr>
          <p:spPr>
            <a:xfrm>
              <a:off x="481163" y="3222328"/>
              <a:ext cx="279649" cy="1344612"/>
            </a:xfrm>
            <a:custGeom>
              <a:avLst/>
              <a:gdLst/>
              <a:ahLst/>
              <a:cxnLst/>
              <a:rect l="l" t="t" r="r" b="b"/>
              <a:pathLst>
                <a:path w="6919" h="33266" extrusionOk="0">
                  <a:moveTo>
                    <a:pt x="736" y="1"/>
                  </a:moveTo>
                  <a:cubicBezTo>
                    <a:pt x="901" y="802"/>
                    <a:pt x="1028" y="1624"/>
                    <a:pt x="1150" y="2415"/>
                  </a:cubicBezTo>
                  <a:cubicBezTo>
                    <a:pt x="1823" y="6868"/>
                    <a:pt x="1928" y="11465"/>
                    <a:pt x="1783" y="15991"/>
                  </a:cubicBezTo>
                  <a:cubicBezTo>
                    <a:pt x="1597" y="21806"/>
                    <a:pt x="943" y="27581"/>
                    <a:pt x="1" y="33266"/>
                  </a:cubicBezTo>
                  <a:lnTo>
                    <a:pt x="802" y="33266"/>
                  </a:lnTo>
                  <a:cubicBezTo>
                    <a:pt x="800" y="33266"/>
                    <a:pt x="6919" y="5967"/>
                    <a:pt x="7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6" name="Google Shape;406;p41"/>
            <p:cNvSpPr/>
            <p:nvPr/>
          </p:nvSpPr>
          <p:spPr>
            <a:xfrm>
              <a:off x="237681" y="3178069"/>
              <a:ext cx="146918" cy="1388710"/>
            </a:xfrm>
            <a:custGeom>
              <a:avLst/>
              <a:gdLst/>
              <a:ahLst/>
              <a:cxnLst/>
              <a:rect l="l" t="t" r="r" b="b"/>
              <a:pathLst>
                <a:path w="3635" h="34357" extrusionOk="0">
                  <a:moveTo>
                    <a:pt x="3229" y="1"/>
                  </a:moveTo>
                  <a:cubicBezTo>
                    <a:pt x="3204" y="3"/>
                    <a:pt x="3181" y="9"/>
                    <a:pt x="3159" y="11"/>
                  </a:cubicBezTo>
                  <a:cubicBezTo>
                    <a:pt x="2397" y="135"/>
                    <a:pt x="1744" y="458"/>
                    <a:pt x="1189" y="947"/>
                  </a:cubicBezTo>
                  <a:cubicBezTo>
                    <a:pt x="1034" y="1686"/>
                    <a:pt x="914" y="2436"/>
                    <a:pt x="800" y="3165"/>
                  </a:cubicBezTo>
                  <a:cubicBezTo>
                    <a:pt x="158" y="7310"/>
                    <a:pt x="1" y="11595"/>
                    <a:pt x="98" y="15823"/>
                  </a:cubicBezTo>
                  <a:cubicBezTo>
                    <a:pt x="2434" y="18236"/>
                    <a:pt x="1929" y="26432"/>
                    <a:pt x="1425" y="31070"/>
                  </a:cubicBezTo>
                  <a:cubicBezTo>
                    <a:pt x="1585" y="32168"/>
                    <a:pt x="1755" y="33265"/>
                    <a:pt x="1937" y="34356"/>
                  </a:cubicBezTo>
                  <a:lnTo>
                    <a:pt x="3564" y="34356"/>
                  </a:lnTo>
                  <a:lnTo>
                    <a:pt x="3635" y="33938"/>
                  </a:lnTo>
                  <a:cubicBezTo>
                    <a:pt x="2732" y="28393"/>
                    <a:pt x="2102" y="22758"/>
                    <a:pt x="1920" y="17086"/>
                  </a:cubicBezTo>
                  <a:cubicBezTo>
                    <a:pt x="1775" y="12562"/>
                    <a:pt x="1885" y="7963"/>
                    <a:pt x="2556" y="3510"/>
                  </a:cubicBezTo>
                  <a:cubicBezTo>
                    <a:pt x="2732" y="2351"/>
                    <a:pt x="2920" y="1135"/>
                    <a:pt x="32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7" name="Google Shape;407;p41"/>
            <p:cNvSpPr/>
            <p:nvPr/>
          </p:nvSpPr>
          <p:spPr>
            <a:xfrm>
              <a:off x="276361" y="4486263"/>
              <a:ext cx="25544" cy="80638"/>
            </a:xfrm>
            <a:custGeom>
              <a:avLst/>
              <a:gdLst/>
              <a:ahLst/>
              <a:cxnLst/>
              <a:rect l="l" t="t" r="r" b="b"/>
              <a:pathLst>
                <a:path w="632" h="1995" extrusionOk="0">
                  <a:moveTo>
                    <a:pt x="315" y="0"/>
                  </a:moveTo>
                  <a:cubicBezTo>
                    <a:pt x="164" y="1214"/>
                    <a:pt x="46" y="1974"/>
                    <a:pt x="46" y="1974"/>
                  </a:cubicBezTo>
                  <a:lnTo>
                    <a:pt x="0" y="1980"/>
                  </a:lnTo>
                  <a:cubicBezTo>
                    <a:pt x="5" y="1988"/>
                    <a:pt x="5" y="1995"/>
                    <a:pt x="5" y="1995"/>
                  </a:cubicBezTo>
                  <a:lnTo>
                    <a:pt x="632" y="1995"/>
                  </a:lnTo>
                  <a:cubicBezTo>
                    <a:pt x="524" y="1332"/>
                    <a:pt x="419" y="665"/>
                    <a:pt x="3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8" name="Google Shape;408;p41"/>
            <p:cNvSpPr/>
            <p:nvPr/>
          </p:nvSpPr>
          <p:spPr>
            <a:xfrm>
              <a:off x="322237" y="3176048"/>
              <a:ext cx="138632" cy="1330384"/>
            </a:xfrm>
            <a:custGeom>
              <a:avLst/>
              <a:gdLst/>
              <a:ahLst/>
              <a:cxnLst/>
              <a:rect l="l" t="t" r="r" b="b"/>
              <a:pathLst>
                <a:path w="3430" h="32914" extrusionOk="0">
                  <a:moveTo>
                    <a:pt x="1802" y="1"/>
                  </a:moveTo>
                  <a:cubicBezTo>
                    <a:pt x="1677" y="5"/>
                    <a:pt x="1555" y="9"/>
                    <a:pt x="1439" y="17"/>
                  </a:cubicBezTo>
                  <a:cubicBezTo>
                    <a:pt x="1164" y="1055"/>
                    <a:pt x="984" y="2161"/>
                    <a:pt x="820" y="3217"/>
                  </a:cubicBezTo>
                  <a:cubicBezTo>
                    <a:pt x="129" y="7679"/>
                    <a:pt x="0" y="12295"/>
                    <a:pt x="145" y="16836"/>
                  </a:cubicBezTo>
                  <a:cubicBezTo>
                    <a:pt x="319" y="22247"/>
                    <a:pt x="884" y="27619"/>
                    <a:pt x="1717" y="32913"/>
                  </a:cubicBezTo>
                  <a:cubicBezTo>
                    <a:pt x="2545" y="27619"/>
                    <a:pt x="3115" y="22247"/>
                    <a:pt x="3284" y="16836"/>
                  </a:cubicBezTo>
                  <a:cubicBezTo>
                    <a:pt x="3429" y="12295"/>
                    <a:pt x="3301" y="7679"/>
                    <a:pt x="2609" y="3217"/>
                  </a:cubicBezTo>
                  <a:cubicBezTo>
                    <a:pt x="2446" y="2154"/>
                    <a:pt x="2266" y="1047"/>
                    <a:pt x="1988" y="7"/>
                  </a:cubicBezTo>
                  <a:cubicBezTo>
                    <a:pt x="1926" y="5"/>
                    <a:pt x="1864" y="1"/>
                    <a:pt x="1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9" name="Google Shape;409;p41"/>
            <p:cNvSpPr/>
            <p:nvPr/>
          </p:nvSpPr>
          <p:spPr>
            <a:xfrm>
              <a:off x="289093" y="4433961"/>
              <a:ext cx="26797" cy="132941"/>
            </a:xfrm>
            <a:custGeom>
              <a:avLst/>
              <a:gdLst/>
              <a:ahLst/>
              <a:cxnLst/>
              <a:rect l="l" t="t" r="r" b="b"/>
              <a:pathLst>
                <a:path w="663" h="3289" extrusionOk="0">
                  <a:moveTo>
                    <a:pt x="151" y="0"/>
                  </a:moveTo>
                  <a:cubicBezTo>
                    <a:pt x="100" y="472"/>
                    <a:pt x="48" y="907"/>
                    <a:pt x="0" y="1294"/>
                  </a:cubicBezTo>
                  <a:cubicBezTo>
                    <a:pt x="100" y="1959"/>
                    <a:pt x="207" y="2624"/>
                    <a:pt x="317" y="3289"/>
                  </a:cubicBezTo>
                  <a:lnTo>
                    <a:pt x="663" y="3289"/>
                  </a:lnTo>
                  <a:cubicBezTo>
                    <a:pt x="481" y="2195"/>
                    <a:pt x="311" y="110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0" name="Google Shape;410;p41"/>
            <p:cNvSpPr/>
            <p:nvPr/>
          </p:nvSpPr>
          <p:spPr>
            <a:xfrm>
              <a:off x="225232" y="3216588"/>
              <a:ext cx="60384" cy="601328"/>
            </a:xfrm>
            <a:custGeom>
              <a:avLst/>
              <a:gdLst/>
              <a:ahLst/>
              <a:cxnLst/>
              <a:rect l="l" t="t" r="r" b="b"/>
              <a:pathLst>
                <a:path w="1494" h="14877" extrusionOk="0">
                  <a:moveTo>
                    <a:pt x="1493" y="0"/>
                  </a:moveTo>
                  <a:cubicBezTo>
                    <a:pt x="1365" y="114"/>
                    <a:pt x="1238" y="238"/>
                    <a:pt x="1118" y="371"/>
                  </a:cubicBezTo>
                  <a:cubicBezTo>
                    <a:pt x="973" y="1100"/>
                    <a:pt x="859" y="1843"/>
                    <a:pt x="752" y="2562"/>
                  </a:cubicBezTo>
                  <a:cubicBezTo>
                    <a:pt x="153" y="6504"/>
                    <a:pt x="0" y="10567"/>
                    <a:pt x="75" y="14589"/>
                  </a:cubicBezTo>
                  <a:cubicBezTo>
                    <a:pt x="193" y="14671"/>
                    <a:pt x="300" y="14767"/>
                    <a:pt x="404" y="14876"/>
                  </a:cubicBezTo>
                  <a:cubicBezTo>
                    <a:pt x="307" y="10644"/>
                    <a:pt x="464" y="6364"/>
                    <a:pt x="1106" y="2216"/>
                  </a:cubicBezTo>
                  <a:cubicBezTo>
                    <a:pt x="1218" y="1487"/>
                    <a:pt x="1338" y="735"/>
                    <a:pt x="1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1" name="Google Shape;411;p41"/>
            <p:cNvSpPr/>
            <p:nvPr/>
          </p:nvSpPr>
          <p:spPr>
            <a:xfrm>
              <a:off x="309424" y="3176736"/>
              <a:ext cx="82048" cy="1373229"/>
            </a:xfrm>
            <a:custGeom>
              <a:avLst/>
              <a:gdLst/>
              <a:ahLst/>
              <a:cxnLst/>
              <a:rect l="l" t="t" r="r" b="b"/>
              <a:pathLst>
                <a:path w="2030" h="33974" extrusionOk="0">
                  <a:moveTo>
                    <a:pt x="1756" y="0"/>
                  </a:moveTo>
                  <a:lnTo>
                    <a:pt x="1756" y="0"/>
                  </a:lnTo>
                  <a:cubicBezTo>
                    <a:pt x="1653" y="9"/>
                    <a:pt x="1551" y="21"/>
                    <a:pt x="1452" y="34"/>
                  </a:cubicBezTo>
                  <a:cubicBezTo>
                    <a:pt x="1148" y="1168"/>
                    <a:pt x="955" y="2384"/>
                    <a:pt x="779" y="3543"/>
                  </a:cubicBezTo>
                  <a:cubicBezTo>
                    <a:pt x="106" y="7996"/>
                    <a:pt x="0" y="12593"/>
                    <a:pt x="145" y="17119"/>
                  </a:cubicBezTo>
                  <a:cubicBezTo>
                    <a:pt x="327" y="22791"/>
                    <a:pt x="955" y="28426"/>
                    <a:pt x="1860" y="33973"/>
                  </a:cubicBezTo>
                  <a:cubicBezTo>
                    <a:pt x="1918" y="33617"/>
                    <a:pt x="1976" y="33257"/>
                    <a:pt x="2030" y="32898"/>
                  </a:cubicBezTo>
                  <a:cubicBezTo>
                    <a:pt x="1201" y="27604"/>
                    <a:pt x="632" y="22232"/>
                    <a:pt x="458" y="16823"/>
                  </a:cubicBezTo>
                  <a:cubicBezTo>
                    <a:pt x="317" y="12278"/>
                    <a:pt x="446" y="7662"/>
                    <a:pt x="1137" y="3200"/>
                  </a:cubicBezTo>
                  <a:cubicBezTo>
                    <a:pt x="1301" y="2144"/>
                    <a:pt x="1479" y="1038"/>
                    <a:pt x="17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2" name="Google Shape;412;p41"/>
            <p:cNvSpPr/>
            <p:nvPr/>
          </p:nvSpPr>
          <p:spPr>
            <a:xfrm>
              <a:off x="395637" y="4549882"/>
              <a:ext cx="5537" cy="17017"/>
            </a:xfrm>
            <a:custGeom>
              <a:avLst/>
              <a:gdLst/>
              <a:ahLst/>
              <a:cxnLst/>
              <a:rect l="l" t="t" r="r" b="b"/>
              <a:pathLst>
                <a:path w="137" h="421" extrusionOk="0">
                  <a:moveTo>
                    <a:pt x="69" y="0"/>
                  </a:moveTo>
                  <a:cubicBezTo>
                    <a:pt x="48" y="141"/>
                    <a:pt x="25" y="280"/>
                    <a:pt x="0" y="421"/>
                  </a:cubicBezTo>
                  <a:lnTo>
                    <a:pt x="137" y="42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3" name="Google Shape;413;p41"/>
            <p:cNvSpPr/>
            <p:nvPr/>
          </p:nvSpPr>
          <p:spPr>
            <a:xfrm>
              <a:off x="467016" y="3209717"/>
              <a:ext cx="92031" cy="1357304"/>
            </a:xfrm>
            <a:custGeom>
              <a:avLst/>
              <a:gdLst/>
              <a:ahLst/>
              <a:cxnLst/>
              <a:rect l="l" t="t" r="r" b="b"/>
              <a:pathLst>
                <a:path w="2277" h="33580" extrusionOk="0">
                  <a:moveTo>
                    <a:pt x="715" y="0"/>
                  </a:moveTo>
                  <a:lnTo>
                    <a:pt x="715" y="0"/>
                  </a:lnTo>
                  <a:cubicBezTo>
                    <a:pt x="885" y="789"/>
                    <a:pt x="1017" y="1601"/>
                    <a:pt x="1135" y="2386"/>
                  </a:cubicBezTo>
                  <a:cubicBezTo>
                    <a:pt x="1827" y="6848"/>
                    <a:pt x="1957" y="11464"/>
                    <a:pt x="1812" y="16005"/>
                  </a:cubicBezTo>
                  <a:cubicBezTo>
                    <a:pt x="1624" y="21925"/>
                    <a:pt x="959" y="27800"/>
                    <a:pt x="1" y="33580"/>
                  </a:cubicBezTo>
                  <a:lnTo>
                    <a:pt x="344" y="33580"/>
                  </a:lnTo>
                  <a:cubicBezTo>
                    <a:pt x="1286" y="27897"/>
                    <a:pt x="1941" y="22120"/>
                    <a:pt x="2127" y="16305"/>
                  </a:cubicBezTo>
                  <a:cubicBezTo>
                    <a:pt x="2276" y="11779"/>
                    <a:pt x="2169" y="7182"/>
                    <a:pt x="1496" y="2730"/>
                  </a:cubicBezTo>
                  <a:cubicBezTo>
                    <a:pt x="1378" y="1939"/>
                    <a:pt x="1247" y="1116"/>
                    <a:pt x="1081" y="315"/>
                  </a:cubicBezTo>
                  <a:cubicBezTo>
                    <a:pt x="966" y="201"/>
                    <a:pt x="841" y="96"/>
                    <a:pt x="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" name="Google Shape;414;p41"/>
            <p:cNvSpPr/>
            <p:nvPr/>
          </p:nvSpPr>
          <p:spPr>
            <a:xfrm>
              <a:off x="381814" y="3176331"/>
              <a:ext cx="91869" cy="1390448"/>
            </a:xfrm>
            <a:custGeom>
              <a:avLst/>
              <a:gdLst/>
              <a:ahLst/>
              <a:cxnLst/>
              <a:rect l="l" t="t" r="r" b="b"/>
              <a:pathLst>
                <a:path w="2273" h="34400" extrusionOk="0">
                  <a:moveTo>
                    <a:pt x="514" y="0"/>
                  </a:moveTo>
                  <a:cubicBezTo>
                    <a:pt x="792" y="1040"/>
                    <a:pt x="972" y="2147"/>
                    <a:pt x="1135" y="3210"/>
                  </a:cubicBezTo>
                  <a:cubicBezTo>
                    <a:pt x="1827" y="7672"/>
                    <a:pt x="1955" y="12288"/>
                    <a:pt x="1810" y="16829"/>
                  </a:cubicBezTo>
                  <a:cubicBezTo>
                    <a:pt x="1641" y="22240"/>
                    <a:pt x="1071" y="27612"/>
                    <a:pt x="243" y="32906"/>
                  </a:cubicBezTo>
                  <a:cubicBezTo>
                    <a:pt x="185" y="33267"/>
                    <a:pt x="129" y="33623"/>
                    <a:pt x="71" y="33981"/>
                  </a:cubicBezTo>
                  <a:lnTo>
                    <a:pt x="1" y="34399"/>
                  </a:lnTo>
                  <a:lnTo>
                    <a:pt x="346" y="34399"/>
                  </a:lnTo>
                  <a:lnTo>
                    <a:pt x="415" y="33981"/>
                  </a:lnTo>
                  <a:cubicBezTo>
                    <a:pt x="1315" y="28436"/>
                    <a:pt x="1945" y="22801"/>
                    <a:pt x="2127" y="17129"/>
                  </a:cubicBezTo>
                  <a:cubicBezTo>
                    <a:pt x="2272" y="12605"/>
                    <a:pt x="2162" y="8006"/>
                    <a:pt x="1491" y="3553"/>
                  </a:cubicBezTo>
                  <a:cubicBezTo>
                    <a:pt x="1315" y="2386"/>
                    <a:pt x="1125" y="1162"/>
                    <a:pt x="814" y="21"/>
                  </a:cubicBezTo>
                  <a:cubicBezTo>
                    <a:pt x="715" y="10"/>
                    <a:pt x="616" y="2"/>
                    <a:pt x="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" name="Google Shape;415;p41"/>
            <p:cNvSpPr/>
            <p:nvPr/>
          </p:nvSpPr>
          <p:spPr>
            <a:xfrm>
              <a:off x="69782" y="3661114"/>
              <a:ext cx="120242" cy="155698"/>
            </a:xfrm>
            <a:custGeom>
              <a:avLst/>
              <a:gdLst/>
              <a:ahLst/>
              <a:cxnLst/>
              <a:rect l="l" t="t" r="r" b="b"/>
              <a:pathLst>
                <a:path w="2975" h="3852" extrusionOk="0">
                  <a:moveTo>
                    <a:pt x="1172" y="1"/>
                  </a:moveTo>
                  <a:cubicBezTo>
                    <a:pt x="1153" y="1"/>
                    <a:pt x="1134" y="4"/>
                    <a:pt x="1115" y="12"/>
                  </a:cubicBezTo>
                  <a:cubicBezTo>
                    <a:pt x="634" y="209"/>
                    <a:pt x="1413" y="3290"/>
                    <a:pt x="1413" y="3290"/>
                  </a:cubicBezTo>
                  <a:cubicBezTo>
                    <a:pt x="1413" y="3290"/>
                    <a:pt x="860" y="1998"/>
                    <a:pt x="434" y="1998"/>
                  </a:cubicBezTo>
                  <a:cubicBezTo>
                    <a:pt x="363" y="1998"/>
                    <a:pt x="296" y="2034"/>
                    <a:pt x="235" y="2118"/>
                  </a:cubicBezTo>
                  <a:cubicBezTo>
                    <a:pt x="1" y="2443"/>
                    <a:pt x="452" y="3226"/>
                    <a:pt x="902" y="3851"/>
                  </a:cubicBezTo>
                  <a:cubicBezTo>
                    <a:pt x="924" y="3833"/>
                    <a:pt x="945" y="3812"/>
                    <a:pt x="968" y="3796"/>
                  </a:cubicBezTo>
                  <a:cubicBezTo>
                    <a:pt x="1247" y="3570"/>
                    <a:pt x="1564" y="3402"/>
                    <a:pt x="1922" y="3301"/>
                  </a:cubicBezTo>
                  <a:cubicBezTo>
                    <a:pt x="2016" y="3276"/>
                    <a:pt x="2113" y="3251"/>
                    <a:pt x="2210" y="3236"/>
                  </a:cubicBezTo>
                  <a:cubicBezTo>
                    <a:pt x="2229" y="3232"/>
                    <a:pt x="2248" y="3230"/>
                    <a:pt x="2262" y="3228"/>
                  </a:cubicBezTo>
                  <a:cubicBezTo>
                    <a:pt x="2402" y="3207"/>
                    <a:pt x="2539" y="3195"/>
                    <a:pt x="2669" y="3195"/>
                  </a:cubicBezTo>
                  <a:cubicBezTo>
                    <a:pt x="2679" y="3195"/>
                    <a:pt x="2689" y="3195"/>
                    <a:pt x="2699" y="3195"/>
                  </a:cubicBezTo>
                  <a:cubicBezTo>
                    <a:pt x="2975" y="1970"/>
                    <a:pt x="2962" y="474"/>
                    <a:pt x="2630" y="474"/>
                  </a:cubicBezTo>
                  <a:cubicBezTo>
                    <a:pt x="2628" y="474"/>
                    <a:pt x="2626" y="474"/>
                    <a:pt x="2624" y="474"/>
                  </a:cubicBezTo>
                  <a:cubicBezTo>
                    <a:pt x="2542" y="476"/>
                    <a:pt x="2471" y="513"/>
                    <a:pt x="2409" y="571"/>
                  </a:cubicBezTo>
                  <a:cubicBezTo>
                    <a:pt x="2034" y="940"/>
                    <a:pt x="2011" y="2191"/>
                    <a:pt x="2011" y="2191"/>
                  </a:cubicBezTo>
                  <a:cubicBezTo>
                    <a:pt x="2011" y="2191"/>
                    <a:pt x="1630" y="1"/>
                    <a:pt x="11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" name="Google Shape;416;p41"/>
            <p:cNvSpPr/>
            <p:nvPr/>
          </p:nvSpPr>
          <p:spPr>
            <a:xfrm>
              <a:off x="-43350" y="3829256"/>
              <a:ext cx="202330" cy="761028"/>
            </a:xfrm>
            <a:custGeom>
              <a:avLst/>
              <a:gdLst/>
              <a:ahLst/>
              <a:cxnLst/>
              <a:rect l="l" t="t" r="r" b="b"/>
              <a:pathLst>
                <a:path w="5006" h="18828" extrusionOk="0">
                  <a:moveTo>
                    <a:pt x="3400" y="0"/>
                  </a:moveTo>
                  <a:lnTo>
                    <a:pt x="3400" y="0"/>
                  </a:lnTo>
                  <a:cubicBezTo>
                    <a:pt x="0" y="3986"/>
                    <a:pt x="4550" y="18827"/>
                    <a:pt x="4550" y="18827"/>
                  </a:cubicBezTo>
                  <a:lnTo>
                    <a:pt x="5005" y="18749"/>
                  </a:lnTo>
                  <a:cubicBezTo>
                    <a:pt x="3974" y="14255"/>
                    <a:pt x="3342" y="9575"/>
                    <a:pt x="3282" y="4819"/>
                  </a:cubicBezTo>
                  <a:cubicBezTo>
                    <a:pt x="3262" y="3247"/>
                    <a:pt x="3268" y="1607"/>
                    <a:pt x="34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" name="Google Shape;417;p41"/>
            <p:cNvSpPr/>
            <p:nvPr/>
          </p:nvSpPr>
          <p:spPr>
            <a:xfrm>
              <a:off x="101995" y="3794415"/>
              <a:ext cx="114139" cy="790171"/>
            </a:xfrm>
            <a:custGeom>
              <a:avLst/>
              <a:gdLst/>
              <a:ahLst/>
              <a:cxnLst/>
              <a:rect l="l" t="t" r="r" b="b"/>
              <a:pathLst>
                <a:path w="2824" h="19549" extrusionOk="0">
                  <a:moveTo>
                    <a:pt x="1125" y="1"/>
                  </a:moveTo>
                  <a:cubicBezTo>
                    <a:pt x="767" y="102"/>
                    <a:pt x="448" y="270"/>
                    <a:pt x="173" y="495"/>
                  </a:cubicBezTo>
                  <a:cubicBezTo>
                    <a:pt x="13" y="2194"/>
                    <a:pt x="1" y="3929"/>
                    <a:pt x="26" y="5592"/>
                  </a:cubicBezTo>
                  <a:cubicBezTo>
                    <a:pt x="98" y="10363"/>
                    <a:pt x="726" y="15047"/>
                    <a:pt x="1755" y="19549"/>
                  </a:cubicBezTo>
                  <a:lnTo>
                    <a:pt x="2656" y="19391"/>
                  </a:lnTo>
                  <a:lnTo>
                    <a:pt x="2823" y="19362"/>
                  </a:lnTo>
                  <a:cubicBezTo>
                    <a:pt x="2714" y="18646"/>
                    <a:pt x="2614" y="17925"/>
                    <a:pt x="2519" y="17211"/>
                  </a:cubicBezTo>
                  <a:cubicBezTo>
                    <a:pt x="2144" y="14376"/>
                    <a:pt x="1871" y="11516"/>
                    <a:pt x="1651" y="8646"/>
                  </a:cubicBezTo>
                  <a:cubicBezTo>
                    <a:pt x="1432" y="5772"/>
                    <a:pt x="1248" y="289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" name="Google Shape;418;p41"/>
            <p:cNvSpPr/>
            <p:nvPr/>
          </p:nvSpPr>
          <p:spPr>
            <a:xfrm>
              <a:off x="161290" y="3789969"/>
              <a:ext cx="94860" cy="784552"/>
            </a:xfrm>
            <a:custGeom>
              <a:avLst/>
              <a:gdLst/>
              <a:ahLst/>
              <a:cxnLst/>
              <a:rect l="l" t="t" r="r" b="b"/>
              <a:pathLst>
                <a:path w="2347" h="19410" extrusionOk="0">
                  <a:moveTo>
                    <a:pt x="409" y="1"/>
                  </a:moveTo>
                  <a:cubicBezTo>
                    <a:pt x="277" y="1"/>
                    <a:pt x="142" y="13"/>
                    <a:pt x="0" y="36"/>
                  </a:cubicBezTo>
                  <a:cubicBezTo>
                    <a:pt x="122" y="2981"/>
                    <a:pt x="309" y="5919"/>
                    <a:pt x="538" y="8843"/>
                  </a:cubicBezTo>
                  <a:cubicBezTo>
                    <a:pt x="764" y="11711"/>
                    <a:pt x="1031" y="14577"/>
                    <a:pt x="1416" y="17406"/>
                  </a:cubicBezTo>
                  <a:cubicBezTo>
                    <a:pt x="1508" y="18074"/>
                    <a:pt x="1601" y="18741"/>
                    <a:pt x="1706" y="19410"/>
                  </a:cubicBezTo>
                  <a:lnTo>
                    <a:pt x="2346" y="19298"/>
                  </a:lnTo>
                  <a:cubicBezTo>
                    <a:pt x="2263" y="14047"/>
                    <a:pt x="2034" y="8787"/>
                    <a:pt x="1406" y="3643"/>
                  </a:cubicBezTo>
                  <a:cubicBezTo>
                    <a:pt x="1267" y="2496"/>
                    <a:pt x="1127" y="1237"/>
                    <a:pt x="905" y="57"/>
                  </a:cubicBezTo>
                  <a:cubicBezTo>
                    <a:pt x="756" y="22"/>
                    <a:pt x="601" y="5"/>
                    <a:pt x="439" y="1"/>
                  </a:cubicBezTo>
                  <a:cubicBezTo>
                    <a:pt x="429" y="1"/>
                    <a:pt x="419" y="1"/>
                    <a:pt x="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" name="Google Shape;419;p41"/>
            <p:cNvSpPr/>
            <p:nvPr/>
          </p:nvSpPr>
          <p:spPr>
            <a:xfrm>
              <a:off x="212742" y="3797163"/>
              <a:ext cx="123233" cy="770365"/>
            </a:xfrm>
            <a:custGeom>
              <a:avLst/>
              <a:gdLst/>
              <a:ahLst/>
              <a:cxnLst/>
              <a:rect l="l" t="t" r="r" b="b"/>
              <a:pathLst>
                <a:path w="3049" h="19059" extrusionOk="0">
                  <a:moveTo>
                    <a:pt x="1" y="1"/>
                  </a:moveTo>
                  <a:lnTo>
                    <a:pt x="1" y="1"/>
                  </a:lnTo>
                  <a:cubicBezTo>
                    <a:pt x="241" y="1312"/>
                    <a:pt x="392" y="2670"/>
                    <a:pt x="539" y="3977"/>
                  </a:cubicBezTo>
                  <a:cubicBezTo>
                    <a:pt x="1100" y="8945"/>
                    <a:pt x="1328" y="14001"/>
                    <a:pt x="1407" y="19058"/>
                  </a:cubicBezTo>
                  <a:lnTo>
                    <a:pt x="1572" y="19029"/>
                  </a:lnTo>
                  <a:lnTo>
                    <a:pt x="1616" y="19023"/>
                  </a:lnTo>
                  <a:cubicBezTo>
                    <a:pt x="1620" y="19023"/>
                    <a:pt x="1738" y="18263"/>
                    <a:pt x="1889" y="17049"/>
                  </a:cubicBezTo>
                  <a:cubicBezTo>
                    <a:pt x="1937" y="16662"/>
                    <a:pt x="1986" y="16227"/>
                    <a:pt x="2038" y="15755"/>
                  </a:cubicBezTo>
                  <a:cubicBezTo>
                    <a:pt x="2539" y="11119"/>
                    <a:pt x="3049" y="2921"/>
                    <a:pt x="711" y="508"/>
                  </a:cubicBezTo>
                  <a:cubicBezTo>
                    <a:pt x="607" y="403"/>
                    <a:pt x="498" y="307"/>
                    <a:pt x="382" y="222"/>
                  </a:cubicBezTo>
                  <a:cubicBezTo>
                    <a:pt x="259" y="133"/>
                    <a:pt x="133" y="6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" name="Google Shape;420;p41"/>
            <p:cNvSpPr/>
            <p:nvPr/>
          </p:nvSpPr>
          <p:spPr>
            <a:xfrm>
              <a:off x="88455" y="3814503"/>
              <a:ext cx="84473" cy="772588"/>
            </a:xfrm>
            <a:custGeom>
              <a:avLst/>
              <a:gdLst/>
              <a:ahLst/>
              <a:cxnLst/>
              <a:rect l="l" t="t" r="r" b="b"/>
              <a:pathLst>
                <a:path w="2090" h="19114" extrusionOk="0">
                  <a:moveTo>
                    <a:pt x="508" y="1"/>
                  </a:moveTo>
                  <a:lnTo>
                    <a:pt x="508" y="1"/>
                  </a:lnTo>
                  <a:cubicBezTo>
                    <a:pt x="485" y="19"/>
                    <a:pt x="464" y="36"/>
                    <a:pt x="442" y="56"/>
                  </a:cubicBezTo>
                  <a:cubicBezTo>
                    <a:pt x="332" y="150"/>
                    <a:pt x="230" y="253"/>
                    <a:pt x="137" y="365"/>
                  </a:cubicBezTo>
                  <a:cubicBezTo>
                    <a:pt x="7" y="1974"/>
                    <a:pt x="1" y="3610"/>
                    <a:pt x="21" y="5184"/>
                  </a:cubicBezTo>
                  <a:cubicBezTo>
                    <a:pt x="81" y="9940"/>
                    <a:pt x="715" y="14620"/>
                    <a:pt x="1742" y="19114"/>
                  </a:cubicBezTo>
                  <a:lnTo>
                    <a:pt x="2090" y="19052"/>
                  </a:lnTo>
                  <a:cubicBezTo>
                    <a:pt x="1059" y="14550"/>
                    <a:pt x="433" y="9866"/>
                    <a:pt x="361" y="5095"/>
                  </a:cubicBezTo>
                  <a:cubicBezTo>
                    <a:pt x="336" y="3436"/>
                    <a:pt x="348" y="1699"/>
                    <a:pt x="5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" name="Google Shape;421;p41"/>
            <p:cNvSpPr/>
            <p:nvPr/>
          </p:nvSpPr>
          <p:spPr>
            <a:xfrm>
              <a:off x="147466" y="3791505"/>
              <a:ext cx="82735" cy="785482"/>
            </a:xfrm>
            <a:custGeom>
              <a:avLst/>
              <a:gdLst/>
              <a:ahLst/>
              <a:cxnLst/>
              <a:rect l="l" t="t" r="r" b="b"/>
              <a:pathLst>
                <a:path w="2047" h="19433" extrusionOk="0">
                  <a:moveTo>
                    <a:pt x="340" y="0"/>
                  </a:moveTo>
                  <a:cubicBezTo>
                    <a:pt x="321" y="2"/>
                    <a:pt x="305" y="4"/>
                    <a:pt x="288" y="8"/>
                  </a:cubicBezTo>
                  <a:cubicBezTo>
                    <a:pt x="191" y="25"/>
                    <a:pt x="94" y="46"/>
                    <a:pt x="0" y="73"/>
                  </a:cubicBezTo>
                  <a:cubicBezTo>
                    <a:pt x="121" y="2961"/>
                    <a:pt x="305" y="5844"/>
                    <a:pt x="526" y="8718"/>
                  </a:cubicBezTo>
                  <a:cubicBezTo>
                    <a:pt x="746" y="11586"/>
                    <a:pt x="1019" y="14448"/>
                    <a:pt x="1394" y="17281"/>
                  </a:cubicBezTo>
                  <a:cubicBezTo>
                    <a:pt x="1489" y="17997"/>
                    <a:pt x="1589" y="18718"/>
                    <a:pt x="1698" y="19432"/>
                  </a:cubicBezTo>
                  <a:lnTo>
                    <a:pt x="2046" y="19370"/>
                  </a:lnTo>
                  <a:cubicBezTo>
                    <a:pt x="1943" y="18701"/>
                    <a:pt x="1845" y="18034"/>
                    <a:pt x="1756" y="17365"/>
                  </a:cubicBezTo>
                  <a:cubicBezTo>
                    <a:pt x="1373" y="14539"/>
                    <a:pt x="1104" y="11675"/>
                    <a:pt x="878" y="8809"/>
                  </a:cubicBezTo>
                  <a:cubicBezTo>
                    <a:pt x="649" y="5883"/>
                    <a:pt x="464" y="2945"/>
                    <a:pt x="3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" name="Google Shape;422;p41"/>
            <p:cNvSpPr/>
            <p:nvPr/>
          </p:nvSpPr>
          <p:spPr>
            <a:xfrm>
              <a:off x="197666" y="3792152"/>
              <a:ext cx="71862" cy="777802"/>
            </a:xfrm>
            <a:custGeom>
              <a:avLst/>
              <a:gdLst/>
              <a:ahLst/>
              <a:cxnLst/>
              <a:rect l="l" t="t" r="r" b="b"/>
              <a:pathLst>
                <a:path w="1778" h="19243" extrusionOk="0">
                  <a:moveTo>
                    <a:pt x="1" y="1"/>
                  </a:moveTo>
                  <a:lnTo>
                    <a:pt x="1" y="1"/>
                  </a:lnTo>
                  <a:cubicBezTo>
                    <a:pt x="225" y="1181"/>
                    <a:pt x="363" y="2442"/>
                    <a:pt x="504" y="3589"/>
                  </a:cubicBezTo>
                  <a:cubicBezTo>
                    <a:pt x="1129" y="8733"/>
                    <a:pt x="1361" y="13991"/>
                    <a:pt x="1438" y="19242"/>
                  </a:cubicBezTo>
                  <a:lnTo>
                    <a:pt x="1778" y="19182"/>
                  </a:lnTo>
                  <a:cubicBezTo>
                    <a:pt x="1703" y="14125"/>
                    <a:pt x="1475" y="9069"/>
                    <a:pt x="912" y="4101"/>
                  </a:cubicBezTo>
                  <a:cubicBezTo>
                    <a:pt x="765" y="2794"/>
                    <a:pt x="616" y="1436"/>
                    <a:pt x="374" y="125"/>
                  </a:cubicBezTo>
                  <a:cubicBezTo>
                    <a:pt x="256" y="73"/>
                    <a:pt x="131" y="3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23" name="Google Shape;423;p41"/>
          <p:cNvGrpSpPr/>
          <p:nvPr/>
        </p:nvGrpSpPr>
        <p:grpSpPr>
          <a:xfrm>
            <a:off x="324463" y="1786849"/>
            <a:ext cx="1781919" cy="3641702"/>
            <a:chOff x="1318232" y="-803785"/>
            <a:chExt cx="822336" cy="1680604"/>
          </a:xfrm>
        </p:grpSpPr>
        <p:sp>
          <p:nvSpPr>
            <p:cNvPr id="424" name="Google Shape;424;p41"/>
            <p:cNvSpPr/>
            <p:nvPr/>
          </p:nvSpPr>
          <p:spPr>
            <a:xfrm>
              <a:off x="1347536" y="-589484"/>
              <a:ext cx="40175" cy="34155"/>
            </a:xfrm>
            <a:custGeom>
              <a:avLst/>
              <a:gdLst/>
              <a:ahLst/>
              <a:cxnLst/>
              <a:rect l="l" t="t" r="r" b="b"/>
              <a:pathLst>
                <a:path w="994" h="845" extrusionOk="0">
                  <a:moveTo>
                    <a:pt x="100" y="1"/>
                  </a:moveTo>
                  <a:cubicBezTo>
                    <a:pt x="1" y="1"/>
                    <a:pt x="107" y="845"/>
                    <a:pt x="231" y="845"/>
                  </a:cubicBezTo>
                  <a:cubicBezTo>
                    <a:pt x="234" y="845"/>
                    <a:pt x="237" y="844"/>
                    <a:pt x="240" y="843"/>
                  </a:cubicBezTo>
                  <a:cubicBezTo>
                    <a:pt x="377" y="798"/>
                    <a:pt x="215" y="502"/>
                    <a:pt x="215" y="502"/>
                  </a:cubicBezTo>
                  <a:lnTo>
                    <a:pt x="994" y="392"/>
                  </a:lnTo>
                  <a:lnTo>
                    <a:pt x="965" y="46"/>
                  </a:lnTo>
                  <a:lnTo>
                    <a:pt x="271" y="266"/>
                  </a:lnTo>
                  <a:cubicBezTo>
                    <a:pt x="271" y="266"/>
                    <a:pt x="246" y="102"/>
                    <a:pt x="116" y="7"/>
                  </a:cubicBezTo>
                  <a:cubicBezTo>
                    <a:pt x="110" y="3"/>
                    <a:pt x="105" y="1"/>
                    <a:pt x="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5" name="Google Shape;425;p41"/>
            <p:cNvSpPr/>
            <p:nvPr/>
          </p:nvSpPr>
          <p:spPr>
            <a:xfrm>
              <a:off x="1344707" y="-670766"/>
              <a:ext cx="40175" cy="34114"/>
            </a:xfrm>
            <a:custGeom>
              <a:avLst/>
              <a:gdLst/>
              <a:ahLst/>
              <a:cxnLst/>
              <a:rect l="l" t="t" r="r" b="b"/>
              <a:pathLst>
                <a:path w="994" h="844" extrusionOk="0">
                  <a:moveTo>
                    <a:pt x="99" y="1"/>
                  </a:moveTo>
                  <a:cubicBezTo>
                    <a:pt x="0" y="1"/>
                    <a:pt x="106" y="843"/>
                    <a:pt x="230" y="843"/>
                  </a:cubicBezTo>
                  <a:cubicBezTo>
                    <a:pt x="234" y="843"/>
                    <a:pt x="237" y="843"/>
                    <a:pt x="240" y="842"/>
                  </a:cubicBezTo>
                  <a:cubicBezTo>
                    <a:pt x="378" y="798"/>
                    <a:pt x="215" y="500"/>
                    <a:pt x="215" y="500"/>
                  </a:cubicBezTo>
                  <a:lnTo>
                    <a:pt x="993" y="392"/>
                  </a:lnTo>
                  <a:lnTo>
                    <a:pt x="964" y="44"/>
                  </a:lnTo>
                  <a:lnTo>
                    <a:pt x="271" y="266"/>
                  </a:lnTo>
                  <a:cubicBezTo>
                    <a:pt x="271" y="266"/>
                    <a:pt x="246" y="102"/>
                    <a:pt x="115" y="7"/>
                  </a:cubicBezTo>
                  <a:cubicBezTo>
                    <a:pt x="110" y="3"/>
                    <a:pt x="104" y="1"/>
                    <a:pt x="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6" name="Google Shape;426;p41"/>
            <p:cNvSpPr/>
            <p:nvPr/>
          </p:nvSpPr>
          <p:spPr>
            <a:xfrm>
              <a:off x="1341958" y="-746673"/>
              <a:ext cx="40256" cy="34195"/>
            </a:xfrm>
            <a:custGeom>
              <a:avLst/>
              <a:gdLst/>
              <a:ahLst/>
              <a:cxnLst/>
              <a:rect l="l" t="t" r="r" b="b"/>
              <a:pathLst>
                <a:path w="996" h="846" extrusionOk="0">
                  <a:moveTo>
                    <a:pt x="101" y="1"/>
                  </a:moveTo>
                  <a:cubicBezTo>
                    <a:pt x="0" y="1"/>
                    <a:pt x="107" y="845"/>
                    <a:pt x="232" y="845"/>
                  </a:cubicBezTo>
                  <a:cubicBezTo>
                    <a:pt x="235" y="845"/>
                    <a:pt x="238" y="845"/>
                    <a:pt x="241" y="844"/>
                  </a:cubicBezTo>
                  <a:cubicBezTo>
                    <a:pt x="378" y="800"/>
                    <a:pt x="214" y="502"/>
                    <a:pt x="214" y="502"/>
                  </a:cubicBezTo>
                  <a:lnTo>
                    <a:pt x="995" y="394"/>
                  </a:lnTo>
                  <a:lnTo>
                    <a:pt x="966" y="46"/>
                  </a:lnTo>
                  <a:lnTo>
                    <a:pt x="272" y="266"/>
                  </a:lnTo>
                  <a:cubicBezTo>
                    <a:pt x="272" y="266"/>
                    <a:pt x="246" y="104"/>
                    <a:pt x="117" y="7"/>
                  </a:cubicBezTo>
                  <a:cubicBezTo>
                    <a:pt x="111" y="3"/>
                    <a:pt x="106" y="1"/>
                    <a:pt x="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7" name="Google Shape;427;p41"/>
            <p:cNvSpPr/>
            <p:nvPr/>
          </p:nvSpPr>
          <p:spPr>
            <a:xfrm>
              <a:off x="1542192" y="-638108"/>
              <a:ext cx="45672" cy="33306"/>
            </a:xfrm>
            <a:custGeom>
              <a:avLst/>
              <a:gdLst/>
              <a:ahLst/>
              <a:cxnLst/>
              <a:rect l="l" t="t" r="r" b="b"/>
              <a:pathLst>
                <a:path w="1130" h="824" extrusionOk="0">
                  <a:moveTo>
                    <a:pt x="771" y="1"/>
                  </a:moveTo>
                  <a:cubicBezTo>
                    <a:pt x="764" y="1"/>
                    <a:pt x="757" y="5"/>
                    <a:pt x="752" y="15"/>
                  </a:cubicBezTo>
                  <a:cubicBezTo>
                    <a:pt x="675" y="158"/>
                    <a:pt x="723" y="315"/>
                    <a:pt x="723" y="315"/>
                  </a:cubicBezTo>
                  <a:lnTo>
                    <a:pt x="0" y="417"/>
                  </a:lnTo>
                  <a:lnTo>
                    <a:pt x="125" y="742"/>
                  </a:lnTo>
                  <a:lnTo>
                    <a:pt x="876" y="502"/>
                  </a:lnTo>
                  <a:lnTo>
                    <a:pt x="876" y="502"/>
                  </a:lnTo>
                  <a:cubicBezTo>
                    <a:pt x="876" y="502"/>
                    <a:pt x="859" y="823"/>
                    <a:pt x="990" y="823"/>
                  </a:cubicBezTo>
                  <a:cubicBezTo>
                    <a:pt x="993" y="823"/>
                    <a:pt x="997" y="823"/>
                    <a:pt x="1001" y="823"/>
                  </a:cubicBezTo>
                  <a:cubicBezTo>
                    <a:pt x="1130" y="807"/>
                    <a:pt x="868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" name="Google Shape;428;p41"/>
            <p:cNvSpPr/>
            <p:nvPr/>
          </p:nvSpPr>
          <p:spPr>
            <a:xfrm>
              <a:off x="1509817" y="-712519"/>
              <a:ext cx="45712" cy="33306"/>
            </a:xfrm>
            <a:custGeom>
              <a:avLst/>
              <a:gdLst/>
              <a:ahLst/>
              <a:cxnLst/>
              <a:rect l="l" t="t" r="r" b="b"/>
              <a:pathLst>
                <a:path w="1131" h="824" extrusionOk="0">
                  <a:moveTo>
                    <a:pt x="769" y="0"/>
                  </a:moveTo>
                  <a:cubicBezTo>
                    <a:pt x="762" y="0"/>
                    <a:pt x="755" y="5"/>
                    <a:pt x="750" y="15"/>
                  </a:cubicBezTo>
                  <a:cubicBezTo>
                    <a:pt x="675" y="156"/>
                    <a:pt x="721" y="315"/>
                    <a:pt x="721" y="315"/>
                  </a:cubicBezTo>
                  <a:lnTo>
                    <a:pt x="0" y="415"/>
                  </a:lnTo>
                  <a:lnTo>
                    <a:pt x="124" y="740"/>
                  </a:lnTo>
                  <a:lnTo>
                    <a:pt x="874" y="502"/>
                  </a:lnTo>
                  <a:lnTo>
                    <a:pt x="874" y="502"/>
                  </a:lnTo>
                  <a:cubicBezTo>
                    <a:pt x="874" y="502"/>
                    <a:pt x="856" y="823"/>
                    <a:pt x="988" y="823"/>
                  </a:cubicBezTo>
                  <a:cubicBezTo>
                    <a:pt x="991" y="823"/>
                    <a:pt x="995" y="823"/>
                    <a:pt x="998" y="823"/>
                  </a:cubicBezTo>
                  <a:cubicBezTo>
                    <a:pt x="1131" y="805"/>
                    <a:pt x="867" y="0"/>
                    <a:pt x="7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" name="Google Shape;429;p41"/>
            <p:cNvSpPr/>
            <p:nvPr/>
          </p:nvSpPr>
          <p:spPr>
            <a:xfrm>
              <a:off x="1479422" y="-782161"/>
              <a:ext cx="45672" cy="33306"/>
            </a:xfrm>
            <a:custGeom>
              <a:avLst/>
              <a:gdLst/>
              <a:ahLst/>
              <a:cxnLst/>
              <a:rect l="l" t="t" r="r" b="b"/>
              <a:pathLst>
                <a:path w="1130" h="824" extrusionOk="0">
                  <a:moveTo>
                    <a:pt x="771" y="1"/>
                  </a:moveTo>
                  <a:cubicBezTo>
                    <a:pt x="764" y="1"/>
                    <a:pt x="757" y="5"/>
                    <a:pt x="752" y="15"/>
                  </a:cubicBezTo>
                  <a:cubicBezTo>
                    <a:pt x="675" y="158"/>
                    <a:pt x="723" y="315"/>
                    <a:pt x="723" y="315"/>
                  </a:cubicBezTo>
                  <a:lnTo>
                    <a:pt x="0" y="417"/>
                  </a:lnTo>
                  <a:lnTo>
                    <a:pt x="125" y="740"/>
                  </a:lnTo>
                  <a:lnTo>
                    <a:pt x="876" y="502"/>
                  </a:lnTo>
                  <a:lnTo>
                    <a:pt x="876" y="502"/>
                  </a:lnTo>
                  <a:cubicBezTo>
                    <a:pt x="876" y="502"/>
                    <a:pt x="859" y="824"/>
                    <a:pt x="989" y="824"/>
                  </a:cubicBezTo>
                  <a:cubicBezTo>
                    <a:pt x="993" y="824"/>
                    <a:pt x="997" y="823"/>
                    <a:pt x="1001" y="823"/>
                  </a:cubicBezTo>
                  <a:cubicBezTo>
                    <a:pt x="1130" y="807"/>
                    <a:pt x="868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" name="Google Shape;430;p41"/>
            <p:cNvSpPr/>
            <p:nvPr/>
          </p:nvSpPr>
          <p:spPr>
            <a:xfrm>
              <a:off x="1318232" y="-191319"/>
              <a:ext cx="780058" cy="1068139"/>
            </a:xfrm>
            <a:custGeom>
              <a:avLst/>
              <a:gdLst/>
              <a:ahLst/>
              <a:cxnLst/>
              <a:rect l="l" t="t" r="r" b="b"/>
              <a:pathLst>
                <a:path w="19300" h="26426" extrusionOk="0">
                  <a:moveTo>
                    <a:pt x="7675" y="1"/>
                  </a:moveTo>
                  <a:cubicBezTo>
                    <a:pt x="7433" y="1"/>
                    <a:pt x="7180" y="14"/>
                    <a:pt x="6918" y="42"/>
                  </a:cubicBezTo>
                  <a:lnTo>
                    <a:pt x="2785" y="1000"/>
                  </a:lnTo>
                  <a:cubicBezTo>
                    <a:pt x="2785" y="1000"/>
                    <a:pt x="263" y="1947"/>
                    <a:pt x="133" y="4999"/>
                  </a:cubicBezTo>
                  <a:cubicBezTo>
                    <a:pt x="0" y="8053"/>
                    <a:pt x="3220" y="9801"/>
                    <a:pt x="3146" y="11186"/>
                  </a:cubicBezTo>
                  <a:cubicBezTo>
                    <a:pt x="3069" y="12572"/>
                    <a:pt x="445" y="15191"/>
                    <a:pt x="1824" y="20482"/>
                  </a:cubicBezTo>
                  <a:cubicBezTo>
                    <a:pt x="2877" y="24522"/>
                    <a:pt x="7026" y="26426"/>
                    <a:pt x="10558" y="26426"/>
                  </a:cubicBezTo>
                  <a:cubicBezTo>
                    <a:pt x="11652" y="26426"/>
                    <a:pt x="12687" y="26243"/>
                    <a:pt x="13553" y="25885"/>
                  </a:cubicBezTo>
                  <a:cubicBezTo>
                    <a:pt x="17624" y="24195"/>
                    <a:pt x="19300" y="20747"/>
                    <a:pt x="19190" y="16767"/>
                  </a:cubicBezTo>
                  <a:cubicBezTo>
                    <a:pt x="19063" y="12226"/>
                    <a:pt x="15369" y="10451"/>
                    <a:pt x="12580" y="8461"/>
                  </a:cubicBezTo>
                  <a:cubicBezTo>
                    <a:pt x="10468" y="6952"/>
                    <a:pt x="12319" y="5349"/>
                    <a:pt x="11718" y="2698"/>
                  </a:cubicBezTo>
                  <a:cubicBezTo>
                    <a:pt x="11367" y="1164"/>
                    <a:pt x="9944" y="1"/>
                    <a:pt x="7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1" name="Google Shape;431;p41"/>
            <p:cNvSpPr/>
            <p:nvPr/>
          </p:nvSpPr>
          <p:spPr>
            <a:xfrm>
              <a:off x="1360551" y="-199362"/>
              <a:ext cx="780017" cy="1068260"/>
            </a:xfrm>
            <a:custGeom>
              <a:avLst/>
              <a:gdLst/>
              <a:ahLst/>
              <a:cxnLst/>
              <a:rect l="l" t="t" r="r" b="b"/>
              <a:pathLst>
                <a:path w="19299" h="26429" extrusionOk="0">
                  <a:moveTo>
                    <a:pt x="7673" y="1"/>
                  </a:moveTo>
                  <a:cubicBezTo>
                    <a:pt x="7431" y="1"/>
                    <a:pt x="7179" y="14"/>
                    <a:pt x="6917" y="42"/>
                  </a:cubicBezTo>
                  <a:lnTo>
                    <a:pt x="2784" y="1003"/>
                  </a:lnTo>
                  <a:cubicBezTo>
                    <a:pt x="2784" y="1003"/>
                    <a:pt x="262" y="1949"/>
                    <a:pt x="131" y="5003"/>
                  </a:cubicBezTo>
                  <a:cubicBezTo>
                    <a:pt x="1" y="8060"/>
                    <a:pt x="3219" y="9801"/>
                    <a:pt x="3144" y="11189"/>
                  </a:cubicBezTo>
                  <a:cubicBezTo>
                    <a:pt x="3068" y="12574"/>
                    <a:pt x="444" y="15194"/>
                    <a:pt x="1823" y="20484"/>
                  </a:cubicBezTo>
                  <a:cubicBezTo>
                    <a:pt x="2876" y="24524"/>
                    <a:pt x="7024" y="26428"/>
                    <a:pt x="10557" y="26428"/>
                  </a:cubicBezTo>
                  <a:cubicBezTo>
                    <a:pt x="11651" y="26428"/>
                    <a:pt x="12686" y="26245"/>
                    <a:pt x="13552" y="25887"/>
                  </a:cubicBezTo>
                  <a:cubicBezTo>
                    <a:pt x="17623" y="24199"/>
                    <a:pt x="19298" y="20751"/>
                    <a:pt x="19188" y="16769"/>
                  </a:cubicBezTo>
                  <a:cubicBezTo>
                    <a:pt x="19062" y="12228"/>
                    <a:pt x="15368" y="10454"/>
                    <a:pt x="12579" y="8464"/>
                  </a:cubicBezTo>
                  <a:cubicBezTo>
                    <a:pt x="10466" y="6954"/>
                    <a:pt x="12318" y="5351"/>
                    <a:pt x="11713" y="2701"/>
                  </a:cubicBezTo>
                  <a:cubicBezTo>
                    <a:pt x="11365" y="1165"/>
                    <a:pt x="9939" y="1"/>
                    <a:pt x="76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2" name="Google Shape;432;p41"/>
            <p:cNvSpPr/>
            <p:nvPr/>
          </p:nvSpPr>
          <p:spPr>
            <a:xfrm>
              <a:off x="1424008" y="-600761"/>
              <a:ext cx="316388" cy="665920"/>
            </a:xfrm>
            <a:custGeom>
              <a:avLst/>
              <a:gdLst/>
              <a:ahLst/>
              <a:cxnLst/>
              <a:rect l="l" t="t" r="r" b="b"/>
              <a:pathLst>
                <a:path w="7828" h="16475" extrusionOk="0">
                  <a:moveTo>
                    <a:pt x="2467" y="0"/>
                  </a:moveTo>
                  <a:lnTo>
                    <a:pt x="1" y="812"/>
                  </a:lnTo>
                  <a:lnTo>
                    <a:pt x="3049" y="16475"/>
                  </a:lnTo>
                  <a:lnTo>
                    <a:pt x="7828" y="15643"/>
                  </a:lnTo>
                  <a:lnTo>
                    <a:pt x="24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3" name="Google Shape;433;p41"/>
            <p:cNvSpPr/>
            <p:nvPr/>
          </p:nvSpPr>
          <p:spPr>
            <a:xfrm>
              <a:off x="1534391" y="-45165"/>
              <a:ext cx="224196" cy="213620"/>
            </a:xfrm>
            <a:custGeom>
              <a:avLst/>
              <a:gdLst/>
              <a:ahLst/>
              <a:cxnLst/>
              <a:rect l="l" t="t" r="r" b="b"/>
              <a:pathLst>
                <a:path w="5547" h="5285" extrusionOk="0">
                  <a:moveTo>
                    <a:pt x="2649" y="0"/>
                  </a:moveTo>
                  <a:cubicBezTo>
                    <a:pt x="2420" y="0"/>
                    <a:pt x="2189" y="35"/>
                    <a:pt x="1962" y="107"/>
                  </a:cubicBezTo>
                  <a:cubicBezTo>
                    <a:pt x="678" y="522"/>
                    <a:pt x="1" y="1990"/>
                    <a:pt x="452" y="3387"/>
                  </a:cubicBezTo>
                  <a:cubicBezTo>
                    <a:pt x="820" y="4538"/>
                    <a:pt x="1836" y="5285"/>
                    <a:pt x="2898" y="5285"/>
                  </a:cubicBezTo>
                  <a:cubicBezTo>
                    <a:pt x="3128" y="5285"/>
                    <a:pt x="3359" y="5250"/>
                    <a:pt x="3587" y="5177"/>
                  </a:cubicBezTo>
                  <a:cubicBezTo>
                    <a:pt x="4871" y="4762"/>
                    <a:pt x="5546" y="3294"/>
                    <a:pt x="5097" y="1897"/>
                  </a:cubicBezTo>
                  <a:cubicBezTo>
                    <a:pt x="4726" y="746"/>
                    <a:pt x="3711" y="0"/>
                    <a:pt x="26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4" name="Google Shape;434;p41"/>
            <p:cNvSpPr/>
            <p:nvPr/>
          </p:nvSpPr>
          <p:spPr>
            <a:xfrm>
              <a:off x="1434961" y="-541426"/>
              <a:ext cx="240565" cy="1031559"/>
            </a:xfrm>
            <a:custGeom>
              <a:avLst/>
              <a:gdLst/>
              <a:ahLst/>
              <a:cxnLst/>
              <a:rect l="l" t="t" r="r" b="b"/>
              <a:pathLst>
                <a:path w="5952" h="25521" extrusionOk="0">
                  <a:moveTo>
                    <a:pt x="96" y="1"/>
                  </a:moveTo>
                  <a:cubicBezTo>
                    <a:pt x="53" y="1"/>
                    <a:pt x="1" y="33"/>
                    <a:pt x="11" y="77"/>
                  </a:cubicBezTo>
                  <a:cubicBezTo>
                    <a:pt x="937" y="4142"/>
                    <a:pt x="1864" y="8207"/>
                    <a:pt x="2790" y="12272"/>
                  </a:cubicBezTo>
                  <a:cubicBezTo>
                    <a:pt x="3790" y="16659"/>
                    <a:pt x="4788" y="21045"/>
                    <a:pt x="5791" y="25431"/>
                  </a:cubicBezTo>
                  <a:cubicBezTo>
                    <a:pt x="5797" y="25450"/>
                    <a:pt x="5799" y="25468"/>
                    <a:pt x="5803" y="25487"/>
                  </a:cubicBezTo>
                  <a:cubicBezTo>
                    <a:pt x="5809" y="25511"/>
                    <a:pt x="5830" y="25521"/>
                    <a:pt x="5854" y="25521"/>
                  </a:cubicBezTo>
                  <a:cubicBezTo>
                    <a:pt x="5898" y="25521"/>
                    <a:pt x="5951" y="25488"/>
                    <a:pt x="5942" y="25446"/>
                  </a:cubicBezTo>
                  <a:cubicBezTo>
                    <a:pt x="5014" y="21381"/>
                    <a:pt x="4088" y="17318"/>
                    <a:pt x="3161" y="13251"/>
                  </a:cubicBezTo>
                  <a:cubicBezTo>
                    <a:pt x="2163" y="8863"/>
                    <a:pt x="1162" y="4479"/>
                    <a:pt x="160" y="91"/>
                  </a:cubicBezTo>
                  <a:cubicBezTo>
                    <a:pt x="156" y="73"/>
                    <a:pt x="154" y="54"/>
                    <a:pt x="148" y="37"/>
                  </a:cubicBezTo>
                  <a:cubicBezTo>
                    <a:pt x="143" y="12"/>
                    <a:pt x="121" y="1"/>
                    <a:pt x="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5" name="Google Shape;435;p41"/>
            <p:cNvSpPr/>
            <p:nvPr/>
          </p:nvSpPr>
          <p:spPr>
            <a:xfrm>
              <a:off x="1452665" y="-561232"/>
              <a:ext cx="264088" cy="1037541"/>
            </a:xfrm>
            <a:custGeom>
              <a:avLst/>
              <a:gdLst/>
              <a:ahLst/>
              <a:cxnLst/>
              <a:rect l="l" t="t" r="r" b="b"/>
              <a:pathLst>
                <a:path w="6534" h="25669" extrusionOk="0">
                  <a:moveTo>
                    <a:pt x="97" y="0"/>
                  </a:moveTo>
                  <a:cubicBezTo>
                    <a:pt x="54" y="0"/>
                    <a:pt x="1" y="32"/>
                    <a:pt x="10" y="74"/>
                  </a:cubicBezTo>
                  <a:cubicBezTo>
                    <a:pt x="1014" y="4104"/>
                    <a:pt x="2021" y="8133"/>
                    <a:pt x="3025" y="12161"/>
                  </a:cubicBezTo>
                  <a:cubicBezTo>
                    <a:pt x="4139" y="16621"/>
                    <a:pt x="5251" y="21080"/>
                    <a:pt x="6363" y="25538"/>
                  </a:cubicBezTo>
                  <a:cubicBezTo>
                    <a:pt x="6369" y="25569"/>
                    <a:pt x="6378" y="25604"/>
                    <a:pt x="6386" y="25637"/>
                  </a:cubicBezTo>
                  <a:cubicBezTo>
                    <a:pt x="6391" y="25659"/>
                    <a:pt x="6412" y="25669"/>
                    <a:pt x="6435" y="25669"/>
                  </a:cubicBezTo>
                  <a:cubicBezTo>
                    <a:pt x="6479" y="25669"/>
                    <a:pt x="6533" y="25638"/>
                    <a:pt x="6523" y="25596"/>
                  </a:cubicBezTo>
                  <a:cubicBezTo>
                    <a:pt x="5518" y="21566"/>
                    <a:pt x="4512" y="17535"/>
                    <a:pt x="3508" y="13507"/>
                  </a:cubicBezTo>
                  <a:cubicBezTo>
                    <a:pt x="2394" y="9049"/>
                    <a:pt x="1282" y="4590"/>
                    <a:pt x="172" y="130"/>
                  </a:cubicBezTo>
                  <a:cubicBezTo>
                    <a:pt x="163" y="99"/>
                    <a:pt x="155" y="66"/>
                    <a:pt x="147" y="33"/>
                  </a:cubicBezTo>
                  <a:cubicBezTo>
                    <a:pt x="141" y="10"/>
                    <a:pt x="120" y="0"/>
                    <a:pt x="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6" name="Google Shape;436;p41"/>
            <p:cNvSpPr/>
            <p:nvPr/>
          </p:nvSpPr>
          <p:spPr>
            <a:xfrm>
              <a:off x="1469479" y="-576469"/>
              <a:ext cx="304829" cy="1033176"/>
            </a:xfrm>
            <a:custGeom>
              <a:avLst/>
              <a:gdLst/>
              <a:ahLst/>
              <a:cxnLst/>
              <a:rect l="l" t="t" r="r" b="b"/>
              <a:pathLst>
                <a:path w="7542" h="25561" extrusionOk="0">
                  <a:moveTo>
                    <a:pt x="114" y="1"/>
                  </a:moveTo>
                  <a:cubicBezTo>
                    <a:pt x="72" y="1"/>
                    <a:pt x="1" y="30"/>
                    <a:pt x="8" y="55"/>
                  </a:cubicBezTo>
                  <a:cubicBezTo>
                    <a:pt x="1160" y="4027"/>
                    <a:pt x="2313" y="8003"/>
                    <a:pt x="3464" y="11979"/>
                  </a:cubicBezTo>
                  <a:cubicBezTo>
                    <a:pt x="4761" y="16458"/>
                    <a:pt x="6057" y="20935"/>
                    <a:pt x="7355" y="25412"/>
                  </a:cubicBezTo>
                  <a:cubicBezTo>
                    <a:pt x="7368" y="25457"/>
                    <a:pt x="7380" y="25505"/>
                    <a:pt x="7397" y="25549"/>
                  </a:cubicBezTo>
                  <a:cubicBezTo>
                    <a:pt x="7399" y="25557"/>
                    <a:pt x="7411" y="25561"/>
                    <a:pt x="7426" y="25561"/>
                  </a:cubicBezTo>
                  <a:cubicBezTo>
                    <a:pt x="7468" y="25561"/>
                    <a:pt x="7541" y="25532"/>
                    <a:pt x="7533" y="25507"/>
                  </a:cubicBezTo>
                  <a:cubicBezTo>
                    <a:pt x="6382" y="21533"/>
                    <a:pt x="5229" y="17557"/>
                    <a:pt x="4077" y="13582"/>
                  </a:cubicBezTo>
                  <a:cubicBezTo>
                    <a:pt x="2781" y="9105"/>
                    <a:pt x="1485" y="4626"/>
                    <a:pt x="186" y="151"/>
                  </a:cubicBezTo>
                  <a:cubicBezTo>
                    <a:pt x="174" y="103"/>
                    <a:pt x="161" y="58"/>
                    <a:pt x="145" y="14"/>
                  </a:cubicBezTo>
                  <a:cubicBezTo>
                    <a:pt x="142" y="5"/>
                    <a:pt x="130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7" name="Google Shape;437;p41"/>
            <p:cNvSpPr/>
            <p:nvPr/>
          </p:nvSpPr>
          <p:spPr>
            <a:xfrm>
              <a:off x="1490658" y="-577359"/>
              <a:ext cx="336476" cy="1017008"/>
            </a:xfrm>
            <a:custGeom>
              <a:avLst/>
              <a:gdLst/>
              <a:ahLst/>
              <a:cxnLst/>
              <a:rect l="l" t="t" r="r" b="b"/>
              <a:pathLst>
                <a:path w="8325" h="25161" extrusionOk="0">
                  <a:moveTo>
                    <a:pt x="110" y="1"/>
                  </a:moveTo>
                  <a:cubicBezTo>
                    <a:pt x="67" y="1"/>
                    <a:pt x="1" y="31"/>
                    <a:pt x="8" y="59"/>
                  </a:cubicBezTo>
                  <a:lnTo>
                    <a:pt x="3860" y="11877"/>
                  </a:lnTo>
                  <a:cubicBezTo>
                    <a:pt x="5286" y="16265"/>
                    <a:pt x="6717" y="20650"/>
                    <a:pt x="8146" y="25034"/>
                  </a:cubicBezTo>
                  <a:cubicBezTo>
                    <a:pt x="8159" y="25071"/>
                    <a:pt x="8169" y="25107"/>
                    <a:pt x="8179" y="25144"/>
                  </a:cubicBezTo>
                  <a:cubicBezTo>
                    <a:pt x="8183" y="25156"/>
                    <a:pt x="8196" y="25160"/>
                    <a:pt x="8213" y="25160"/>
                  </a:cubicBezTo>
                  <a:cubicBezTo>
                    <a:pt x="8257" y="25160"/>
                    <a:pt x="8325" y="25129"/>
                    <a:pt x="8316" y="25103"/>
                  </a:cubicBezTo>
                  <a:lnTo>
                    <a:pt x="4464" y="13283"/>
                  </a:lnTo>
                  <a:cubicBezTo>
                    <a:pt x="3036" y="8895"/>
                    <a:pt x="1607" y="4511"/>
                    <a:pt x="178" y="125"/>
                  </a:cubicBezTo>
                  <a:cubicBezTo>
                    <a:pt x="166" y="90"/>
                    <a:pt x="155" y="53"/>
                    <a:pt x="145" y="17"/>
                  </a:cubicBezTo>
                  <a:cubicBezTo>
                    <a:pt x="141" y="6"/>
                    <a:pt x="128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8" name="Google Shape;438;p41"/>
            <p:cNvSpPr/>
            <p:nvPr/>
          </p:nvSpPr>
          <p:spPr>
            <a:xfrm>
              <a:off x="1513737" y="-577925"/>
              <a:ext cx="358422" cy="1002699"/>
            </a:xfrm>
            <a:custGeom>
              <a:avLst/>
              <a:gdLst/>
              <a:ahLst/>
              <a:cxnLst/>
              <a:rect l="l" t="t" r="r" b="b"/>
              <a:pathLst>
                <a:path w="8868" h="24807" extrusionOk="0">
                  <a:moveTo>
                    <a:pt x="119" y="0"/>
                  </a:moveTo>
                  <a:cubicBezTo>
                    <a:pt x="77" y="0"/>
                    <a:pt x="1" y="30"/>
                    <a:pt x="9" y="52"/>
                  </a:cubicBezTo>
                  <a:cubicBezTo>
                    <a:pt x="1394" y="3980"/>
                    <a:pt x="2775" y="7911"/>
                    <a:pt x="4161" y="11839"/>
                  </a:cubicBezTo>
                  <a:cubicBezTo>
                    <a:pt x="5672" y="16134"/>
                    <a:pt x="7184" y="20428"/>
                    <a:pt x="8698" y="24723"/>
                  </a:cubicBezTo>
                  <a:cubicBezTo>
                    <a:pt x="8706" y="24746"/>
                    <a:pt x="8716" y="24771"/>
                    <a:pt x="8724" y="24796"/>
                  </a:cubicBezTo>
                  <a:cubicBezTo>
                    <a:pt x="8727" y="24803"/>
                    <a:pt x="8736" y="24806"/>
                    <a:pt x="8749" y="24806"/>
                  </a:cubicBezTo>
                  <a:cubicBezTo>
                    <a:pt x="8791" y="24806"/>
                    <a:pt x="8867" y="24775"/>
                    <a:pt x="8861" y="24754"/>
                  </a:cubicBezTo>
                  <a:cubicBezTo>
                    <a:pt x="7476" y="20824"/>
                    <a:pt x="6095" y="16894"/>
                    <a:pt x="4709" y="12965"/>
                  </a:cubicBezTo>
                  <a:cubicBezTo>
                    <a:pt x="3196" y="8671"/>
                    <a:pt x="1684" y="4378"/>
                    <a:pt x="172" y="83"/>
                  </a:cubicBezTo>
                  <a:cubicBezTo>
                    <a:pt x="164" y="60"/>
                    <a:pt x="154" y="33"/>
                    <a:pt x="145" y="11"/>
                  </a:cubicBezTo>
                  <a:cubicBezTo>
                    <a:pt x="143" y="3"/>
                    <a:pt x="133" y="0"/>
                    <a:pt x="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9" name="Google Shape;439;p41"/>
            <p:cNvSpPr/>
            <p:nvPr/>
          </p:nvSpPr>
          <p:spPr>
            <a:xfrm>
              <a:off x="1339654" y="-803785"/>
              <a:ext cx="281225" cy="281647"/>
            </a:xfrm>
            <a:custGeom>
              <a:avLst/>
              <a:gdLst/>
              <a:ahLst/>
              <a:cxnLst/>
              <a:rect l="l" t="t" r="r" b="b"/>
              <a:pathLst>
                <a:path w="6958" h="6968" extrusionOk="0">
                  <a:moveTo>
                    <a:pt x="3085" y="1414"/>
                  </a:moveTo>
                  <a:cubicBezTo>
                    <a:pt x="3261" y="1414"/>
                    <a:pt x="3576" y="2129"/>
                    <a:pt x="3798" y="3050"/>
                  </a:cubicBezTo>
                  <a:cubicBezTo>
                    <a:pt x="4026" y="3992"/>
                    <a:pt x="4069" y="4789"/>
                    <a:pt x="3895" y="4833"/>
                  </a:cubicBezTo>
                  <a:cubicBezTo>
                    <a:pt x="3891" y="4834"/>
                    <a:pt x="3886" y="4834"/>
                    <a:pt x="3881" y="4834"/>
                  </a:cubicBezTo>
                  <a:cubicBezTo>
                    <a:pt x="3706" y="4834"/>
                    <a:pt x="3390" y="4117"/>
                    <a:pt x="3168" y="3199"/>
                  </a:cubicBezTo>
                  <a:cubicBezTo>
                    <a:pt x="2941" y="2254"/>
                    <a:pt x="2897" y="1457"/>
                    <a:pt x="3071" y="1416"/>
                  </a:cubicBezTo>
                  <a:cubicBezTo>
                    <a:pt x="3076" y="1415"/>
                    <a:pt x="3081" y="1414"/>
                    <a:pt x="3085" y="1414"/>
                  </a:cubicBezTo>
                  <a:close/>
                  <a:moveTo>
                    <a:pt x="1726" y="1899"/>
                  </a:moveTo>
                  <a:cubicBezTo>
                    <a:pt x="1903" y="1899"/>
                    <a:pt x="2218" y="2615"/>
                    <a:pt x="2440" y="3532"/>
                  </a:cubicBezTo>
                  <a:cubicBezTo>
                    <a:pt x="2667" y="4474"/>
                    <a:pt x="2711" y="5274"/>
                    <a:pt x="2537" y="5317"/>
                  </a:cubicBezTo>
                  <a:cubicBezTo>
                    <a:pt x="2532" y="5318"/>
                    <a:pt x="2527" y="5319"/>
                    <a:pt x="2522" y="5319"/>
                  </a:cubicBezTo>
                  <a:cubicBezTo>
                    <a:pt x="2345" y="5319"/>
                    <a:pt x="2032" y="4602"/>
                    <a:pt x="1810" y="3683"/>
                  </a:cubicBezTo>
                  <a:cubicBezTo>
                    <a:pt x="1582" y="2737"/>
                    <a:pt x="1539" y="1940"/>
                    <a:pt x="1711" y="1900"/>
                  </a:cubicBezTo>
                  <a:cubicBezTo>
                    <a:pt x="1716" y="1899"/>
                    <a:pt x="1721" y="1899"/>
                    <a:pt x="1726" y="1899"/>
                  </a:cubicBezTo>
                  <a:close/>
                  <a:moveTo>
                    <a:pt x="2266" y="1"/>
                  </a:moveTo>
                  <a:cubicBezTo>
                    <a:pt x="2148" y="1"/>
                    <a:pt x="2023" y="17"/>
                    <a:pt x="1891" y="51"/>
                  </a:cubicBezTo>
                  <a:cubicBezTo>
                    <a:pt x="0" y="540"/>
                    <a:pt x="1013" y="2339"/>
                    <a:pt x="1077" y="3820"/>
                  </a:cubicBezTo>
                  <a:cubicBezTo>
                    <a:pt x="1139" y="5301"/>
                    <a:pt x="671" y="5207"/>
                    <a:pt x="1201" y="6303"/>
                  </a:cubicBezTo>
                  <a:cubicBezTo>
                    <a:pt x="1458" y="6831"/>
                    <a:pt x="2034" y="6968"/>
                    <a:pt x="2562" y="6968"/>
                  </a:cubicBezTo>
                  <a:cubicBezTo>
                    <a:pt x="3125" y="6968"/>
                    <a:pt x="3632" y="6812"/>
                    <a:pt x="3632" y="6812"/>
                  </a:cubicBezTo>
                  <a:cubicBezTo>
                    <a:pt x="6958" y="6098"/>
                    <a:pt x="5229" y="4141"/>
                    <a:pt x="4678" y="3460"/>
                  </a:cubicBezTo>
                  <a:cubicBezTo>
                    <a:pt x="4166" y="2828"/>
                    <a:pt x="3829" y="1"/>
                    <a:pt x="22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0" name="Google Shape;440;p41"/>
            <p:cNvSpPr/>
            <p:nvPr/>
          </p:nvSpPr>
          <p:spPr>
            <a:xfrm>
              <a:off x="1641703" y="364600"/>
              <a:ext cx="257136" cy="132941"/>
            </a:xfrm>
            <a:custGeom>
              <a:avLst/>
              <a:gdLst/>
              <a:ahLst/>
              <a:cxnLst/>
              <a:rect l="l" t="t" r="r" b="b"/>
              <a:pathLst>
                <a:path w="6362" h="3289" extrusionOk="0">
                  <a:moveTo>
                    <a:pt x="5602" y="0"/>
                  </a:moveTo>
                  <a:lnTo>
                    <a:pt x="1" y="1963"/>
                  </a:lnTo>
                  <a:lnTo>
                    <a:pt x="311" y="3288"/>
                  </a:lnTo>
                  <a:lnTo>
                    <a:pt x="6362" y="1311"/>
                  </a:lnTo>
                  <a:lnTo>
                    <a:pt x="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41" name="Google Shape;441;p41"/>
          <p:cNvGrpSpPr/>
          <p:nvPr/>
        </p:nvGrpSpPr>
        <p:grpSpPr>
          <a:xfrm>
            <a:off x="-295077" y="2886094"/>
            <a:ext cx="1282168" cy="2303600"/>
            <a:chOff x="35062" y="-837534"/>
            <a:chExt cx="587315" cy="1055197"/>
          </a:xfrm>
        </p:grpSpPr>
        <p:sp>
          <p:nvSpPr>
            <p:cNvPr id="442" name="Google Shape;442;p41"/>
            <p:cNvSpPr/>
            <p:nvPr/>
          </p:nvSpPr>
          <p:spPr>
            <a:xfrm>
              <a:off x="95569" y="-837534"/>
              <a:ext cx="101569" cy="99029"/>
            </a:xfrm>
            <a:custGeom>
              <a:avLst/>
              <a:gdLst/>
              <a:ahLst/>
              <a:cxnLst/>
              <a:rect l="l" t="t" r="r" b="b"/>
              <a:pathLst>
                <a:path w="2513" h="2450" extrusionOk="0">
                  <a:moveTo>
                    <a:pt x="1097" y="0"/>
                  </a:moveTo>
                  <a:cubicBezTo>
                    <a:pt x="1090" y="0"/>
                    <a:pt x="1082" y="1"/>
                    <a:pt x="1075" y="2"/>
                  </a:cubicBezTo>
                  <a:cubicBezTo>
                    <a:pt x="690" y="56"/>
                    <a:pt x="1073" y="1980"/>
                    <a:pt x="1073" y="1980"/>
                  </a:cubicBezTo>
                  <a:cubicBezTo>
                    <a:pt x="1073" y="1980"/>
                    <a:pt x="714" y="1082"/>
                    <a:pt x="373" y="1082"/>
                  </a:cubicBezTo>
                  <a:cubicBezTo>
                    <a:pt x="329" y="1082"/>
                    <a:pt x="285" y="1097"/>
                    <a:pt x="243" y="1131"/>
                  </a:cubicBezTo>
                  <a:cubicBezTo>
                    <a:pt x="1" y="1319"/>
                    <a:pt x="444" y="1996"/>
                    <a:pt x="785" y="2450"/>
                  </a:cubicBezTo>
                  <a:cubicBezTo>
                    <a:pt x="971" y="2325"/>
                    <a:pt x="1172" y="2261"/>
                    <a:pt x="1392" y="2261"/>
                  </a:cubicBezTo>
                  <a:cubicBezTo>
                    <a:pt x="1395" y="2261"/>
                    <a:pt x="1399" y="2261"/>
                    <a:pt x="1402" y="2261"/>
                  </a:cubicBezTo>
                  <a:cubicBezTo>
                    <a:pt x="1458" y="2261"/>
                    <a:pt x="1516" y="2265"/>
                    <a:pt x="1572" y="2276"/>
                  </a:cubicBezTo>
                  <a:cubicBezTo>
                    <a:pt x="1603" y="2282"/>
                    <a:pt x="1632" y="2286"/>
                    <a:pt x="1663" y="2294"/>
                  </a:cubicBezTo>
                  <a:cubicBezTo>
                    <a:pt x="1757" y="2313"/>
                    <a:pt x="1850" y="2338"/>
                    <a:pt x="1941" y="2367"/>
                  </a:cubicBezTo>
                  <a:cubicBezTo>
                    <a:pt x="2349" y="1665"/>
                    <a:pt x="2512" y="511"/>
                    <a:pt x="2212" y="472"/>
                  </a:cubicBezTo>
                  <a:cubicBezTo>
                    <a:pt x="2198" y="470"/>
                    <a:pt x="2185" y="469"/>
                    <a:pt x="2172" y="469"/>
                  </a:cubicBezTo>
                  <a:cubicBezTo>
                    <a:pt x="1750" y="469"/>
                    <a:pt x="1614" y="1406"/>
                    <a:pt x="1614" y="1406"/>
                  </a:cubicBezTo>
                  <a:cubicBezTo>
                    <a:pt x="1614" y="1406"/>
                    <a:pt x="1466" y="0"/>
                    <a:pt x="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3" name="Google Shape;443;p41"/>
            <p:cNvSpPr/>
            <p:nvPr/>
          </p:nvSpPr>
          <p:spPr>
            <a:xfrm>
              <a:off x="435368" y="-519802"/>
              <a:ext cx="100720" cy="100120"/>
            </a:xfrm>
            <a:custGeom>
              <a:avLst/>
              <a:gdLst/>
              <a:ahLst/>
              <a:cxnLst/>
              <a:rect l="l" t="t" r="r" b="b"/>
              <a:pathLst>
                <a:path w="2492" h="2477" extrusionOk="0">
                  <a:moveTo>
                    <a:pt x="1102" y="0"/>
                  </a:moveTo>
                  <a:cubicBezTo>
                    <a:pt x="1096" y="0"/>
                    <a:pt x="1089" y="1"/>
                    <a:pt x="1082" y="2"/>
                  </a:cubicBezTo>
                  <a:cubicBezTo>
                    <a:pt x="695" y="55"/>
                    <a:pt x="1078" y="1979"/>
                    <a:pt x="1078" y="1979"/>
                  </a:cubicBezTo>
                  <a:cubicBezTo>
                    <a:pt x="1078" y="1979"/>
                    <a:pt x="718" y="1082"/>
                    <a:pt x="377" y="1082"/>
                  </a:cubicBezTo>
                  <a:cubicBezTo>
                    <a:pt x="333" y="1082"/>
                    <a:pt x="289" y="1097"/>
                    <a:pt x="247" y="1130"/>
                  </a:cubicBezTo>
                  <a:cubicBezTo>
                    <a:pt x="1" y="1321"/>
                    <a:pt x="467" y="2023"/>
                    <a:pt x="808" y="2476"/>
                  </a:cubicBezTo>
                  <a:cubicBezTo>
                    <a:pt x="937" y="2290"/>
                    <a:pt x="1086" y="2153"/>
                    <a:pt x="1272" y="2072"/>
                  </a:cubicBezTo>
                  <a:cubicBezTo>
                    <a:pt x="1351" y="2039"/>
                    <a:pt x="1436" y="2014"/>
                    <a:pt x="1527" y="2004"/>
                  </a:cubicBezTo>
                  <a:lnTo>
                    <a:pt x="1529" y="2004"/>
                  </a:lnTo>
                  <a:cubicBezTo>
                    <a:pt x="1544" y="2002"/>
                    <a:pt x="1560" y="2002"/>
                    <a:pt x="1576" y="2002"/>
                  </a:cubicBezTo>
                  <a:cubicBezTo>
                    <a:pt x="1720" y="2002"/>
                    <a:pt x="1876" y="2070"/>
                    <a:pt x="2034" y="2199"/>
                  </a:cubicBezTo>
                  <a:cubicBezTo>
                    <a:pt x="2376" y="1495"/>
                    <a:pt x="2492" y="511"/>
                    <a:pt x="2217" y="472"/>
                  </a:cubicBezTo>
                  <a:cubicBezTo>
                    <a:pt x="2203" y="470"/>
                    <a:pt x="2190" y="469"/>
                    <a:pt x="2176" y="469"/>
                  </a:cubicBezTo>
                  <a:cubicBezTo>
                    <a:pt x="1756" y="469"/>
                    <a:pt x="1620" y="1408"/>
                    <a:pt x="1620" y="1408"/>
                  </a:cubicBezTo>
                  <a:cubicBezTo>
                    <a:pt x="1620" y="1408"/>
                    <a:pt x="1472" y="0"/>
                    <a:pt x="11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4" name="Google Shape;444;p41"/>
            <p:cNvSpPr/>
            <p:nvPr/>
          </p:nvSpPr>
          <p:spPr>
            <a:xfrm>
              <a:off x="282222" y="-611755"/>
              <a:ext cx="187335" cy="460626"/>
            </a:xfrm>
            <a:custGeom>
              <a:avLst/>
              <a:gdLst/>
              <a:ahLst/>
              <a:cxnLst/>
              <a:rect l="l" t="t" r="r" b="b"/>
              <a:pathLst>
                <a:path w="4635" h="11396" extrusionOk="0">
                  <a:moveTo>
                    <a:pt x="0" y="1"/>
                  </a:moveTo>
                  <a:lnTo>
                    <a:pt x="0" y="1"/>
                  </a:lnTo>
                  <a:cubicBezTo>
                    <a:pt x="205" y="1873"/>
                    <a:pt x="412" y="3741"/>
                    <a:pt x="622" y="5613"/>
                  </a:cubicBezTo>
                  <a:cubicBezTo>
                    <a:pt x="814" y="7337"/>
                    <a:pt x="1009" y="9060"/>
                    <a:pt x="1208" y="10781"/>
                  </a:cubicBezTo>
                  <a:cubicBezTo>
                    <a:pt x="1730" y="11113"/>
                    <a:pt x="2419" y="11396"/>
                    <a:pt x="3066" y="11396"/>
                  </a:cubicBezTo>
                  <a:cubicBezTo>
                    <a:pt x="3186" y="11396"/>
                    <a:pt x="3305" y="11386"/>
                    <a:pt x="3421" y="11365"/>
                  </a:cubicBezTo>
                  <a:cubicBezTo>
                    <a:pt x="4500" y="11168"/>
                    <a:pt x="4622" y="10288"/>
                    <a:pt x="4626" y="9356"/>
                  </a:cubicBezTo>
                  <a:cubicBezTo>
                    <a:pt x="4635" y="8095"/>
                    <a:pt x="4405" y="6847"/>
                    <a:pt x="4272" y="5598"/>
                  </a:cubicBezTo>
                  <a:cubicBezTo>
                    <a:pt x="3949" y="7010"/>
                    <a:pt x="4173" y="9149"/>
                    <a:pt x="4042" y="9928"/>
                  </a:cubicBezTo>
                  <a:cubicBezTo>
                    <a:pt x="3950" y="10471"/>
                    <a:pt x="3493" y="10617"/>
                    <a:pt x="3026" y="10617"/>
                  </a:cubicBezTo>
                  <a:cubicBezTo>
                    <a:pt x="2477" y="10617"/>
                    <a:pt x="1914" y="10415"/>
                    <a:pt x="1914" y="10415"/>
                  </a:cubicBezTo>
                  <a:cubicBezTo>
                    <a:pt x="1914" y="10415"/>
                    <a:pt x="1665" y="407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5" name="Google Shape;445;p41"/>
            <p:cNvSpPr/>
            <p:nvPr/>
          </p:nvSpPr>
          <p:spPr>
            <a:xfrm>
              <a:off x="105269" y="-746147"/>
              <a:ext cx="157143" cy="956701"/>
            </a:xfrm>
            <a:custGeom>
              <a:avLst/>
              <a:gdLst/>
              <a:ahLst/>
              <a:cxnLst/>
              <a:rect l="l" t="t" r="r" b="b"/>
              <a:pathLst>
                <a:path w="3888" h="23669" extrusionOk="0">
                  <a:moveTo>
                    <a:pt x="1152" y="0"/>
                  </a:moveTo>
                  <a:cubicBezTo>
                    <a:pt x="932" y="0"/>
                    <a:pt x="731" y="64"/>
                    <a:pt x="547" y="187"/>
                  </a:cubicBezTo>
                  <a:cubicBezTo>
                    <a:pt x="344" y="323"/>
                    <a:pt x="162" y="536"/>
                    <a:pt x="1" y="812"/>
                  </a:cubicBezTo>
                  <a:cubicBezTo>
                    <a:pt x="204" y="3777"/>
                    <a:pt x="458" y="6734"/>
                    <a:pt x="744" y="9691"/>
                  </a:cubicBezTo>
                  <a:cubicBezTo>
                    <a:pt x="1063" y="12940"/>
                    <a:pt x="1417" y="16189"/>
                    <a:pt x="1929" y="19416"/>
                  </a:cubicBezTo>
                  <a:cubicBezTo>
                    <a:pt x="2138" y="20747"/>
                    <a:pt x="2370" y="22079"/>
                    <a:pt x="2680" y="23389"/>
                  </a:cubicBezTo>
                  <a:cubicBezTo>
                    <a:pt x="2701" y="23483"/>
                    <a:pt x="2726" y="23576"/>
                    <a:pt x="2749" y="23669"/>
                  </a:cubicBezTo>
                  <a:lnTo>
                    <a:pt x="3888" y="23601"/>
                  </a:lnTo>
                  <a:cubicBezTo>
                    <a:pt x="3598" y="22491"/>
                    <a:pt x="3374" y="21362"/>
                    <a:pt x="3181" y="20229"/>
                  </a:cubicBezTo>
                  <a:cubicBezTo>
                    <a:pt x="2684" y="17341"/>
                    <a:pt x="2345" y="14421"/>
                    <a:pt x="2055" y="11503"/>
                  </a:cubicBezTo>
                  <a:cubicBezTo>
                    <a:pt x="1674" y="7676"/>
                    <a:pt x="1372" y="3841"/>
                    <a:pt x="1162" y="0"/>
                  </a:cubicBezTo>
                  <a:cubicBezTo>
                    <a:pt x="1159" y="0"/>
                    <a:pt x="1155" y="0"/>
                    <a:pt x="11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6" name="Google Shape;446;p41"/>
            <p:cNvSpPr/>
            <p:nvPr/>
          </p:nvSpPr>
          <p:spPr>
            <a:xfrm>
              <a:off x="80412" y="-693926"/>
              <a:ext cx="125092" cy="907914"/>
            </a:xfrm>
            <a:custGeom>
              <a:avLst/>
              <a:gdLst/>
              <a:ahLst/>
              <a:cxnLst/>
              <a:rect l="l" t="t" r="r" b="b"/>
              <a:pathLst>
                <a:path w="3095" h="22462" extrusionOk="0">
                  <a:moveTo>
                    <a:pt x="386" y="0"/>
                  </a:moveTo>
                  <a:cubicBezTo>
                    <a:pt x="237" y="365"/>
                    <a:pt x="106" y="800"/>
                    <a:pt x="1" y="1290"/>
                  </a:cubicBezTo>
                  <a:cubicBezTo>
                    <a:pt x="42" y="2957"/>
                    <a:pt x="113" y="4624"/>
                    <a:pt x="195" y="6289"/>
                  </a:cubicBezTo>
                  <a:cubicBezTo>
                    <a:pt x="371" y="9789"/>
                    <a:pt x="622" y="13288"/>
                    <a:pt x="1067" y="16765"/>
                  </a:cubicBezTo>
                  <a:cubicBezTo>
                    <a:pt x="1305" y="18641"/>
                    <a:pt x="1556" y="20588"/>
                    <a:pt x="2016" y="22462"/>
                  </a:cubicBezTo>
                  <a:lnTo>
                    <a:pt x="3094" y="22398"/>
                  </a:lnTo>
                  <a:cubicBezTo>
                    <a:pt x="2840" y="21360"/>
                    <a:pt x="2641" y="20310"/>
                    <a:pt x="2463" y="19258"/>
                  </a:cubicBezTo>
                  <a:cubicBezTo>
                    <a:pt x="1995" y="16515"/>
                    <a:pt x="1657" y="13750"/>
                    <a:pt x="1359" y="10986"/>
                  </a:cubicBezTo>
                  <a:cubicBezTo>
                    <a:pt x="966" y="7331"/>
                    <a:pt x="641" y="3668"/>
                    <a:pt x="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7" name="Google Shape;447;p41"/>
            <p:cNvSpPr/>
            <p:nvPr/>
          </p:nvSpPr>
          <p:spPr>
            <a:xfrm>
              <a:off x="162704" y="-744814"/>
              <a:ext cx="154516" cy="952134"/>
            </a:xfrm>
            <a:custGeom>
              <a:avLst/>
              <a:gdLst/>
              <a:ahLst/>
              <a:cxnLst/>
              <a:rect l="l" t="t" r="r" b="b"/>
              <a:pathLst>
                <a:path w="3823" h="23556" extrusionOk="0">
                  <a:moveTo>
                    <a:pt x="0" y="0"/>
                  </a:moveTo>
                  <a:cubicBezTo>
                    <a:pt x="180" y="3276"/>
                    <a:pt x="431" y="6552"/>
                    <a:pt x="735" y="9818"/>
                  </a:cubicBezTo>
                  <a:cubicBezTo>
                    <a:pt x="1032" y="13027"/>
                    <a:pt x="1373" y="16237"/>
                    <a:pt x="1895" y="19422"/>
                  </a:cubicBezTo>
                  <a:cubicBezTo>
                    <a:pt x="2108" y="20733"/>
                    <a:pt x="2346" y="22043"/>
                    <a:pt x="2676" y="23329"/>
                  </a:cubicBezTo>
                  <a:cubicBezTo>
                    <a:pt x="2694" y="23406"/>
                    <a:pt x="2715" y="23481"/>
                    <a:pt x="2736" y="23555"/>
                  </a:cubicBezTo>
                  <a:lnTo>
                    <a:pt x="3823" y="23491"/>
                  </a:lnTo>
                  <a:cubicBezTo>
                    <a:pt x="3668" y="22427"/>
                    <a:pt x="3547" y="21352"/>
                    <a:pt x="3411" y="20294"/>
                  </a:cubicBezTo>
                  <a:cubicBezTo>
                    <a:pt x="3048" y="17444"/>
                    <a:pt x="2715" y="14589"/>
                    <a:pt x="2392" y="11737"/>
                  </a:cubicBezTo>
                  <a:cubicBezTo>
                    <a:pt x="1970" y="8016"/>
                    <a:pt x="1560" y="4295"/>
                    <a:pt x="1166" y="572"/>
                  </a:cubicBezTo>
                  <a:cubicBezTo>
                    <a:pt x="891" y="346"/>
                    <a:pt x="595" y="178"/>
                    <a:pt x="276" y="73"/>
                  </a:cubicBezTo>
                  <a:cubicBezTo>
                    <a:pt x="187" y="44"/>
                    <a:pt x="96" y="1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8" name="Google Shape;448;p41"/>
            <p:cNvSpPr/>
            <p:nvPr/>
          </p:nvSpPr>
          <p:spPr>
            <a:xfrm>
              <a:off x="35062" y="-587383"/>
              <a:ext cx="116604" cy="805045"/>
            </a:xfrm>
            <a:custGeom>
              <a:avLst/>
              <a:gdLst/>
              <a:ahLst/>
              <a:cxnLst/>
              <a:rect l="l" t="t" r="r" b="b"/>
              <a:pathLst>
                <a:path w="2885" h="19917" extrusionOk="0">
                  <a:moveTo>
                    <a:pt x="891" y="0"/>
                  </a:moveTo>
                  <a:lnTo>
                    <a:pt x="891" y="0"/>
                  </a:lnTo>
                  <a:cubicBezTo>
                    <a:pt x="0" y="6772"/>
                    <a:pt x="1587" y="19917"/>
                    <a:pt x="1587" y="19917"/>
                  </a:cubicBezTo>
                  <a:lnTo>
                    <a:pt x="2885" y="19838"/>
                  </a:lnTo>
                  <a:cubicBezTo>
                    <a:pt x="2715" y="19107"/>
                    <a:pt x="2574" y="18368"/>
                    <a:pt x="2446" y="17637"/>
                  </a:cubicBezTo>
                  <a:cubicBezTo>
                    <a:pt x="2055" y="15442"/>
                    <a:pt x="1787" y="13220"/>
                    <a:pt x="1576" y="11000"/>
                  </a:cubicBezTo>
                  <a:cubicBezTo>
                    <a:pt x="1226" y="7347"/>
                    <a:pt x="998" y="3674"/>
                    <a:pt x="8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9" name="Google Shape;449;p41"/>
            <p:cNvSpPr/>
            <p:nvPr/>
          </p:nvSpPr>
          <p:spPr>
            <a:xfrm>
              <a:off x="221715" y="-711024"/>
              <a:ext cx="143644" cy="914988"/>
            </a:xfrm>
            <a:custGeom>
              <a:avLst/>
              <a:gdLst/>
              <a:ahLst/>
              <a:cxnLst/>
              <a:rect l="l" t="t" r="r" b="b"/>
              <a:pathLst>
                <a:path w="3554" h="22637" extrusionOk="0">
                  <a:moveTo>
                    <a:pt x="0" y="1"/>
                  </a:moveTo>
                  <a:lnTo>
                    <a:pt x="0" y="1"/>
                  </a:lnTo>
                  <a:cubicBezTo>
                    <a:pt x="336" y="3192"/>
                    <a:pt x="686" y="6379"/>
                    <a:pt x="1046" y="9568"/>
                  </a:cubicBezTo>
                  <a:cubicBezTo>
                    <a:pt x="1394" y="12672"/>
                    <a:pt x="1752" y="15778"/>
                    <a:pt x="2145" y="18876"/>
                  </a:cubicBezTo>
                  <a:cubicBezTo>
                    <a:pt x="2303" y="20120"/>
                    <a:pt x="2437" y="21383"/>
                    <a:pt x="2626" y="22636"/>
                  </a:cubicBezTo>
                  <a:lnTo>
                    <a:pt x="3554" y="22582"/>
                  </a:lnTo>
                  <a:cubicBezTo>
                    <a:pt x="3170" y="19774"/>
                    <a:pt x="2868" y="16950"/>
                    <a:pt x="2541" y="14136"/>
                  </a:cubicBezTo>
                  <a:cubicBezTo>
                    <a:pt x="2061" y="9984"/>
                    <a:pt x="1595" y="5832"/>
                    <a:pt x="1145" y="1680"/>
                  </a:cubicBezTo>
                  <a:cubicBezTo>
                    <a:pt x="814" y="1013"/>
                    <a:pt x="435" y="43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0" name="Google Shape;450;p41"/>
            <p:cNvSpPr/>
            <p:nvPr/>
          </p:nvSpPr>
          <p:spPr>
            <a:xfrm>
              <a:off x="343295" y="-384682"/>
              <a:ext cx="279083" cy="585605"/>
            </a:xfrm>
            <a:custGeom>
              <a:avLst/>
              <a:gdLst/>
              <a:ahLst/>
              <a:cxnLst/>
              <a:rect l="l" t="t" r="r" b="b"/>
              <a:pathLst>
                <a:path w="6905" h="14488" extrusionOk="0">
                  <a:moveTo>
                    <a:pt x="5130" y="1"/>
                  </a:moveTo>
                  <a:lnTo>
                    <a:pt x="5130" y="1"/>
                  </a:lnTo>
                  <a:cubicBezTo>
                    <a:pt x="5257" y="719"/>
                    <a:pt x="5399" y="1440"/>
                    <a:pt x="5462" y="2169"/>
                  </a:cubicBezTo>
                  <a:cubicBezTo>
                    <a:pt x="5588" y="3668"/>
                    <a:pt x="5462" y="5472"/>
                    <a:pt x="4350" y="6611"/>
                  </a:cubicBezTo>
                  <a:cubicBezTo>
                    <a:pt x="3504" y="7480"/>
                    <a:pt x="2247" y="7857"/>
                    <a:pt x="1020" y="7857"/>
                  </a:cubicBezTo>
                  <a:cubicBezTo>
                    <a:pt x="675" y="7857"/>
                    <a:pt x="332" y="7828"/>
                    <a:pt x="1" y="7770"/>
                  </a:cubicBezTo>
                  <a:lnTo>
                    <a:pt x="1" y="7770"/>
                  </a:lnTo>
                  <a:cubicBezTo>
                    <a:pt x="90" y="8505"/>
                    <a:pt x="175" y="9240"/>
                    <a:pt x="266" y="9976"/>
                  </a:cubicBezTo>
                  <a:cubicBezTo>
                    <a:pt x="446" y="11479"/>
                    <a:pt x="622" y="12986"/>
                    <a:pt x="823" y="14488"/>
                  </a:cubicBezTo>
                  <a:lnTo>
                    <a:pt x="1521" y="14446"/>
                  </a:lnTo>
                  <a:lnTo>
                    <a:pt x="898" y="8545"/>
                  </a:lnTo>
                  <a:cubicBezTo>
                    <a:pt x="6905" y="8460"/>
                    <a:pt x="6441" y="2682"/>
                    <a:pt x="51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1" name="Google Shape;451;p41"/>
            <p:cNvSpPr/>
            <p:nvPr/>
          </p:nvSpPr>
          <p:spPr>
            <a:xfrm>
              <a:off x="332341" y="-435893"/>
              <a:ext cx="177918" cy="322956"/>
            </a:xfrm>
            <a:custGeom>
              <a:avLst/>
              <a:gdLst/>
              <a:ahLst/>
              <a:cxnLst/>
              <a:rect l="l" t="t" r="r" b="b"/>
              <a:pathLst>
                <a:path w="4402" h="7990" extrusionOk="0">
                  <a:moveTo>
                    <a:pt x="3819" y="0"/>
                  </a:moveTo>
                  <a:cubicBezTo>
                    <a:pt x="3633" y="79"/>
                    <a:pt x="3482" y="218"/>
                    <a:pt x="3359" y="402"/>
                  </a:cubicBezTo>
                  <a:cubicBezTo>
                    <a:pt x="3316" y="466"/>
                    <a:pt x="3277" y="537"/>
                    <a:pt x="3241" y="611"/>
                  </a:cubicBezTo>
                  <a:cubicBezTo>
                    <a:pt x="3397" y="2318"/>
                    <a:pt x="3861" y="4043"/>
                    <a:pt x="3593" y="5747"/>
                  </a:cubicBezTo>
                  <a:cubicBezTo>
                    <a:pt x="3455" y="6645"/>
                    <a:pt x="2877" y="7145"/>
                    <a:pt x="1947" y="7215"/>
                  </a:cubicBezTo>
                  <a:cubicBezTo>
                    <a:pt x="1885" y="7220"/>
                    <a:pt x="1822" y="7222"/>
                    <a:pt x="1759" y="7222"/>
                  </a:cubicBezTo>
                  <a:cubicBezTo>
                    <a:pt x="1159" y="7222"/>
                    <a:pt x="527" y="7014"/>
                    <a:pt x="1" y="6720"/>
                  </a:cubicBezTo>
                  <a:lnTo>
                    <a:pt x="1" y="6720"/>
                  </a:lnTo>
                  <a:cubicBezTo>
                    <a:pt x="40" y="7049"/>
                    <a:pt x="79" y="7381"/>
                    <a:pt x="115" y="7710"/>
                  </a:cubicBezTo>
                  <a:cubicBezTo>
                    <a:pt x="121" y="7710"/>
                    <a:pt x="127" y="7710"/>
                    <a:pt x="131" y="7712"/>
                  </a:cubicBezTo>
                  <a:cubicBezTo>
                    <a:pt x="672" y="7842"/>
                    <a:pt x="1361" y="7990"/>
                    <a:pt x="2023" y="7990"/>
                  </a:cubicBezTo>
                  <a:cubicBezTo>
                    <a:pt x="2777" y="7990"/>
                    <a:pt x="3498" y="7798"/>
                    <a:pt x="3929" y="7169"/>
                  </a:cubicBezTo>
                  <a:cubicBezTo>
                    <a:pt x="4368" y="6530"/>
                    <a:pt x="4401" y="5714"/>
                    <a:pt x="4347" y="4966"/>
                  </a:cubicBezTo>
                  <a:cubicBezTo>
                    <a:pt x="4225" y="3309"/>
                    <a:pt x="4016" y="1653"/>
                    <a:pt x="3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2" name="Google Shape;452;p41"/>
            <p:cNvSpPr/>
            <p:nvPr/>
          </p:nvSpPr>
          <p:spPr>
            <a:xfrm>
              <a:off x="337879" y="-438924"/>
              <a:ext cx="224438" cy="366367"/>
            </a:xfrm>
            <a:custGeom>
              <a:avLst/>
              <a:gdLst/>
              <a:ahLst/>
              <a:cxnLst/>
              <a:rect l="l" t="t" r="r" b="b"/>
              <a:pathLst>
                <a:path w="5553" h="9064" extrusionOk="0">
                  <a:moveTo>
                    <a:pt x="3990" y="1"/>
                  </a:moveTo>
                  <a:cubicBezTo>
                    <a:pt x="3974" y="1"/>
                    <a:pt x="3959" y="1"/>
                    <a:pt x="3943" y="3"/>
                  </a:cubicBezTo>
                  <a:lnTo>
                    <a:pt x="3941" y="3"/>
                  </a:lnTo>
                  <a:cubicBezTo>
                    <a:pt x="4026" y="746"/>
                    <a:pt x="4109" y="1492"/>
                    <a:pt x="4192" y="2237"/>
                  </a:cubicBezTo>
                  <a:cubicBezTo>
                    <a:pt x="4308" y="3308"/>
                    <a:pt x="4502" y="4412"/>
                    <a:pt x="4490" y="5493"/>
                  </a:cubicBezTo>
                  <a:cubicBezTo>
                    <a:pt x="4479" y="6302"/>
                    <a:pt x="4285" y="7184"/>
                    <a:pt x="3577" y="7671"/>
                  </a:cubicBezTo>
                  <a:cubicBezTo>
                    <a:pt x="3027" y="8047"/>
                    <a:pt x="2382" y="8177"/>
                    <a:pt x="1723" y="8177"/>
                  </a:cubicBezTo>
                  <a:cubicBezTo>
                    <a:pt x="1142" y="8177"/>
                    <a:pt x="549" y="8076"/>
                    <a:pt x="0" y="7953"/>
                  </a:cubicBezTo>
                  <a:lnTo>
                    <a:pt x="0" y="7953"/>
                  </a:lnTo>
                  <a:cubicBezTo>
                    <a:pt x="40" y="8284"/>
                    <a:pt x="79" y="8615"/>
                    <a:pt x="118" y="8944"/>
                  </a:cubicBezTo>
                  <a:cubicBezTo>
                    <a:pt x="484" y="9022"/>
                    <a:pt x="870" y="9063"/>
                    <a:pt x="1260" y="9063"/>
                  </a:cubicBezTo>
                  <a:cubicBezTo>
                    <a:pt x="2651" y="9063"/>
                    <a:pt x="4082" y="8539"/>
                    <a:pt x="4757" y="7275"/>
                  </a:cubicBezTo>
                  <a:cubicBezTo>
                    <a:pt x="5552" y="5785"/>
                    <a:pt x="5453" y="4018"/>
                    <a:pt x="5177" y="2403"/>
                  </a:cubicBezTo>
                  <a:cubicBezTo>
                    <a:pt x="5082" y="1840"/>
                    <a:pt x="4956" y="1272"/>
                    <a:pt x="4894" y="703"/>
                  </a:cubicBezTo>
                  <a:cubicBezTo>
                    <a:pt x="4744" y="490"/>
                    <a:pt x="4595" y="320"/>
                    <a:pt x="4448" y="200"/>
                  </a:cubicBezTo>
                  <a:cubicBezTo>
                    <a:pt x="4290" y="69"/>
                    <a:pt x="4134" y="1"/>
                    <a:pt x="39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3" name="Google Shape;453;p41"/>
            <p:cNvSpPr/>
            <p:nvPr/>
          </p:nvSpPr>
          <p:spPr>
            <a:xfrm>
              <a:off x="71116" y="-641867"/>
              <a:ext cx="90778" cy="856379"/>
            </a:xfrm>
            <a:custGeom>
              <a:avLst/>
              <a:gdLst/>
              <a:ahLst/>
              <a:cxnLst/>
              <a:rect l="l" t="t" r="r" b="b"/>
              <a:pathLst>
                <a:path w="2246" h="21187" extrusionOk="0">
                  <a:moveTo>
                    <a:pt x="231" y="0"/>
                  </a:moveTo>
                  <a:cubicBezTo>
                    <a:pt x="140" y="412"/>
                    <a:pt x="63" y="864"/>
                    <a:pt x="1" y="1348"/>
                  </a:cubicBezTo>
                  <a:cubicBezTo>
                    <a:pt x="106" y="5022"/>
                    <a:pt x="336" y="8691"/>
                    <a:pt x="686" y="12348"/>
                  </a:cubicBezTo>
                  <a:cubicBezTo>
                    <a:pt x="900" y="14568"/>
                    <a:pt x="1165" y="16786"/>
                    <a:pt x="1558" y="18983"/>
                  </a:cubicBezTo>
                  <a:cubicBezTo>
                    <a:pt x="1689" y="19716"/>
                    <a:pt x="1831" y="20453"/>
                    <a:pt x="1999" y="21186"/>
                  </a:cubicBezTo>
                  <a:lnTo>
                    <a:pt x="2246" y="21172"/>
                  </a:lnTo>
                  <a:cubicBezTo>
                    <a:pt x="1786" y="19298"/>
                    <a:pt x="1535" y="17351"/>
                    <a:pt x="1297" y="15473"/>
                  </a:cubicBezTo>
                  <a:cubicBezTo>
                    <a:pt x="852" y="11998"/>
                    <a:pt x="601" y="8499"/>
                    <a:pt x="425" y="4999"/>
                  </a:cubicBezTo>
                  <a:cubicBezTo>
                    <a:pt x="343" y="3334"/>
                    <a:pt x="272" y="1667"/>
                    <a:pt x="2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4" name="Google Shape;454;p41"/>
            <p:cNvSpPr/>
            <p:nvPr/>
          </p:nvSpPr>
          <p:spPr>
            <a:xfrm>
              <a:off x="95973" y="-713287"/>
              <a:ext cx="120404" cy="924608"/>
            </a:xfrm>
            <a:custGeom>
              <a:avLst/>
              <a:gdLst/>
              <a:ahLst/>
              <a:cxnLst/>
              <a:rect l="l" t="t" r="r" b="b"/>
              <a:pathLst>
                <a:path w="2979" h="22875" extrusionOk="0">
                  <a:moveTo>
                    <a:pt x="235" y="1"/>
                  </a:moveTo>
                  <a:cubicBezTo>
                    <a:pt x="152" y="144"/>
                    <a:pt x="73" y="305"/>
                    <a:pt x="1" y="477"/>
                  </a:cubicBezTo>
                  <a:cubicBezTo>
                    <a:pt x="256" y="4147"/>
                    <a:pt x="583" y="7812"/>
                    <a:pt x="974" y="11463"/>
                  </a:cubicBezTo>
                  <a:cubicBezTo>
                    <a:pt x="1272" y="14229"/>
                    <a:pt x="1610" y="16994"/>
                    <a:pt x="2076" y="19733"/>
                  </a:cubicBezTo>
                  <a:cubicBezTo>
                    <a:pt x="2254" y="20787"/>
                    <a:pt x="2453" y="21835"/>
                    <a:pt x="2707" y="22875"/>
                  </a:cubicBezTo>
                  <a:lnTo>
                    <a:pt x="2979" y="22858"/>
                  </a:lnTo>
                  <a:cubicBezTo>
                    <a:pt x="2956" y="22765"/>
                    <a:pt x="2935" y="22672"/>
                    <a:pt x="2910" y="22578"/>
                  </a:cubicBezTo>
                  <a:cubicBezTo>
                    <a:pt x="2600" y="21266"/>
                    <a:pt x="2370" y="19936"/>
                    <a:pt x="2161" y="18605"/>
                  </a:cubicBezTo>
                  <a:cubicBezTo>
                    <a:pt x="1649" y="15380"/>
                    <a:pt x="1295" y="12129"/>
                    <a:pt x="976" y="8880"/>
                  </a:cubicBezTo>
                  <a:cubicBezTo>
                    <a:pt x="690" y="5923"/>
                    <a:pt x="436" y="2966"/>
                    <a:pt x="2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5" name="Google Shape;455;p41"/>
            <p:cNvSpPr/>
            <p:nvPr/>
          </p:nvSpPr>
          <p:spPr>
            <a:xfrm>
              <a:off x="152236" y="-746309"/>
              <a:ext cx="121131" cy="954114"/>
            </a:xfrm>
            <a:custGeom>
              <a:avLst/>
              <a:gdLst/>
              <a:ahLst/>
              <a:cxnLst/>
              <a:rect l="l" t="t" r="r" b="b"/>
              <a:pathLst>
                <a:path w="2997" h="23605" extrusionOk="0">
                  <a:moveTo>
                    <a:pt x="0" y="0"/>
                  </a:moveTo>
                  <a:cubicBezTo>
                    <a:pt x="210" y="3839"/>
                    <a:pt x="512" y="7678"/>
                    <a:pt x="893" y="11503"/>
                  </a:cubicBezTo>
                  <a:cubicBezTo>
                    <a:pt x="1183" y="14423"/>
                    <a:pt x="1518" y="17341"/>
                    <a:pt x="2019" y="20231"/>
                  </a:cubicBezTo>
                  <a:cubicBezTo>
                    <a:pt x="2212" y="21364"/>
                    <a:pt x="2436" y="22495"/>
                    <a:pt x="2726" y="23605"/>
                  </a:cubicBezTo>
                  <a:lnTo>
                    <a:pt x="2997" y="23590"/>
                  </a:lnTo>
                  <a:cubicBezTo>
                    <a:pt x="2976" y="23515"/>
                    <a:pt x="2957" y="23439"/>
                    <a:pt x="2937" y="23364"/>
                  </a:cubicBezTo>
                  <a:cubicBezTo>
                    <a:pt x="2610" y="22078"/>
                    <a:pt x="2371" y="20768"/>
                    <a:pt x="2156" y="19455"/>
                  </a:cubicBezTo>
                  <a:cubicBezTo>
                    <a:pt x="1636" y="16274"/>
                    <a:pt x="1295" y="13062"/>
                    <a:pt x="996" y="9853"/>
                  </a:cubicBezTo>
                  <a:cubicBezTo>
                    <a:pt x="694" y="6585"/>
                    <a:pt x="442" y="3311"/>
                    <a:pt x="261" y="35"/>
                  </a:cubicBezTo>
                  <a:cubicBezTo>
                    <a:pt x="230" y="29"/>
                    <a:pt x="201" y="21"/>
                    <a:pt x="170" y="17"/>
                  </a:cubicBezTo>
                  <a:cubicBezTo>
                    <a:pt x="110" y="6"/>
                    <a:pt x="56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6" name="Google Shape;456;p41"/>
            <p:cNvSpPr/>
            <p:nvPr/>
          </p:nvSpPr>
          <p:spPr>
            <a:xfrm>
              <a:off x="209832" y="-721734"/>
              <a:ext cx="118019" cy="926426"/>
            </a:xfrm>
            <a:custGeom>
              <a:avLst/>
              <a:gdLst/>
              <a:ahLst/>
              <a:cxnLst/>
              <a:rect l="l" t="t" r="r" b="b"/>
              <a:pathLst>
                <a:path w="2920" h="22920" extrusionOk="0">
                  <a:moveTo>
                    <a:pt x="0" y="1"/>
                  </a:moveTo>
                  <a:lnTo>
                    <a:pt x="0" y="1"/>
                  </a:lnTo>
                  <a:cubicBezTo>
                    <a:pt x="391" y="3724"/>
                    <a:pt x="804" y="7445"/>
                    <a:pt x="1226" y="11166"/>
                  </a:cubicBezTo>
                  <a:cubicBezTo>
                    <a:pt x="1549" y="14020"/>
                    <a:pt x="1882" y="16873"/>
                    <a:pt x="2247" y="19723"/>
                  </a:cubicBezTo>
                  <a:cubicBezTo>
                    <a:pt x="2386" y="20781"/>
                    <a:pt x="2502" y="21856"/>
                    <a:pt x="2659" y="22920"/>
                  </a:cubicBezTo>
                  <a:lnTo>
                    <a:pt x="2920" y="22903"/>
                  </a:lnTo>
                  <a:cubicBezTo>
                    <a:pt x="2731" y="21655"/>
                    <a:pt x="2597" y="20387"/>
                    <a:pt x="2439" y="19143"/>
                  </a:cubicBezTo>
                  <a:cubicBezTo>
                    <a:pt x="2048" y="16043"/>
                    <a:pt x="1692" y="12939"/>
                    <a:pt x="1340" y="9833"/>
                  </a:cubicBezTo>
                  <a:cubicBezTo>
                    <a:pt x="980" y="6644"/>
                    <a:pt x="630" y="3457"/>
                    <a:pt x="294" y="266"/>
                  </a:cubicBezTo>
                  <a:cubicBezTo>
                    <a:pt x="197" y="171"/>
                    <a:pt x="102" y="8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7" name="Google Shape;457;p41"/>
            <p:cNvSpPr/>
            <p:nvPr/>
          </p:nvSpPr>
          <p:spPr>
            <a:xfrm>
              <a:off x="267995" y="-643282"/>
              <a:ext cx="108481" cy="844818"/>
            </a:xfrm>
            <a:custGeom>
              <a:avLst/>
              <a:gdLst/>
              <a:ahLst/>
              <a:cxnLst/>
              <a:rect l="l" t="t" r="r" b="b"/>
              <a:pathLst>
                <a:path w="2684" h="20901" extrusionOk="0">
                  <a:moveTo>
                    <a:pt x="0" y="0"/>
                  </a:moveTo>
                  <a:cubicBezTo>
                    <a:pt x="452" y="4154"/>
                    <a:pt x="918" y="8306"/>
                    <a:pt x="1398" y="12454"/>
                  </a:cubicBezTo>
                  <a:cubicBezTo>
                    <a:pt x="1725" y="15268"/>
                    <a:pt x="2028" y="18092"/>
                    <a:pt x="2411" y="20900"/>
                  </a:cubicBezTo>
                  <a:lnTo>
                    <a:pt x="2684" y="20886"/>
                  </a:lnTo>
                  <a:cubicBezTo>
                    <a:pt x="2485" y="19382"/>
                    <a:pt x="2309" y="17877"/>
                    <a:pt x="2129" y="16374"/>
                  </a:cubicBezTo>
                  <a:cubicBezTo>
                    <a:pt x="2038" y="15641"/>
                    <a:pt x="1951" y="14905"/>
                    <a:pt x="1864" y="14170"/>
                  </a:cubicBezTo>
                  <a:cubicBezTo>
                    <a:pt x="1785" y="14158"/>
                    <a:pt x="1707" y="14143"/>
                    <a:pt x="1626" y="14125"/>
                  </a:cubicBezTo>
                  <a:cubicBezTo>
                    <a:pt x="1534" y="14105"/>
                    <a:pt x="1732" y="13993"/>
                    <a:pt x="1816" y="13993"/>
                  </a:cubicBezTo>
                  <a:cubicBezTo>
                    <a:pt x="1820" y="13993"/>
                    <a:pt x="1825" y="13993"/>
                    <a:pt x="1829" y="13994"/>
                  </a:cubicBezTo>
                  <a:cubicBezTo>
                    <a:pt x="1833" y="13994"/>
                    <a:pt x="1839" y="13998"/>
                    <a:pt x="1843" y="13998"/>
                  </a:cubicBezTo>
                  <a:cubicBezTo>
                    <a:pt x="1804" y="13667"/>
                    <a:pt x="1767" y="13336"/>
                    <a:pt x="1727" y="13007"/>
                  </a:cubicBezTo>
                  <a:cubicBezTo>
                    <a:pt x="1657" y="12990"/>
                    <a:pt x="1586" y="12975"/>
                    <a:pt x="1520" y="12957"/>
                  </a:cubicBezTo>
                  <a:cubicBezTo>
                    <a:pt x="1439" y="12938"/>
                    <a:pt x="1630" y="12839"/>
                    <a:pt x="1709" y="12835"/>
                  </a:cubicBezTo>
                  <a:cubicBezTo>
                    <a:pt x="1669" y="12507"/>
                    <a:pt x="1632" y="12176"/>
                    <a:pt x="1595" y="11847"/>
                  </a:cubicBezTo>
                  <a:cubicBezTo>
                    <a:pt x="1518" y="11803"/>
                    <a:pt x="1442" y="11758"/>
                    <a:pt x="1369" y="11712"/>
                  </a:cubicBezTo>
                  <a:cubicBezTo>
                    <a:pt x="1269" y="11650"/>
                    <a:pt x="1407" y="11543"/>
                    <a:pt x="1508" y="11543"/>
                  </a:cubicBezTo>
                  <a:cubicBezTo>
                    <a:pt x="1528" y="11543"/>
                    <a:pt x="1547" y="11547"/>
                    <a:pt x="1562" y="11557"/>
                  </a:cubicBezTo>
                  <a:cubicBezTo>
                    <a:pt x="1363" y="9836"/>
                    <a:pt x="1168" y="8111"/>
                    <a:pt x="974" y="6390"/>
                  </a:cubicBezTo>
                  <a:cubicBezTo>
                    <a:pt x="764" y="4518"/>
                    <a:pt x="557" y="2649"/>
                    <a:pt x="352" y="779"/>
                  </a:cubicBezTo>
                  <a:cubicBezTo>
                    <a:pt x="241" y="507"/>
                    <a:pt x="125" y="24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8" name="Google Shape;458;p41"/>
            <p:cNvSpPr/>
            <p:nvPr/>
          </p:nvSpPr>
          <p:spPr>
            <a:xfrm>
              <a:off x="319165" y="-411278"/>
              <a:ext cx="169228" cy="267338"/>
            </a:xfrm>
            <a:custGeom>
              <a:avLst/>
              <a:gdLst/>
              <a:ahLst/>
              <a:cxnLst/>
              <a:rect l="l" t="t" r="r" b="b"/>
              <a:pathLst>
                <a:path w="4187" h="6614" extrusionOk="0">
                  <a:moveTo>
                    <a:pt x="3570" y="0"/>
                  </a:moveTo>
                  <a:cubicBezTo>
                    <a:pt x="3480" y="187"/>
                    <a:pt x="3410" y="404"/>
                    <a:pt x="3356" y="640"/>
                  </a:cubicBezTo>
                  <a:cubicBezTo>
                    <a:pt x="3491" y="1891"/>
                    <a:pt x="3719" y="3137"/>
                    <a:pt x="3710" y="4399"/>
                  </a:cubicBezTo>
                  <a:cubicBezTo>
                    <a:pt x="3708" y="5330"/>
                    <a:pt x="3584" y="6208"/>
                    <a:pt x="2507" y="6405"/>
                  </a:cubicBezTo>
                  <a:cubicBezTo>
                    <a:pt x="2392" y="6426"/>
                    <a:pt x="2274" y="6436"/>
                    <a:pt x="2153" y="6436"/>
                  </a:cubicBezTo>
                  <a:cubicBezTo>
                    <a:pt x="1508" y="6436"/>
                    <a:pt x="816" y="6153"/>
                    <a:pt x="296" y="5821"/>
                  </a:cubicBezTo>
                  <a:lnTo>
                    <a:pt x="294" y="5821"/>
                  </a:lnTo>
                  <a:cubicBezTo>
                    <a:pt x="279" y="5812"/>
                    <a:pt x="260" y="5808"/>
                    <a:pt x="240" y="5808"/>
                  </a:cubicBezTo>
                  <a:cubicBezTo>
                    <a:pt x="139" y="5808"/>
                    <a:pt x="1" y="5912"/>
                    <a:pt x="101" y="5976"/>
                  </a:cubicBezTo>
                  <a:cubicBezTo>
                    <a:pt x="173" y="6024"/>
                    <a:pt x="250" y="6068"/>
                    <a:pt x="327" y="6111"/>
                  </a:cubicBezTo>
                  <a:cubicBezTo>
                    <a:pt x="855" y="6404"/>
                    <a:pt x="1484" y="6613"/>
                    <a:pt x="2081" y="6613"/>
                  </a:cubicBezTo>
                  <a:cubicBezTo>
                    <a:pt x="2145" y="6613"/>
                    <a:pt x="2210" y="6611"/>
                    <a:pt x="2273" y="6606"/>
                  </a:cubicBezTo>
                  <a:cubicBezTo>
                    <a:pt x="3203" y="6536"/>
                    <a:pt x="3781" y="6036"/>
                    <a:pt x="3919" y="5138"/>
                  </a:cubicBezTo>
                  <a:cubicBezTo>
                    <a:pt x="4187" y="3434"/>
                    <a:pt x="3723" y="1711"/>
                    <a:pt x="3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9" name="Google Shape;459;p41"/>
            <p:cNvSpPr/>
            <p:nvPr/>
          </p:nvSpPr>
          <p:spPr>
            <a:xfrm>
              <a:off x="326238" y="-438844"/>
              <a:ext cx="193640" cy="330474"/>
            </a:xfrm>
            <a:custGeom>
              <a:avLst/>
              <a:gdLst/>
              <a:ahLst/>
              <a:cxnLst/>
              <a:rect l="l" t="t" r="r" b="b"/>
              <a:pathLst>
                <a:path w="4791" h="8176" extrusionOk="0">
                  <a:moveTo>
                    <a:pt x="4227" y="1"/>
                  </a:moveTo>
                  <a:cubicBezTo>
                    <a:pt x="4136" y="11"/>
                    <a:pt x="4051" y="36"/>
                    <a:pt x="3972" y="69"/>
                  </a:cubicBezTo>
                  <a:cubicBezTo>
                    <a:pt x="4169" y="1720"/>
                    <a:pt x="4378" y="3376"/>
                    <a:pt x="4500" y="5033"/>
                  </a:cubicBezTo>
                  <a:cubicBezTo>
                    <a:pt x="4554" y="5783"/>
                    <a:pt x="4521" y="6596"/>
                    <a:pt x="4084" y="7236"/>
                  </a:cubicBezTo>
                  <a:cubicBezTo>
                    <a:pt x="3654" y="7865"/>
                    <a:pt x="2933" y="8057"/>
                    <a:pt x="2178" y="8057"/>
                  </a:cubicBezTo>
                  <a:cubicBezTo>
                    <a:pt x="1516" y="8057"/>
                    <a:pt x="827" y="7909"/>
                    <a:pt x="284" y="7781"/>
                  </a:cubicBezTo>
                  <a:cubicBezTo>
                    <a:pt x="278" y="7781"/>
                    <a:pt x="274" y="7777"/>
                    <a:pt x="268" y="7777"/>
                  </a:cubicBezTo>
                  <a:cubicBezTo>
                    <a:pt x="187" y="7781"/>
                    <a:pt x="1" y="7878"/>
                    <a:pt x="79" y="7899"/>
                  </a:cubicBezTo>
                  <a:cubicBezTo>
                    <a:pt x="145" y="7915"/>
                    <a:pt x="216" y="7932"/>
                    <a:pt x="286" y="7949"/>
                  </a:cubicBezTo>
                  <a:cubicBezTo>
                    <a:pt x="834" y="8074"/>
                    <a:pt x="1425" y="8175"/>
                    <a:pt x="2006" y="8175"/>
                  </a:cubicBezTo>
                  <a:cubicBezTo>
                    <a:pt x="2664" y="8175"/>
                    <a:pt x="3309" y="8044"/>
                    <a:pt x="3860" y="7669"/>
                  </a:cubicBezTo>
                  <a:cubicBezTo>
                    <a:pt x="4571" y="7184"/>
                    <a:pt x="4765" y="6300"/>
                    <a:pt x="4776" y="5493"/>
                  </a:cubicBezTo>
                  <a:cubicBezTo>
                    <a:pt x="4790" y="4410"/>
                    <a:pt x="4596" y="3308"/>
                    <a:pt x="4478" y="2235"/>
                  </a:cubicBezTo>
                  <a:cubicBezTo>
                    <a:pt x="4395" y="1490"/>
                    <a:pt x="4312" y="746"/>
                    <a:pt x="4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0" name="Google Shape;460;p41"/>
            <p:cNvSpPr/>
            <p:nvPr/>
          </p:nvSpPr>
          <p:spPr>
            <a:xfrm>
              <a:off x="330078" y="-410470"/>
              <a:ext cx="239070" cy="343610"/>
            </a:xfrm>
            <a:custGeom>
              <a:avLst/>
              <a:gdLst/>
              <a:ahLst/>
              <a:cxnLst/>
              <a:rect l="l" t="t" r="r" b="b"/>
              <a:pathLst>
                <a:path w="5915" h="8501" extrusionOk="0">
                  <a:moveTo>
                    <a:pt x="5087" y="1"/>
                  </a:moveTo>
                  <a:cubicBezTo>
                    <a:pt x="5149" y="572"/>
                    <a:pt x="5275" y="1138"/>
                    <a:pt x="5370" y="1701"/>
                  </a:cubicBezTo>
                  <a:cubicBezTo>
                    <a:pt x="5644" y="3314"/>
                    <a:pt x="5743" y="5081"/>
                    <a:pt x="4946" y="6571"/>
                  </a:cubicBezTo>
                  <a:cubicBezTo>
                    <a:pt x="4273" y="7835"/>
                    <a:pt x="2841" y="8359"/>
                    <a:pt x="1450" y="8359"/>
                  </a:cubicBezTo>
                  <a:cubicBezTo>
                    <a:pt x="1060" y="8359"/>
                    <a:pt x="673" y="8318"/>
                    <a:pt x="307" y="8240"/>
                  </a:cubicBezTo>
                  <a:cubicBezTo>
                    <a:pt x="303" y="8240"/>
                    <a:pt x="297" y="8238"/>
                    <a:pt x="293" y="8238"/>
                  </a:cubicBezTo>
                  <a:cubicBezTo>
                    <a:pt x="288" y="8237"/>
                    <a:pt x="283" y="8237"/>
                    <a:pt x="278" y="8237"/>
                  </a:cubicBezTo>
                  <a:cubicBezTo>
                    <a:pt x="195" y="8237"/>
                    <a:pt x="1" y="8345"/>
                    <a:pt x="90" y="8367"/>
                  </a:cubicBezTo>
                  <a:cubicBezTo>
                    <a:pt x="169" y="8385"/>
                    <a:pt x="249" y="8398"/>
                    <a:pt x="328" y="8414"/>
                  </a:cubicBezTo>
                  <a:cubicBezTo>
                    <a:pt x="657" y="8471"/>
                    <a:pt x="999" y="8501"/>
                    <a:pt x="1343" y="8501"/>
                  </a:cubicBezTo>
                  <a:cubicBezTo>
                    <a:pt x="2571" y="8501"/>
                    <a:pt x="3830" y="8124"/>
                    <a:pt x="4677" y="7255"/>
                  </a:cubicBezTo>
                  <a:cubicBezTo>
                    <a:pt x="5789" y="6116"/>
                    <a:pt x="5915" y="4310"/>
                    <a:pt x="5789" y="2813"/>
                  </a:cubicBezTo>
                  <a:cubicBezTo>
                    <a:pt x="5726" y="2082"/>
                    <a:pt x="5584" y="1363"/>
                    <a:pt x="5457" y="643"/>
                  </a:cubicBezTo>
                  <a:cubicBezTo>
                    <a:pt x="5337" y="403"/>
                    <a:pt x="5213" y="185"/>
                    <a:pt x="50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61" name="Google Shape;461;p41"/>
          <p:cNvSpPr/>
          <p:nvPr/>
        </p:nvSpPr>
        <p:spPr>
          <a:xfrm>
            <a:off x="4305708" y="540668"/>
            <a:ext cx="608380" cy="634898"/>
          </a:xfrm>
          <a:custGeom>
            <a:avLst/>
            <a:gdLst/>
            <a:ahLst/>
            <a:cxnLst/>
            <a:rect l="l" t="t" r="r" b="b"/>
            <a:pathLst>
              <a:path w="6087" h="6352" extrusionOk="0">
                <a:moveTo>
                  <a:pt x="2226" y="1"/>
                </a:moveTo>
                <a:lnTo>
                  <a:pt x="1963" y="2204"/>
                </a:lnTo>
                <a:lnTo>
                  <a:pt x="0" y="3235"/>
                </a:lnTo>
                <a:lnTo>
                  <a:pt x="2013" y="4167"/>
                </a:lnTo>
                <a:lnTo>
                  <a:pt x="2386" y="6352"/>
                </a:lnTo>
                <a:lnTo>
                  <a:pt x="3893" y="4726"/>
                </a:lnTo>
                <a:lnTo>
                  <a:pt x="6086" y="5047"/>
                </a:lnTo>
                <a:lnTo>
                  <a:pt x="5007" y="3111"/>
                </a:lnTo>
                <a:lnTo>
                  <a:pt x="5991" y="1123"/>
                </a:lnTo>
                <a:lnTo>
                  <a:pt x="3815" y="1550"/>
                </a:lnTo>
                <a:lnTo>
                  <a:pt x="22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62" name="Google Shape;462;p41"/>
          <p:cNvGrpSpPr/>
          <p:nvPr/>
        </p:nvGrpSpPr>
        <p:grpSpPr>
          <a:xfrm>
            <a:off x="7260609" y="96099"/>
            <a:ext cx="1677431" cy="1524016"/>
            <a:chOff x="3638302" y="1542282"/>
            <a:chExt cx="719310" cy="653551"/>
          </a:xfrm>
        </p:grpSpPr>
        <p:sp>
          <p:nvSpPr>
            <p:cNvPr id="463" name="Google Shape;463;p41"/>
            <p:cNvSpPr/>
            <p:nvPr/>
          </p:nvSpPr>
          <p:spPr>
            <a:xfrm>
              <a:off x="3638302" y="1542282"/>
              <a:ext cx="719310" cy="653551"/>
            </a:xfrm>
            <a:custGeom>
              <a:avLst/>
              <a:gdLst/>
              <a:ahLst/>
              <a:cxnLst/>
              <a:rect l="l" t="t" r="r" b="b"/>
              <a:pathLst>
                <a:path w="17797" h="16169" extrusionOk="0">
                  <a:moveTo>
                    <a:pt x="5082" y="1"/>
                  </a:moveTo>
                  <a:lnTo>
                    <a:pt x="5082" y="1"/>
                  </a:lnTo>
                  <a:cubicBezTo>
                    <a:pt x="1" y="6243"/>
                    <a:pt x="6942" y="16168"/>
                    <a:pt x="14729" y="16168"/>
                  </a:cubicBezTo>
                  <a:cubicBezTo>
                    <a:pt x="15745" y="16168"/>
                    <a:pt x="16776" y="15999"/>
                    <a:pt x="17796" y="15631"/>
                  </a:cubicBezTo>
                  <a:cubicBezTo>
                    <a:pt x="8169" y="13728"/>
                    <a:pt x="3065" y="9048"/>
                    <a:pt x="50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4" name="Google Shape;464;p41"/>
            <p:cNvSpPr/>
            <p:nvPr/>
          </p:nvSpPr>
          <p:spPr>
            <a:xfrm>
              <a:off x="3829563" y="1906334"/>
              <a:ext cx="167086" cy="177686"/>
            </a:xfrm>
            <a:custGeom>
              <a:avLst/>
              <a:gdLst/>
              <a:ahLst/>
              <a:cxnLst/>
              <a:rect l="l" t="t" r="r" b="b"/>
              <a:pathLst>
                <a:path w="4134" h="4396" extrusionOk="0">
                  <a:moveTo>
                    <a:pt x="1461" y="1"/>
                  </a:moveTo>
                  <a:cubicBezTo>
                    <a:pt x="1439" y="1"/>
                    <a:pt x="1422" y="8"/>
                    <a:pt x="1410" y="22"/>
                  </a:cubicBezTo>
                  <a:cubicBezTo>
                    <a:pt x="1410" y="22"/>
                    <a:pt x="0" y="890"/>
                    <a:pt x="56" y="1503"/>
                  </a:cubicBezTo>
                  <a:cubicBezTo>
                    <a:pt x="118" y="2172"/>
                    <a:pt x="1986" y="4273"/>
                    <a:pt x="2301" y="4367"/>
                  </a:cubicBezTo>
                  <a:cubicBezTo>
                    <a:pt x="2366" y="4386"/>
                    <a:pt x="2428" y="4395"/>
                    <a:pt x="2488" y="4395"/>
                  </a:cubicBezTo>
                  <a:cubicBezTo>
                    <a:pt x="2853" y="4395"/>
                    <a:pt x="3124" y="4064"/>
                    <a:pt x="3431" y="3785"/>
                  </a:cubicBezTo>
                  <a:cubicBezTo>
                    <a:pt x="3769" y="3478"/>
                    <a:pt x="4133" y="3248"/>
                    <a:pt x="3995" y="2812"/>
                  </a:cubicBezTo>
                  <a:cubicBezTo>
                    <a:pt x="3884" y="2477"/>
                    <a:pt x="1869" y="1"/>
                    <a:pt x="14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5" name="Google Shape;465;p41"/>
            <p:cNvSpPr/>
            <p:nvPr/>
          </p:nvSpPr>
          <p:spPr>
            <a:xfrm>
              <a:off x="3760488" y="1822748"/>
              <a:ext cx="361656" cy="302220"/>
            </a:xfrm>
            <a:custGeom>
              <a:avLst/>
              <a:gdLst/>
              <a:ahLst/>
              <a:cxnLst/>
              <a:rect l="l" t="t" r="r" b="b"/>
              <a:pathLst>
                <a:path w="8948" h="7477" extrusionOk="0">
                  <a:moveTo>
                    <a:pt x="8700" y="0"/>
                  </a:moveTo>
                  <a:cubicBezTo>
                    <a:pt x="8666" y="0"/>
                    <a:pt x="8630" y="12"/>
                    <a:pt x="8596" y="40"/>
                  </a:cubicBezTo>
                  <a:cubicBezTo>
                    <a:pt x="5778" y="2419"/>
                    <a:pt x="2954" y="4799"/>
                    <a:pt x="133" y="7178"/>
                  </a:cubicBezTo>
                  <a:cubicBezTo>
                    <a:pt x="1" y="7290"/>
                    <a:pt x="113" y="7477"/>
                    <a:pt x="248" y="7477"/>
                  </a:cubicBezTo>
                  <a:cubicBezTo>
                    <a:pt x="282" y="7477"/>
                    <a:pt x="317" y="7465"/>
                    <a:pt x="351" y="7437"/>
                  </a:cubicBezTo>
                  <a:cubicBezTo>
                    <a:pt x="3169" y="5058"/>
                    <a:pt x="5993" y="2678"/>
                    <a:pt x="8814" y="299"/>
                  </a:cubicBezTo>
                  <a:cubicBezTo>
                    <a:pt x="8948" y="188"/>
                    <a:pt x="8836" y="0"/>
                    <a:pt x="87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6" name="Google Shape;466;p41"/>
            <p:cNvSpPr/>
            <p:nvPr/>
          </p:nvSpPr>
          <p:spPr>
            <a:xfrm>
              <a:off x="3698284" y="2064209"/>
              <a:ext cx="123839" cy="105537"/>
            </a:xfrm>
            <a:custGeom>
              <a:avLst/>
              <a:gdLst/>
              <a:ahLst/>
              <a:cxnLst/>
              <a:rect l="l" t="t" r="r" b="b"/>
              <a:pathLst>
                <a:path w="3064" h="2611" extrusionOk="0">
                  <a:moveTo>
                    <a:pt x="1225" y="0"/>
                  </a:moveTo>
                  <a:cubicBezTo>
                    <a:pt x="1163" y="0"/>
                    <a:pt x="1102" y="33"/>
                    <a:pt x="1072" y="100"/>
                  </a:cubicBezTo>
                  <a:cubicBezTo>
                    <a:pt x="778" y="744"/>
                    <a:pt x="320" y="1767"/>
                    <a:pt x="63" y="2322"/>
                  </a:cubicBezTo>
                  <a:cubicBezTo>
                    <a:pt x="1" y="2460"/>
                    <a:pt x="104" y="2610"/>
                    <a:pt x="248" y="2610"/>
                  </a:cubicBezTo>
                  <a:cubicBezTo>
                    <a:pt x="262" y="2610"/>
                    <a:pt x="277" y="2609"/>
                    <a:pt x="291" y="2606"/>
                  </a:cubicBezTo>
                  <a:cubicBezTo>
                    <a:pt x="929" y="2471"/>
                    <a:pt x="2153" y="2204"/>
                    <a:pt x="2886" y="2026"/>
                  </a:cubicBezTo>
                  <a:cubicBezTo>
                    <a:pt x="3049" y="1985"/>
                    <a:pt x="3064" y="1755"/>
                    <a:pt x="2904" y="1697"/>
                  </a:cubicBezTo>
                  <a:cubicBezTo>
                    <a:pt x="2830" y="1672"/>
                    <a:pt x="2761" y="1643"/>
                    <a:pt x="2689" y="1610"/>
                  </a:cubicBezTo>
                  <a:cubicBezTo>
                    <a:pt x="2273" y="1411"/>
                    <a:pt x="1885" y="1156"/>
                    <a:pt x="1654" y="740"/>
                  </a:cubicBezTo>
                  <a:cubicBezTo>
                    <a:pt x="1565" y="579"/>
                    <a:pt x="1461" y="355"/>
                    <a:pt x="1393" y="123"/>
                  </a:cubicBezTo>
                  <a:cubicBezTo>
                    <a:pt x="1367" y="43"/>
                    <a:pt x="1296" y="0"/>
                    <a:pt x="1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7" name="Google Shape;467;p41"/>
            <p:cNvSpPr/>
            <p:nvPr/>
          </p:nvSpPr>
          <p:spPr>
            <a:xfrm>
              <a:off x="4102066" y="1730027"/>
              <a:ext cx="122748" cy="120290"/>
            </a:xfrm>
            <a:custGeom>
              <a:avLst/>
              <a:gdLst/>
              <a:ahLst/>
              <a:cxnLst/>
              <a:rect l="l" t="t" r="r" b="b"/>
              <a:pathLst>
                <a:path w="3037" h="2976" extrusionOk="0">
                  <a:moveTo>
                    <a:pt x="1980" y="0"/>
                  </a:moveTo>
                  <a:cubicBezTo>
                    <a:pt x="1835" y="114"/>
                    <a:pt x="1297" y="736"/>
                    <a:pt x="1137" y="833"/>
                  </a:cubicBezTo>
                  <a:cubicBezTo>
                    <a:pt x="1100" y="642"/>
                    <a:pt x="1025" y="239"/>
                    <a:pt x="909" y="75"/>
                  </a:cubicBezTo>
                  <a:cubicBezTo>
                    <a:pt x="829" y="268"/>
                    <a:pt x="539" y="1098"/>
                    <a:pt x="458" y="1317"/>
                  </a:cubicBezTo>
                  <a:cubicBezTo>
                    <a:pt x="313" y="1230"/>
                    <a:pt x="247" y="984"/>
                    <a:pt x="81" y="901"/>
                  </a:cubicBezTo>
                  <a:cubicBezTo>
                    <a:pt x="0" y="1212"/>
                    <a:pt x="31" y="2614"/>
                    <a:pt x="31" y="2614"/>
                  </a:cubicBezTo>
                  <a:lnTo>
                    <a:pt x="131" y="2734"/>
                  </a:lnTo>
                  <a:cubicBezTo>
                    <a:pt x="131" y="2734"/>
                    <a:pt x="1375" y="2976"/>
                    <a:pt x="1772" y="2976"/>
                  </a:cubicBezTo>
                  <a:cubicBezTo>
                    <a:pt x="1792" y="2976"/>
                    <a:pt x="1809" y="2975"/>
                    <a:pt x="1825" y="2974"/>
                  </a:cubicBezTo>
                  <a:cubicBezTo>
                    <a:pt x="1771" y="2796"/>
                    <a:pt x="1537" y="2690"/>
                    <a:pt x="1479" y="2531"/>
                  </a:cubicBezTo>
                  <a:cubicBezTo>
                    <a:pt x="1709" y="2487"/>
                    <a:pt x="2576" y="2342"/>
                    <a:pt x="2781" y="2299"/>
                  </a:cubicBezTo>
                  <a:cubicBezTo>
                    <a:pt x="2641" y="2154"/>
                    <a:pt x="2258" y="2011"/>
                    <a:pt x="2073" y="1945"/>
                  </a:cubicBezTo>
                  <a:cubicBezTo>
                    <a:pt x="2195" y="1804"/>
                    <a:pt x="2899" y="1377"/>
                    <a:pt x="3036" y="1253"/>
                  </a:cubicBezTo>
                  <a:cubicBezTo>
                    <a:pt x="2798" y="1172"/>
                    <a:pt x="2026" y="1054"/>
                    <a:pt x="2026" y="1054"/>
                  </a:cubicBezTo>
                  <a:cubicBezTo>
                    <a:pt x="2026" y="1054"/>
                    <a:pt x="2019" y="247"/>
                    <a:pt x="19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8" name="Google Shape;468;p41"/>
            <p:cNvSpPr/>
            <p:nvPr/>
          </p:nvSpPr>
          <p:spPr>
            <a:xfrm>
              <a:off x="3839264" y="1563219"/>
              <a:ext cx="514353" cy="610019"/>
            </a:xfrm>
            <a:custGeom>
              <a:avLst/>
              <a:gdLst/>
              <a:ahLst/>
              <a:cxnLst/>
              <a:rect l="l" t="t" r="r" b="b"/>
              <a:pathLst>
                <a:path w="12726" h="15092" extrusionOk="0">
                  <a:moveTo>
                    <a:pt x="13" y="1"/>
                  </a:moveTo>
                  <a:cubicBezTo>
                    <a:pt x="7" y="1"/>
                    <a:pt x="0" y="9"/>
                    <a:pt x="6" y="17"/>
                  </a:cubicBezTo>
                  <a:cubicBezTo>
                    <a:pt x="831" y="999"/>
                    <a:pt x="1657" y="1978"/>
                    <a:pt x="2485" y="2957"/>
                  </a:cubicBezTo>
                  <a:cubicBezTo>
                    <a:pt x="3311" y="3939"/>
                    <a:pt x="4140" y="4918"/>
                    <a:pt x="4966" y="5900"/>
                  </a:cubicBezTo>
                  <a:cubicBezTo>
                    <a:pt x="5790" y="6882"/>
                    <a:pt x="6618" y="7863"/>
                    <a:pt x="7445" y="8843"/>
                  </a:cubicBezTo>
                  <a:cubicBezTo>
                    <a:pt x="8271" y="9824"/>
                    <a:pt x="9099" y="10806"/>
                    <a:pt x="9925" y="11785"/>
                  </a:cubicBezTo>
                  <a:cubicBezTo>
                    <a:pt x="10747" y="12765"/>
                    <a:pt x="11574" y="13742"/>
                    <a:pt x="12396" y="14721"/>
                  </a:cubicBezTo>
                  <a:cubicBezTo>
                    <a:pt x="12499" y="14844"/>
                    <a:pt x="12603" y="14964"/>
                    <a:pt x="12704" y="15088"/>
                  </a:cubicBezTo>
                  <a:cubicBezTo>
                    <a:pt x="12707" y="15090"/>
                    <a:pt x="12709" y="15091"/>
                    <a:pt x="12712" y="15091"/>
                  </a:cubicBezTo>
                  <a:cubicBezTo>
                    <a:pt x="12720" y="15091"/>
                    <a:pt x="12726" y="15081"/>
                    <a:pt x="12721" y="15073"/>
                  </a:cubicBezTo>
                  <a:cubicBezTo>
                    <a:pt x="11897" y="14094"/>
                    <a:pt x="11075" y="13119"/>
                    <a:pt x="10248" y="12141"/>
                  </a:cubicBezTo>
                  <a:cubicBezTo>
                    <a:pt x="9422" y="11160"/>
                    <a:pt x="8594" y="10178"/>
                    <a:pt x="7768" y="9197"/>
                  </a:cubicBezTo>
                  <a:cubicBezTo>
                    <a:pt x="6943" y="8217"/>
                    <a:pt x="6115" y="7236"/>
                    <a:pt x="5289" y="6254"/>
                  </a:cubicBezTo>
                  <a:cubicBezTo>
                    <a:pt x="4463" y="5273"/>
                    <a:pt x="3634" y="4293"/>
                    <a:pt x="2808" y="3312"/>
                  </a:cubicBezTo>
                  <a:cubicBezTo>
                    <a:pt x="1984" y="2330"/>
                    <a:pt x="1158" y="1348"/>
                    <a:pt x="329" y="371"/>
                  </a:cubicBezTo>
                  <a:cubicBezTo>
                    <a:pt x="226" y="247"/>
                    <a:pt x="122" y="125"/>
                    <a:pt x="19" y="5"/>
                  </a:cubicBezTo>
                  <a:cubicBezTo>
                    <a:pt x="17" y="2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69" name="Google Shape;469;p41"/>
          <p:cNvGrpSpPr/>
          <p:nvPr/>
        </p:nvGrpSpPr>
        <p:grpSpPr>
          <a:xfrm>
            <a:off x="625086" y="195914"/>
            <a:ext cx="540453" cy="501430"/>
            <a:chOff x="7423831" y="989474"/>
            <a:chExt cx="215389" cy="199836"/>
          </a:xfrm>
        </p:grpSpPr>
        <p:sp>
          <p:nvSpPr>
            <p:cNvPr id="470" name="Google Shape;470;p41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1" name="Google Shape;471;p41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72" name="Google Shape;472;p41"/>
          <p:cNvSpPr/>
          <p:nvPr/>
        </p:nvSpPr>
        <p:spPr>
          <a:xfrm>
            <a:off x="1162766" y="2416078"/>
            <a:ext cx="231562" cy="311358"/>
          </a:xfrm>
          <a:custGeom>
            <a:avLst/>
            <a:gdLst/>
            <a:ahLst/>
            <a:cxnLst/>
            <a:rect l="l" t="t" r="r" b="b"/>
            <a:pathLst>
              <a:path w="2891" h="3887" extrusionOk="0">
                <a:moveTo>
                  <a:pt x="332" y="1"/>
                </a:moveTo>
                <a:cubicBezTo>
                  <a:pt x="183" y="1"/>
                  <a:pt x="1" y="255"/>
                  <a:pt x="126" y="367"/>
                </a:cubicBezTo>
                <a:cubicBezTo>
                  <a:pt x="664" y="854"/>
                  <a:pt x="1575" y="1720"/>
                  <a:pt x="1724" y="2589"/>
                </a:cubicBezTo>
                <a:cubicBezTo>
                  <a:pt x="1271" y="2763"/>
                  <a:pt x="619" y="3188"/>
                  <a:pt x="944" y="3726"/>
                </a:cubicBezTo>
                <a:cubicBezTo>
                  <a:pt x="1014" y="3842"/>
                  <a:pt x="1120" y="3887"/>
                  <a:pt x="1236" y="3887"/>
                </a:cubicBezTo>
                <a:cubicBezTo>
                  <a:pt x="1415" y="3887"/>
                  <a:pt x="1615" y="3780"/>
                  <a:pt x="1731" y="3668"/>
                </a:cubicBezTo>
                <a:cubicBezTo>
                  <a:pt x="2890" y="2540"/>
                  <a:pt x="1209" y="755"/>
                  <a:pt x="412" y="32"/>
                </a:cubicBezTo>
                <a:cubicBezTo>
                  <a:pt x="388" y="10"/>
                  <a:pt x="360" y="1"/>
                  <a:pt x="3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73" name="Google Shape;473;p41"/>
          <p:cNvGrpSpPr/>
          <p:nvPr/>
        </p:nvGrpSpPr>
        <p:grpSpPr>
          <a:xfrm>
            <a:off x="1422596" y="536744"/>
            <a:ext cx="861740" cy="642705"/>
            <a:chOff x="7248899" y="-836968"/>
            <a:chExt cx="343432" cy="256139"/>
          </a:xfrm>
        </p:grpSpPr>
        <p:sp>
          <p:nvSpPr>
            <p:cNvPr id="474" name="Google Shape;474;p41"/>
            <p:cNvSpPr/>
            <p:nvPr/>
          </p:nvSpPr>
          <p:spPr>
            <a:xfrm>
              <a:off x="7248899" y="-826136"/>
              <a:ext cx="204068" cy="183951"/>
            </a:xfrm>
            <a:custGeom>
              <a:avLst/>
              <a:gdLst/>
              <a:ahLst/>
              <a:cxnLst/>
              <a:rect l="l" t="t" r="r" b="b"/>
              <a:pathLst>
                <a:path w="5049" h="4551" extrusionOk="0">
                  <a:moveTo>
                    <a:pt x="4602" y="1"/>
                  </a:moveTo>
                  <a:cubicBezTo>
                    <a:pt x="4487" y="1"/>
                    <a:pt x="4384" y="44"/>
                    <a:pt x="4351" y="149"/>
                  </a:cubicBezTo>
                  <a:cubicBezTo>
                    <a:pt x="4024" y="1190"/>
                    <a:pt x="3424" y="2973"/>
                    <a:pt x="2332" y="3721"/>
                  </a:cubicBezTo>
                  <a:cubicBezTo>
                    <a:pt x="1990" y="3387"/>
                    <a:pt x="1445" y="3005"/>
                    <a:pt x="961" y="3005"/>
                  </a:cubicBezTo>
                  <a:cubicBezTo>
                    <a:pt x="710" y="3005"/>
                    <a:pt x="475" y="3108"/>
                    <a:pt x="295" y="3375"/>
                  </a:cubicBezTo>
                  <a:cubicBezTo>
                    <a:pt x="1" y="3806"/>
                    <a:pt x="500" y="4265"/>
                    <a:pt x="870" y="4410"/>
                  </a:cubicBezTo>
                  <a:cubicBezTo>
                    <a:pt x="1120" y="4506"/>
                    <a:pt x="1359" y="4550"/>
                    <a:pt x="1587" y="4550"/>
                  </a:cubicBezTo>
                  <a:cubicBezTo>
                    <a:pt x="3427" y="4550"/>
                    <a:pt x="4564" y="1695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5" name="Google Shape;475;p41"/>
            <p:cNvSpPr/>
            <p:nvPr/>
          </p:nvSpPr>
          <p:spPr>
            <a:xfrm>
              <a:off x="7389677" y="-769146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68" y="0"/>
                  </a:moveTo>
                  <a:cubicBezTo>
                    <a:pt x="4346" y="0"/>
                    <a:pt x="4236" y="47"/>
                    <a:pt x="4206" y="157"/>
                  </a:cubicBezTo>
                  <a:cubicBezTo>
                    <a:pt x="3923" y="1209"/>
                    <a:pt x="3388" y="3015"/>
                    <a:pt x="2326" y="3802"/>
                  </a:cubicBezTo>
                  <a:cubicBezTo>
                    <a:pt x="1980" y="3488"/>
                    <a:pt x="1439" y="3136"/>
                    <a:pt x="964" y="3136"/>
                  </a:cubicBezTo>
                  <a:cubicBezTo>
                    <a:pt x="700" y="3136"/>
                    <a:pt x="456" y="3245"/>
                    <a:pt x="278" y="3530"/>
                  </a:cubicBezTo>
                  <a:cubicBezTo>
                    <a:pt x="1" y="3973"/>
                    <a:pt x="514" y="4412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0"/>
                    <a:pt x="4852" y="308"/>
                  </a:cubicBezTo>
                  <a:cubicBezTo>
                    <a:pt x="4901" y="128"/>
                    <a:pt x="4669" y="0"/>
                    <a:pt x="4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6" name="Google Shape;476;p41"/>
            <p:cNvSpPr/>
            <p:nvPr/>
          </p:nvSpPr>
          <p:spPr>
            <a:xfrm>
              <a:off x="7419950" y="-836968"/>
              <a:ext cx="172381" cy="88722"/>
            </a:xfrm>
            <a:custGeom>
              <a:avLst/>
              <a:gdLst/>
              <a:ahLst/>
              <a:cxnLst/>
              <a:rect l="l" t="t" r="r" b="b"/>
              <a:pathLst>
                <a:path w="4265" h="2195" extrusionOk="0">
                  <a:moveTo>
                    <a:pt x="425" y="0"/>
                  </a:moveTo>
                  <a:cubicBezTo>
                    <a:pt x="116" y="0"/>
                    <a:pt x="0" y="484"/>
                    <a:pt x="335" y="539"/>
                  </a:cubicBezTo>
                  <a:cubicBezTo>
                    <a:pt x="1546" y="733"/>
                    <a:pt x="2728" y="1338"/>
                    <a:pt x="3658" y="2125"/>
                  </a:cubicBezTo>
                  <a:cubicBezTo>
                    <a:pt x="3716" y="2174"/>
                    <a:pt x="3779" y="2195"/>
                    <a:pt x="3841" y="2195"/>
                  </a:cubicBezTo>
                  <a:cubicBezTo>
                    <a:pt x="4066" y="2195"/>
                    <a:pt x="4265" y="1920"/>
                    <a:pt x="4054" y="1740"/>
                  </a:cubicBezTo>
                  <a:cubicBezTo>
                    <a:pt x="3051" y="891"/>
                    <a:pt x="1786" y="218"/>
                    <a:pt x="475" y="5"/>
                  </a:cubicBezTo>
                  <a:cubicBezTo>
                    <a:pt x="458" y="2"/>
                    <a:pt x="441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77" name="Google Shape;477;p41"/>
          <p:cNvGrpSpPr/>
          <p:nvPr/>
        </p:nvGrpSpPr>
        <p:grpSpPr>
          <a:xfrm>
            <a:off x="943669" y="1179452"/>
            <a:ext cx="478821" cy="540522"/>
            <a:chOff x="7352977" y="-304047"/>
            <a:chExt cx="263566" cy="297530"/>
          </a:xfrm>
        </p:grpSpPr>
        <p:sp>
          <p:nvSpPr>
            <p:cNvPr id="478" name="Google Shape;478;p41"/>
            <p:cNvSpPr/>
            <p:nvPr/>
          </p:nvSpPr>
          <p:spPr>
            <a:xfrm>
              <a:off x="7353341" y="-236144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60" y="258"/>
                    <a:pt x="285" y="442"/>
                  </a:cubicBezTo>
                  <a:cubicBezTo>
                    <a:pt x="858" y="1298"/>
                    <a:pt x="1819" y="2797"/>
                    <a:pt x="1724" y="4043"/>
                  </a:cubicBezTo>
                  <a:cubicBezTo>
                    <a:pt x="1042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4" y="5681"/>
                    <a:pt x="1211" y="5613"/>
                    <a:pt x="1361" y="5526"/>
                  </a:cubicBezTo>
                  <a:cubicBezTo>
                    <a:pt x="3345" y="4377"/>
                    <a:pt x="1643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9" name="Google Shape;479;p41"/>
            <p:cNvSpPr/>
            <p:nvPr/>
          </p:nvSpPr>
          <p:spPr>
            <a:xfrm>
              <a:off x="7481427" y="-302309"/>
              <a:ext cx="135116" cy="229424"/>
            </a:xfrm>
            <a:custGeom>
              <a:avLst/>
              <a:gdLst/>
              <a:ahLst/>
              <a:cxnLst/>
              <a:rect l="l" t="t" r="r" b="b"/>
              <a:pathLst>
                <a:path w="3343" h="5676" extrusionOk="0">
                  <a:moveTo>
                    <a:pt x="483" y="1"/>
                  </a:moveTo>
                  <a:cubicBezTo>
                    <a:pt x="277" y="1"/>
                    <a:pt x="1" y="276"/>
                    <a:pt x="133" y="458"/>
                  </a:cubicBezTo>
                  <a:cubicBezTo>
                    <a:pt x="741" y="1290"/>
                    <a:pt x="1756" y="2752"/>
                    <a:pt x="1706" y="4001"/>
                  </a:cubicBezTo>
                  <a:cubicBezTo>
                    <a:pt x="1029" y="4109"/>
                    <a:pt x="0" y="4510"/>
                    <a:pt x="296" y="5351"/>
                  </a:cubicBezTo>
                  <a:cubicBezTo>
                    <a:pt x="380" y="5590"/>
                    <a:pt x="585" y="5675"/>
                    <a:pt x="807" y="5675"/>
                  </a:cubicBezTo>
                  <a:cubicBezTo>
                    <a:pt x="1020" y="5675"/>
                    <a:pt x="1248" y="5597"/>
                    <a:pt x="1404" y="5500"/>
                  </a:cubicBezTo>
                  <a:cubicBezTo>
                    <a:pt x="3342" y="4274"/>
                    <a:pt x="1526" y="1307"/>
                    <a:pt x="625" y="71"/>
                  </a:cubicBezTo>
                  <a:cubicBezTo>
                    <a:pt x="590" y="22"/>
                    <a:pt x="539" y="1"/>
                    <a:pt x="4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0" name="Google Shape;480;p41"/>
            <p:cNvSpPr/>
            <p:nvPr/>
          </p:nvSpPr>
          <p:spPr>
            <a:xfrm>
              <a:off x="7352977" y="-304047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3" y="1"/>
                  </a:moveTo>
                  <a:cubicBezTo>
                    <a:pt x="3627" y="1"/>
                    <a:pt x="3609" y="3"/>
                    <a:pt x="3590" y="6"/>
                  </a:cubicBezTo>
                  <a:cubicBezTo>
                    <a:pt x="2375" y="244"/>
                    <a:pt x="1126" y="774"/>
                    <a:pt x="194" y="1615"/>
                  </a:cubicBezTo>
                  <a:cubicBezTo>
                    <a:pt x="0" y="1796"/>
                    <a:pt x="156" y="2102"/>
                    <a:pt x="355" y="2102"/>
                  </a:cubicBezTo>
                  <a:cubicBezTo>
                    <a:pt x="404" y="2102"/>
                    <a:pt x="457" y="2083"/>
                    <a:pt x="507" y="2037"/>
                  </a:cubicBezTo>
                  <a:cubicBezTo>
                    <a:pt x="1370" y="1259"/>
                    <a:pt x="2513" y="745"/>
                    <a:pt x="3642" y="526"/>
                  </a:cubicBezTo>
                  <a:cubicBezTo>
                    <a:pt x="3953" y="467"/>
                    <a:pt x="3926" y="1"/>
                    <a:pt x="3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81" name="Google Shape;481;p41"/>
          <p:cNvGrpSpPr/>
          <p:nvPr/>
        </p:nvGrpSpPr>
        <p:grpSpPr>
          <a:xfrm>
            <a:off x="4785053" y="4260212"/>
            <a:ext cx="608365" cy="686579"/>
            <a:chOff x="7376581" y="390226"/>
            <a:chExt cx="263647" cy="297530"/>
          </a:xfrm>
        </p:grpSpPr>
        <p:sp>
          <p:nvSpPr>
            <p:cNvPr id="482" name="Google Shape;482;p41"/>
            <p:cNvSpPr/>
            <p:nvPr/>
          </p:nvSpPr>
          <p:spPr>
            <a:xfrm>
              <a:off x="7377026" y="458129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59" y="258"/>
                    <a:pt x="283" y="442"/>
                  </a:cubicBezTo>
                  <a:cubicBezTo>
                    <a:pt x="858" y="1298"/>
                    <a:pt x="1817" y="2797"/>
                    <a:pt x="1722" y="4043"/>
                  </a:cubicBezTo>
                  <a:cubicBezTo>
                    <a:pt x="1040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3" y="5681"/>
                    <a:pt x="1209" y="5613"/>
                    <a:pt x="1359" y="5526"/>
                  </a:cubicBezTo>
                  <a:cubicBezTo>
                    <a:pt x="3345" y="4377"/>
                    <a:pt x="1639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3" name="Google Shape;483;p41"/>
            <p:cNvSpPr/>
            <p:nvPr/>
          </p:nvSpPr>
          <p:spPr>
            <a:xfrm>
              <a:off x="7505072" y="391964"/>
              <a:ext cx="135156" cy="229424"/>
            </a:xfrm>
            <a:custGeom>
              <a:avLst/>
              <a:gdLst/>
              <a:ahLst/>
              <a:cxnLst/>
              <a:rect l="l" t="t" r="r" b="b"/>
              <a:pathLst>
                <a:path w="3344" h="5676" extrusionOk="0">
                  <a:moveTo>
                    <a:pt x="482" y="1"/>
                  </a:moveTo>
                  <a:cubicBezTo>
                    <a:pt x="276" y="1"/>
                    <a:pt x="0" y="276"/>
                    <a:pt x="134" y="458"/>
                  </a:cubicBezTo>
                  <a:cubicBezTo>
                    <a:pt x="740" y="1290"/>
                    <a:pt x="1755" y="2752"/>
                    <a:pt x="1707" y="4001"/>
                  </a:cubicBezTo>
                  <a:cubicBezTo>
                    <a:pt x="1028" y="4109"/>
                    <a:pt x="1" y="4510"/>
                    <a:pt x="295" y="5351"/>
                  </a:cubicBezTo>
                  <a:cubicBezTo>
                    <a:pt x="379" y="5590"/>
                    <a:pt x="584" y="5675"/>
                    <a:pt x="807" y="5675"/>
                  </a:cubicBezTo>
                  <a:cubicBezTo>
                    <a:pt x="1020" y="5675"/>
                    <a:pt x="1248" y="5597"/>
                    <a:pt x="1403" y="5500"/>
                  </a:cubicBezTo>
                  <a:cubicBezTo>
                    <a:pt x="3343" y="4274"/>
                    <a:pt x="1525" y="1307"/>
                    <a:pt x="624" y="71"/>
                  </a:cubicBezTo>
                  <a:cubicBezTo>
                    <a:pt x="589" y="22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4" name="Google Shape;484;p41"/>
            <p:cNvSpPr/>
            <p:nvPr/>
          </p:nvSpPr>
          <p:spPr>
            <a:xfrm>
              <a:off x="7376581" y="390226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5" y="1"/>
                  </a:moveTo>
                  <a:cubicBezTo>
                    <a:pt x="3629" y="1"/>
                    <a:pt x="3611" y="3"/>
                    <a:pt x="3592" y="6"/>
                  </a:cubicBezTo>
                  <a:cubicBezTo>
                    <a:pt x="2375" y="244"/>
                    <a:pt x="1128" y="774"/>
                    <a:pt x="196" y="1615"/>
                  </a:cubicBezTo>
                  <a:cubicBezTo>
                    <a:pt x="1" y="1795"/>
                    <a:pt x="158" y="2102"/>
                    <a:pt x="356" y="2102"/>
                  </a:cubicBezTo>
                  <a:cubicBezTo>
                    <a:pt x="406" y="2102"/>
                    <a:pt x="459" y="2083"/>
                    <a:pt x="509" y="2037"/>
                  </a:cubicBezTo>
                  <a:cubicBezTo>
                    <a:pt x="1370" y="1259"/>
                    <a:pt x="2515" y="745"/>
                    <a:pt x="3644" y="526"/>
                  </a:cubicBezTo>
                  <a:cubicBezTo>
                    <a:pt x="3953" y="467"/>
                    <a:pt x="3928" y="1"/>
                    <a:pt x="3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85" name="Google Shape;485;p41"/>
          <p:cNvGrpSpPr/>
          <p:nvPr/>
        </p:nvGrpSpPr>
        <p:grpSpPr>
          <a:xfrm>
            <a:off x="2905086" y="4209514"/>
            <a:ext cx="540453" cy="501430"/>
            <a:chOff x="7423831" y="989474"/>
            <a:chExt cx="215389" cy="199836"/>
          </a:xfrm>
        </p:grpSpPr>
        <p:sp>
          <p:nvSpPr>
            <p:cNvPr id="486" name="Google Shape;486;p41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7" name="Google Shape;487;p41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52"/>
          <p:cNvSpPr txBox="1">
            <a:spLocks noGrp="1"/>
          </p:cNvSpPr>
          <p:nvPr>
            <p:ph type="title"/>
          </p:nvPr>
        </p:nvSpPr>
        <p:spPr>
          <a:xfrm>
            <a:off x="720000" y="1584377"/>
            <a:ext cx="3651900" cy="7781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rgbClr val="F7645D"/>
                </a:solidFill>
              </a:rPr>
              <a:t>Guess the festival</a:t>
            </a:r>
            <a:endParaRPr b="1" dirty="0">
              <a:solidFill>
                <a:srgbClr val="F7645D"/>
              </a:solidFill>
            </a:endParaRPr>
          </a:p>
        </p:txBody>
      </p:sp>
      <p:sp>
        <p:nvSpPr>
          <p:cNvPr id="1269" name="Google Shape;1269;p52"/>
          <p:cNvSpPr txBox="1">
            <a:spLocks noGrp="1"/>
          </p:cNvSpPr>
          <p:nvPr>
            <p:ph type="subTitle" idx="1"/>
          </p:nvPr>
        </p:nvSpPr>
        <p:spPr>
          <a:xfrm rot="-282">
            <a:off x="720019" y="2362546"/>
            <a:ext cx="3651900" cy="22782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/>
              <a:t>- Work in 4 teams</a:t>
            </a:r>
            <a:endParaRPr lang="en-US" sz="2000" dirty="0" smtClean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/>
              <a:t>- One correct answer = 1 point</a:t>
            </a:r>
            <a:endParaRPr lang="en-US" sz="2000" dirty="0" smtClean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/>
              <a:t>- Y</a:t>
            </a:r>
            <a:r>
              <a:rPr lang="en-GB" sz="2000" dirty="0" smtClean="0"/>
              <a:t>ou will be given some </a:t>
            </a:r>
            <a:r>
              <a:rPr lang="en-GB" sz="2000" b="1" dirty="0" smtClean="0">
                <a:solidFill>
                  <a:srgbClr val="F7645D"/>
                </a:solidFill>
              </a:rPr>
              <a:t>festival symbols </a:t>
            </a:r>
            <a:r>
              <a:rPr lang="en-GB" sz="2000" dirty="0" smtClean="0"/>
              <a:t>and you will have to </a:t>
            </a:r>
            <a:r>
              <a:rPr lang="en-GB" sz="2000" b="1" dirty="0" smtClean="0">
                <a:solidFill>
                  <a:srgbClr val="F7645D"/>
                </a:solidFill>
              </a:rPr>
              <a:t>guess the festivals </a:t>
            </a:r>
            <a:r>
              <a:rPr lang="en-GB" sz="2000" dirty="0" smtClean="0"/>
              <a:t>they are representing and their </a:t>
            </a:r>
            <a:r>
              <a:rPr lang="en-GB" sz="2000" b="1" dirty="0" smtClean="0">
                <a:solidFill>
                  <a:srgbClr val="F7645D"/>
                </a:solidFill>
              </a:rPr>
              <a:t>meanings.</a:t>
            </a:r>
            <a:endParaRPr lang="en-GB" sz="2000" b="1" dirty="0" smtClean="0">
              <a:solidFill>
                <a:srgbClr val="F7645D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</p:txBody>
      </p:sp>
      <p:cxnSp>
        <p:nvCxnSpPr>
          <p:cNvPr id="1270" name="Google Shape;1270;p52"/>
          <p:cNvCxnSpPr>
            <a:endCxn id="1268" idx="3"/>
          </p:cNvCxnSpPr>
          <p:nvPr/>
        </p:nvCxnSpPr>
        <p:spPr>
          <a:xfrm rot="10800000">
            <a:off x="4371900" y="1973461"/>
            <a:ext cx="1438200" cy="855318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271" name="Google Shape;1271;p52"/>
          <p:cNvPicPr preferRelativeResize="0"/>
          <p:nvPr/>
        </p:nvPicPr>
        <p:blipFill rotWithShape="1">
          <a:blip r:embed="rId1"/>
          <a:srcRect l="16693" t="989" r="40742" b="35178"/>
          <a:stretch>
            <a:fillRect/>
          </a:stretch>
        </p:blipFill>
        <p:spPr>
          <a:xfrm>
            <a:off x="5094535" y="823650"/>
            <a:ext cx="3072300" cy="3070800"/>
          </a:xfrm>
          <a:prstGeom prst="star5">
            <a:avLst>
              <a:gd name="adj" fmla="val 27257"/>
              <a:gd name="hf" fmla="val 105146"/>
              <a:gd name="vf" fmla="val 110557"/>
            </a:avLst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1272" name="Google Shape;1272;p52"/>
          <p:cNvGrpSpPr/>
          <p:nvPr/>
        </p:nvGrpSpPr>
        <p:grpSpPr>
          <a:xfrm flipH="1">
            <a:off x="7058426" y="1702129"/>
            <a:ext cx="1866518" cy="3441493"/>
            <a:chOff x="152802" y="1695348"/>
            <a:chExt cx="570016" cy="1050998"/>
          </a:xfrm>
        </p:grpSpPr>
        <p:sp>
          <p:nvSpPr>
            <p:cNvPr id="1273" name="Google Shape;1273;p52"/>
            <p:cNvSpPr/>
            <p:nvPr/>
          </p:nvSpPr>
          <p:spPr>
            <a:xfrm>
              <a:off x="241440" y="1695348"/>
              <a:ext cx="103186" cy="98261"/>
            </a:xfrm>
            <a:custGeom>
              <a:avLst/>
              <a:gdLst/>
              <a:ahLst/>
              <a:cxnLst/>
              <a:rect l="l" t="t" r="r" b="b"/>
              <a:pathLst>
                <a:path w="2553" h="2431" extrusionOk="0">
                  <a:moveTo>
                    <a:pt x="1162" y="1"/>
                  </a:moveTo>
                  <a:cubicBezTo>
                    <a:pt x="1158" y="1"/>
                    <a:pt x="1154" y="1"/>
                    <a:pt x="1150" y="1"/>
                  </a:cubicBezTo>
                  <a:cubicBezTo>
                    <a:pt x="761" y="30"/>
                    <a:pt x="1030" y="1977"/>
                    <a:pt x="1030" y="1977"/>
                  </a:cubicBezTo>
                  <a:cubicBezTo>
                    <a:pt x="1030" y="1977"/>
                    <a:pt x="719" y="1038"/>
                    <a:pt x="374" y="1038"/>
                  </a:cubicBezTo>
                  <a:cubicBezTo>
                    <a:pt x="334" y="1038"/>
                    <a:pt x="294" y="1050"/>
                    <a:pt x="253" y="1078"/>
                  </a:cubicBezTo>
                  <a:cubicBezTo>
                    <a:pt x="1" y="1252"/>
                    <a:pt x="405" y="1956"/>
                    <a:pt x="717" y="2430"/>
                  </a:cubicBezTo>
                  <a:cubicBezTo>
                    <a:pt x="887" y="2327"/>
                    <a:pt x="1066" y="2273"/>
                    <a:pt x="1255" y="2273"/>
                  </a:cubicBezTo>
                  <a:cubicBezTo>
                    <a:pt x="1283" y="2273"/>
                    <a:pt x="1312" y="2274"/>
                    <a:pt x="1341" y="2277"/>
                  </a:cubicBezTo>
                  <a:cubicBezTo>
                    <a:pt x="1399" y="2281"/>
                    <a:pt x="1452" y="2289"/>
                    <a:pt x="1513" y="2302"/>
                  </a:cubicBezTo>
                  <a:cubicBezTo>
                    <a:pt x="1544" y="2310"/>
                    <a:pt x="1573" y="2316"/>
                    <a:pt x="1599" y="2327"/>
                  </a:cubicBezTo>
                  <a:cubicBezTo>
                    <a:pt x="1693" y="2351"/>
                    <a:pt x="1784" y="2380"/>
                    <a:pt x="1873" y="2416"/>
                  </a:cubicBezTo>
                  <a:cubicBezTo>
                    <a:pt x="2322" y="1741"/>
                    <a:pt x="2552" y="600"/>
                    <a:pt x="2258" y="540"/>
                  </a:cubicBezTo>
                  <a:cubicBezTo>
                    <a:pt x="2238" y="536"/>
                    <a:pt x="2219" y="534"/>
                    <a:pt x="2200" y="534"/>
                  </a:cubicBezTo>
                  <a:cubicBezTo>
                    <a:pt x="1793" y="534"/>
                    <a:pt x="1606" y="1438"/>
                    <a:pt x="1606" y="1438"/>
                  </a:cubicBezTo>
                  <a:cubicBezTo>
                    <a:pt x="1606" y="1438"/>
                    <a:pt x="1543" y="1"/>
                    <a:pt x="11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4" name="Google Shape;1274;p52"/>
            <p:cNvSpPr/>
            <p:nvPr/>
          </p:nvSpPr>
          <p:spPr>
            <a:xfrm>
              <a:off x="561757" y="2032844"/>
              <a:ext cx="102418" cy="99312"/>
            </a:xfrm>
            <a:custGeom>
              <a:avLst/>
              <a:gdLst/>
              <a:ahLst/>
              <a:cxnLst/>
              <a:rect l="l" t="t" r="r" b="b"/>
              <a:pathLst>
                <a:path w="2534" h="2457" extrusionOk="0">
                  <a:moveTo>
                    <a:pt x="1163" y="0"/>
                  </a:moveTo>
                  <a:cubicBezTo>
                    <a:pt x="1159" y="0"/>
                    <a:pt x="1156" y="0"/>
                    <a:pt x="1152" y="0"/>
                  </a:cubicBezTo>
                  <a:cubicBezTo>
                    <a:pt x="765" y="29"/>
                    <a:pt x="1034" y="1976"/>
                    <a:pt x="1034" y="1976"/>
                  </a:cubicBezTo>
                  <a:cubicBezTo>
                    <a:pt x="1034" y="1976"/>
                    <a:pt x="723" y="1039"/>
                    <a:pt x="378" y="1039"/>
                  </a:cubicBezTo>
                  <a:cubicBezTo>
                    <a:pt x="338" y="1039"/>
                    <a:pt x="298" y="1051"/>
                    <a:pt x="257" y="1079"/>
                  </a:cubicBezTo>
                  <a:cubicBezTo>
                    <a:pt x="1" y="1257"/>
                    <a:pt x="423" y="1982"/>
                    <a:pt x="738" y="2456"/>
                  </a:cubicBezTo>
                  <a:cubicBezTo>
                    <a:pt x="870" y="2276"/>
                    <a:pt x="1032" y="2148"/>
                    <a:pt x="1220" y="2079"/>
                  </a:cubicBezTo>
                  <a:cubicBezTo>
                    <a:pt x="1301" y="2053"/>
                    <a:pt x="1386" y="2034"/>
                    <a:pt x="1479" y="2028"/>
                  </a:cubicBezTo>
                  <a:lnTo>
                    <a:pt x="1481" y="2028"/>
                  </a:lnTo>
                  <a:cubicBezTo>
                    <a:pt x="1489" y="2027"/>
                    <a:pt x="1496" y="2027"/>
                    <a:pt x="1503" y="2027"/>
                  </a:cubicBezTo>
                  <a:cubicBezTo>
                    <a:pt x="1654" y="2027"/>
                    <a:pt x="1816" y="2107"/>
                    <a:pt x="1974" y="2251"/>
                  </a:cubicBezTo>
                  <a:cubicBezTo>
                    <a:pt x="2355" y="1570"/>
                    <a:pt x="2533" y="595"/>
                    <a:pt x="2260" y="541"/>
                  </a:cubicBezTo>
                  <a:cubicBezTo>
                    <a:pt x="2240" y="537"/>
                    <a:pt x="2221" y="535"/>
                    <a:pt x="2202" y="535"/>
                  </a:cubicBezTo>
                  <a:cubicBezTo>
                    <a:pt x="1795" y="535"/>
                    <a:pt x="1608" y="1438"/>
                    <a:pt x="1608" y="1438"/>
                  </a:cubicBezTo>
                  <a:cubicBezTo>
                    <a:pt x="1608" y="1438"/>
                    <a:pt x="1545" y="0"/>
                    <a:pt x="11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5" name="Google Shape;1275;p52"/>
            <p:cNvSpPr/>
            <p:nvPr/>
          </p:nvSpPr>
          <p:spPr>
            <a:xfrm>
              <a:off x="152802" y="1940932"/>
              <a:ext cx="84917" cy="805409"/>
            </a:xfrm>
            <a:custGeom>
              <a:avLst/>
              <a:gdLst/>
              <a:ahLst/>
              <a:cxnLst/>
              <a:rect l="l" t="t" r="r" b="b"/>
              <a:pathLst>
                <a:path w="2101" h="19926" extrusionOk="0">
                  <a:moveTo>
                    <a:pt x="1295" y="1"/>
                  </a:moveTo>
                  <a:lnTo>
                    <a:pt x="1295" y="1"/>
                  </a:lnTo>
                  <a:cubicBezTo>
                    <a:pt x="1" y="6704"/>
                    <a:pt x="798" y="19926"/>
                    <a:pt x="798" y="19926"/>
                  </a:cubicBezTo>
                  <a:lnTo>
                    <a:pt x="798" y="19923"/>
                  </a:lnTo>
                  <a:lnTo>
                    <a:pt x="2101" y="19923"/>
                  </a:lnTo>
                  <a:cubicBezTo>
                    <a:pt x="1974" y="19184"/>
                    <a:pt x="1877" y="18439"/>
                    <a:pt x="1792" y="17699"/>
                  </a:cubicBezTo>
                  <a:cubicBezTo>
                    <a:pt x="1533" y="15482"/>
                    <a:pt x="1401" y="13251"/>
                    <a:pt x="1322" y="11021"/>
                  </a:cubicBezTo>
                  <a:cubicBezTo>
                    <a:pt x="1192" y="7354"/>
                    <a:pt x="1181" y="3674"/>
                    <a:pt x="1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6" name="Google Shape;1276;p52"/>
            <p:cNvSpPr/>
            <p:nvPr/>
          </p:nvSpPr>
          <p:spPr>
            <a:xfrm>
              <a:off x="246815" y="1787219"/>
              <a:ext cx="101812" cy="959126"/>
            </a:xfrm>
            <a:custGeom>
              <a:avLst/>
              <a:gdLst/>
              <a:ahLst/>
              <a:cxnLst/>
              <a:rect l="l" t="t" r="r" b="b"/>
              <a:pathLst>
                <a:path w="2519" h="23729" extrusionOk="0">
                  <a:moveTo>
                    <a:pt x="1122" y="0"/>
                  </a:moveTo>
                  <a:cubicBezTo>
                    <a:pt x="932" y="0"/>
                    <a:pt x="754" y="54"/>
                    <a:pt x="584" y="153"/>
                  </a:cubicBezTo>
                  <a:cubicBezTo>
                    <a:pt x="373" y="281"/>
                    <a:pt x="178" y="482"/>
                    <a:pt x="0" y="751"/>
                  </a:cubicBezTo>
                  <a:cubicBezTo>
                    <a:pt x="25" y="3721"/>
                    <a:pt x="100" y="6690"/>
                    <a:pt x="212" y="9656"/>
                  </a:cubicBezTo>
                  <a:cubicBezTo>
                    <a:pt x="336" y="12917"/>
                    <a:pt x="497" y="16185"/>
                    <a:pt x="812" y="19436"/>
                  </a:cubicBezTo>
                  <a:cubicBezTo>
                    <a:pt x="943" y="20776"/>
                    <a:pt x="1094" y="22120"/>
                    <a:pt x="1326" y="23447"/>
                  </a:cubicBezTo>
                  <a:cubicBezTo>
                    <a:pt x="1340" y="23540"/>
                    <a:pt x="1359" y="23633"/>
                    <a:pt x="1373" y="23729"/>
                  </a:cubicBezTo>
                  <a:lnTo>
                    <a:pt x="2518" y="23729"/>
                  </a:lnTo>
                  <a:cubicBezTo>
                    <a:pt x="2295" y="22604"/>
                    <a:pt x="2139" y="21465"/>
                    <a:pt x="2013" y="20322"/>
                  </a:cubicBezTo>
                  <a:cubicBezTo>
                    <a:pt x="1690" y="17407"/>
                    <a:pt x="1527" y="14470"/>
                    <a:pt x="1413" y="11540"/>
                  </a:cubicBezTo>
                  <a:cubicBezTo>
                    <a:pt x="1264" y="7697"/>
                    <a:pt x="1191" y="3849"/>
                    <a:pt x="1208" y="4"/>
                  </a:cubicBezTo>
                  <a:cubicBezTo>
                    <a:pt x="1179" y="1"/>
                    <a:pt x="1150" y="0"/>
                    <a:pt x="11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7" name="Google Shape;1277;p52"/>
            <p:cNvSpPr/>
            <p:nvPr/>
          </p:nvSpPr>
          <p:spPr>
            <a:xfrm>
              <a:off x="445998" y="2171683"/>
              <a:ext cx="276819" cy="574570"/>
            </a:xfrm>
            <a:custGeom>
              <a:avLst/>
              <a:gdLst/>
              <a:ahLst/>
              <a:cxnLst/>
              <a:rect l="l" t="t" r="r" b="b"/>
              <a:pathLst>
                <a:path w="6849" h="14215" extrusionOk="0">
                  <a:moveTo>
                    <a:pt x="5581" y="1"/>
                  </a:moveTo>
                  <a:lnTo>
                    <a:pt x="5581" y="1"/>
                  </a:lnTo>
                  <a:cubicBezTo>
                    <a:pt x="5664" y="732"/>
                    <a:pt x="5764" y="1459"/>
                    <a:pt x="5782" y="2194"/>
                  </a:cubicBezTo>
                  <a:cubicBezTo>
                    <a:pt x="5820" y="3697"/>
                    <a:pt x="5586" y="5488"/>
                    <a:pt x="4411" y="6561"/>
                  </a:cubicBezTo>
                  <a:cubicBezTo>
                    <a:pt x="3600" y="7300"/>
                    <a:pt x="2478" y="7616"/>
                    <a:pt x="1367" y="7616"/>
                  </a:cubicBezTo>
                  <a:cubicBezTo>
                    <a:pt x="902" y="7616"/>
                    <a:pt x="439" y="7561"/>
                    <a:pt x="1" y="7458"/>
                  </a:cubicBezTo>
                  <a:lnTo>
                    <a:pt x="1" y="7458"/>
                  </a:lnTo>
                  <a:cubicBezTo>
                    <a:pt x="44" y="8199"/>
                    <a:pt x="86" y="8936"/>
                    <a:pt x="131" y="9677"/>
                  </a:cubicBezTo>
                  <a:cubicBezTo>
                    <a:pt x="222" y="11189"/>
                    <a:pt x="307" y="12703"/>
                    <a:pt x="417" y="14214"/>
                  </a:cubicBezTo>
                  <a:lnTo>
                    <a:pt x="1119" y="14214"/>
                  </a:lnTo>
                  <a:lnTo>
                    <a:pt x="850" y="8284"/>
                  </a:lnTo>
                  <a:lnTo>
                    <a:pt x="850" y="8284"/>
                  </a:lnTo>
                  <a:cubicBezTo>
                    <a:pt x="987" y="8290"/>
                    <a:pt x="1121" y="8293"/>
                    <a:pt x="1252" y="8293"/>
                  </a:cubicBezTo>
                  <a:cubicBezTo>
                    <a:pt x="6849" y="8293"/>
                    <a:pt x="6708" y="2690"/>
                    <a:pt x="5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8" name="Google Shape;1278;p52"/>
            <p:cNvSpPr/>
            <p:nvPr/>
          </p:nvSpPr>
          <p:spPr>
            <a:xfrm>
              <a:off x="362898" y="1826709"/>
              <a:ext cx="88757" cy="919555"/>
            </a:xfrm>
            <a:custGeom>
              <a:avLst/>
              <a:gdLst/>
              <a:ahLst/>
              <a:cxnLst/>
              <a:rect l="l" t="t" r="r" b="b"/>
              <a:pathLst>
                <a:path w="2196" h="22750" extrusionOk="0">
                  <a:moveTo>
                    <a:pt x="1" y="0"/>
                  </a:moveTo>
                  <a:lnTo>
                    <a:pt x="1" y="0"/>
                  </a:lnTo>
                  <a:cubicBezTo>
                    <a:pt x="145" y="3204"/>
                    <a:pt x="303" y="6409"/>
                    <a:pt x="473" y="9611"/>
                  </a:cubicBezTo>
                  <a:cubicBezTo>
                    <a:pt x="634" y="12733"/>
                    <a:pt x="806" y="15852"/>
                    <a:pt x="1013" y="18968"/>
                  </a:cubicBezTo>
                  <a:cubicBezTo>
                    <a:pt x="1096" y="20221"/>
                    <a:pt x="1156" y="21488"/>
                    <a:pt x="1270" y="22749"/>
                  </a:cubicBezTo>
                  <a:lnTo>
                    <a:pt x="2196" y="22749"/>
                  </a:lnTo>
                  <a:cubicBezTo>
                    <a:pt x="1980" y="19923"/>
                    <a:pt x="1850" y="17086"/>
                    <a:pt x="1690" y="14259"/>
                  </a:cubicBezTo>
                  <a:cubicBezTo>
                    <a:pt x="1460" y="10087"/>
                    <a:pt x="1243" y="5914"/>
                    <a:pt x="1044" y="1742"/>
                  </a:cubicBezTo>
                  <a:cubicBezTo>
                    <a:pt x="752" y="1056"/>
                    <a:pt x="411" y="4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9" name="Google Shape;1279;p52"/>
            <p:cNvSpPr/>
            <p:nvPr/>
          </p:nvSpPr>
          <p:spPr>
            <a:xfrm>
              <a:off x="305463" y="1789281"/>
              <a:ext cx="98134" cy="957065"/>
            </a:xfrm>
            <a:custGeom>
              <a:avLst/>
              <a:gdLst/>
              <a:ahLst/>
              <a:cxnLst/>
              <a:rect l="l" t="t" r="r" b="b"/>
              <a:pathLst>
                <a:path w="2428" h="23678" extrusionOk="0">
                  <a:moveTo>
                    <a:pt x="15" y="1"/>
                  </a:moveTo>
                  <a:lnTo>
                    <a:pt x="15" y="1"/>
                  </a:lnTo>
                  <a:cubicBezTo>
                    <a:pt x="1" y="3283"/>
                    <a:pt x="57" y="6569"/>
                    <a:pt x="165" y="9851"/>
                  </a:cubicBezTo>
                  <a:cubicBezTo>
                    <a:pt x="268" y="13073"/>
                    <a:pt x="417" y="16297"/>
                    <a:pt x="746" y="19505"/>
                  </a:cubicBezTo>
                  <a:cubicBezTo>
                    <a:pt x="881" y="20828"/>
                    <a:pt x="1041" y="22151"/>
                    <a:pt x="1293" y="23456"/>
                  </a:cubicBezTo>
                  <a:cubicBezTo>
                    <a:pt x="1308" y="23530"/>
                    <a:pt x="1320" y="23605"/>
                    <a:pt x="1337" y="23678"/>
                  </a:cubicBezTo>
                  <a:lnTo>
                    <a:pt x="2428" y="23678"/>
                  </a:lnTo>
                  <a:cubicBezTo>
                    <a:pt x="2335" y="22607"/>
                    <a:pt x="2281" y="21526"/>
                    <a:pt x="2208" y="20464"/>
                  </a:cubicBezTo>
                  <a:cubicBezTo>
                    <a:pt x="2014" y="17594"/>
                    <a:pt x="1854" y="14726"/>
                    <a:pt x="1701" y="11860"/>
                  </a:cubicBezTo>
                  <a:cubicBezTo>
                    <a:pt x="1502" y="8122"/>
                    <a:pt x="1316" y="4384"/>
                    <a:pt x="1148" y="642"/>
                  </a:cubicBezTo>
                  <a:cubicBezTo>
                    <a:pt x="885" y="402"/>
                    <a:pt x="599" y="216"/>
                    <a:pt x="289" y="92"/>
                  </a:cubicBezTo>
                  <a:cubicBezTo>
                    <a:pt x="200" y="56"/>
                    <a:pt x="109" y="27"/>
                    <a:pt x="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0" name="Google Shape;1280;p52"/>
            <p:cNvSpPr/>
            <p:nvPr/>
          </p:nvSpPr>
          <p:spPr>
            <a:xfrm>
              <a:off x="440663" y="2116875"/>
              <a:ext cx="180141" cy="318388"/>
            </a:xfrm>
            <a:custGeom>
              <a:avLst/>
              <a:gdLst/>
              <a:ahLst/>
              <a:cxnLst/>
              <a:rect l="l" t="t" r="r" b="b"/>
              <a:pathLst>
                <a:path w="4457" h="7877" extrusionOk="0">
                  <a:moveTo>
                    <a:pt x="4216" y="0"/>
                  </a:moveTo>
                  <a:cubicBezTo>
                    <a:pt x="4026" y="69"/>
                    <a:pt x="3866" y="201"/>
                    <a:pt x="3736" y="377"/>
                  </a:cubicBezTo>
                  <a:cubicBezTo>
                    <a:pt x="3688" y="439"/>
                    <a:pt x="3645" y="506"/>
                    <a:pt x="3603" y="580"/>
                  </a:cubicBezTo>
                  <a:cubicBezTo>
                    <a:pt x="3655" y="2295"/>
                    <a:pt x="4011" y="4043"/>
                    <a:pt x="3645" y="5726"/>
                  </a:cubicBezTo>
                  <a:cubicBezTo>
                    <a:pt x="3450" y="6614"/>
                    <a:pt x="2845" y="7080"/>
                    <a:pt x="1916" y="7093"/>
                  </a:cubicBezTo>
                  <a:cubicBezTo>
                    <a:pt x="1903" y="7093"/>
                    <a:pt x="1891" y="7093"/>
                    <a:pt x="1878" y="7093"/>
                  </a:cubicBezTo>
                  <a:cubicBezTo>
                    <a:pt x="1235" y="7093"/>
                    <a:pt x="553" y="6833"/>
                    <a:pt x="0" y="6482"/>
                  </a:cubicBezTo>
                  <a:lnTo>
                    <a:pt x="0" y="6482"/>
                  </a:lnTo>
                  <a:lnTo>
                    <a:pt x="54" y="7476"/>
                  </a:lnTo>
                  <a:cubicBezTo>
                    <a:pt x="62" y="7476"/>
                    <a:pt x="67" y="7476"/>
                    <a:pt x="73" y="7480"/>
                  </a:cubicBezTo>
                  <a:cubicBezTo>
                    <a:pt x="672" y="7662"/>
                    <a:pt x="1453" y="7877"/>
                    <a:pt x="2188" y="7877"/>
                  </a:cubicBezTo>
                  <a:cubicBezTo>
                    <a:pt x="2853" y="7877"/>
                    <a:pt x="3479" y="7700"/>
                    <a:pt x="3897" y="7163"/>
                  </a:cubicBezTo>
                  <a:cubicBezTo>
                    <a:pt x="4374" y="6552"/>
                    <a:pt x="4457" y="5736"/>
                    <a:pt x="4446" y="4989"/>
                  </a:cubicBezTo>
                  <a:cubicBezTo>
                    <a:pt x="4425" y="3328"/>
                    <a:pt x="4316" y="1661"/>
                    <a:pt x="42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1" name="Google Shape;1281;p52"/>
            <p:cNvSpPr/>
            <p:nvPr/>
          </p:nvSpPr>
          <p:spPr>
            <a:xfrm>
              <a:off x="417139" y="1928968"/>
              <a:ext cx="167611" cy="467781"/>
            </a:xfrm>
            <a:custGeom>
              <a:avLst/>
              <a:gdLst/>
              <a:ahLst/>
              <a:cxnLst/>
              <a:rect l="l" t="t" r="r" b="b"/>
              <a:pathLst>
                <a:path w="4147" h="11573" extrusionOk="0">
                  <a:moveTo>
                    <a:pt x="0" y="1"/>
                  </a:moveTo>
                  <a:lnTo>
                    <a:pt x="0" y="1"/>
                  </a:lnTo>
                  <a:cubicBezTo>
                    <a:pt x="94" y="1885"/>
                    <a:pt x="189" y="3769"/>
                    <a:pt x="284" y="5654"/>
                  </a:cubicBezTo>
                  <a:cubicBezTo>
                    <a:pt x="377" y="7381"/>
                    <a:pt x="468" y="9110"/>
                    <a:pt x="564" y="10841"/>
                  </a:cubicBezTo>
                  <a:lnTo>
                    <a:pt x="566" y="10845"/>
                  </a:lnTo>
                  <a:cubicBezTo>
                    <a:pt x="1101" y="11231"/>
                    <a:pt x="1832" y="11572"/>
                    <a:pt x="2515" y="11572"/>
                  </a:cubicBezTo>
                  <a:cubicBezTo>
                    <a:pt x="2590" y="11572"/>
                    <a:pt x="2664" y="11568"/>
                    <a:pt x="2738" y="11560"/>
                  </a:cubicBezTo>
                  <a:cubicBezTo>
                    <a:pt x="3825" y="11427"/>
                    <a:pt x="4001" y="10557"/>
                    <a:pt x="4063" y="9625"/>
                  </a:cubicBezTo>
                  <a:cubicBezTo>
                    <a:pt x="4146" y="8371"/>
                    <a:pt x="3993" y="7112"/>
                    <a:pt x="3935" y="5857"/>
                  </a:cubicBezTo>
                  <a:cubicBezTo>
                    <a:pt x="3527" y="7246"/>
                    <a:pt x="3624" y="9391"/>
                    <a:pt x="3444" y="10164"/>
                  </a:cubicBezTo>
                  <a:cubicBezTo>
                    <a:pt x="3331" y="10654"/>
                    <a:pt x="2934" y="10796"/>
                    <a:pt x="2510" y="10796"/>
                  </a:cubicBezTo>
                  <a:cubicBezTo>
                    <a:pt x="1925" y="10796"/>
                    <a:pt x="1290" y="10524"/>
                    <a:pt x="1290" y="10524"/>
                  </a:cubicBezTo>
                  <a:cubicBezTo>
                    <a:pt x="1290" y="10524"/>
                    <a:pt x="1423" y="416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2" name="Google Shape;1282;p52"/>
            <p:cNvSpPr/>
            <p:nvPr/>
          </p:nvSpPr>
          <p:spPr>
            <a:xfrm>
              <a:off x="212177" y="1836086"/>
              <a:ext cx="79299" cy="910178"/>
            </a:xfrm>
            <a:custGeom>
              <a:avLst/>
              <a:gdLst/>
              <a:ahLst/>
              <a:cxnLst/>
              <a:rect l="l" t="t" r="r" b="b"/>
              <a:pathLst>
                <a:path w="1962" h="22518" extrusionOk="0">
                  <a:moveTo>
                    <a:pt x="601" y="0"/>
                  </a:moveTo>
                  <a:cubicBezTo>
                    <a:pt x="429" y="354"/>
                    <a:pt x="273" y="779"/>
                    <a:pt x="137" y="1263"/>
                  </a:cubicBezTo>
                  <a:cubicBezTo>
                    <a:pt x="77" y="2930"/>
                    <a:pt x="50" y="4601"/>
                    <a:pt x="33" y="6268"/>
                  </a:cubicBezTo>
                  <a:cubicBezTo>
                    <a:pt x="0" y="9770"/>
                    <a:pt x="42" y="13280"/>
                    <a:pt x="276" y="16777"/>
                  </a:cubicBezTo>
                  <a:cubicBezTo>
                    <a:pt x="404" y="18664"/>
                    <a:pt x="534" y="20621"/>
                    <a:pt x="882" y="22517"/>
                  </a:cubicBezTo>
                  <a:lnTo>
                    <a:pt x="1961" y="22517"/>
                  </a:lnTo>
                  <a:cubicBezTo>
                    <a:pt x="1773" y="21468"/>
                    <a:pt x="1636" y="20407"/>
                    <a:pt x="1518" y="19347"/>
                  </a:cubicBezTo>
                  <a:cubicBezTo>
                    <a:pt x="1216" y="16583"/>
                    <a:pt x="1046" y="13802"/>
                    <a:pt x="915" y="11025"/>
                  </a:cubicBezTo>
                  <a:cubicBezTo>
                    <a:pt x="746" y="7353"/>
                    <a:pt x="636" y="3676"/>
                    <a:pt x="6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3" name="Google Shape;1283;p52"/>
            <p:cNvSpPr/>
            <p:nvPr/>
          </p:nvSpPr>
          <p:spPr>
            <a:xfrm>
              <a:off x="443169" y="2114773"/>
              <a:ext cx="229531" cy="359415"/>
            </a:xfrm>
            <a:custGeom>
              <a:avLst/>
              <a:gdLst/>
              <a:ahLst/>
              <a:cxnLst/>
              <a:rect l="l" t="t" r="r" b="b"/>
              <a:pathLst>
                <a:path w="5679" h="8892" extrusionOk="0">
                  <a:moveTo>
                    <a:pt x="4433" y="0"/>
                  </a:moveTo>
                  <a:cubicBezTo>
                    <a:pt x="4427" y="0"/>
                    <a:pt x="4421" y="0"/>
                    <a:pt x="4415" y="1"/>
                  </a:cubicBezTo>
                  <a:lnTo>
                    <a:pt x="4413" y="1"/>
                  </a:lnTo>
                  <a:lnTo>
                    <a:pt x="4529" y="2245"/>
                  </a:lnTo>
                  <a:cubicBezTo>
                    <a:pt x="4585" y="3322"/>
                    <a:pt x="4711" y="4434"/>
                    <a:pt x="4631" y="5511"/>
                  </a:cubicBezTo>
                  <a:cubicBezTo>
                    <a:pt x="4571" y="6316"/>
                    <a:pt x="4326" y="7186"/>
                    <a:pt x="3587" y="7629"/>
                  </a:cubicBezTo>
                  <a:cubicBezTo>
                    <a:pt x="3095" y="7923"/>
                    <a:pt x="2545" y="8033"/>
                    <a:pt x="1982" y="8033"/>
                  </a:cubicBezTo>
                  <a:cubicBezTo>
                    <a:pt x="1313" y="8033"/>
                    <a:pt x="626" y="7878"/>
                    <a:pt x="0" y="7696"/>
                  </a:cubicBezTo>
                  <a:lnTo>
                    <a:pt x="0" y="7696"/>
                  </a:lnTo>
                  <a:cubicBezTo>
                    <a:pt x="19" y="8029"/>
                    <a:pt x="40" y="8362"/>
                    <a:pt x="56" y="8694"/>
                  </a:cubicBezTo>
                  <a:cubicBezTo>
                    <a:pt x="519" y="8821"/>
                    <a:pt x="1019" y="8891"/>
                    <a:pt x="1521" y="8891"/>
                  </a:cubicBezTo>
                  <a:cubicBezTo>
                    <a:pt x="2807" y="8891"/>
                    <a:pt x="4101" y="8431"/>
                    <a:pt x="4792" y="7306"/>
                  </a:cubicBezTo>
                  <a:cubicBezTo>
                    <a:pt x="5676" y="5865"/>
                    <a:pt x="5678" y="4097"/>
                    <a:pt x="5507" y="2467"/>
                  </a:cubicBezTo>
                  <a:cubicBezTo>
                    <a:pt x="5444" y="1897"/>
                    <a:pt x="5351" y="1324"/>
                    <a:pt x="5322" y="748"/>
                  </a:cubicBezTo>
                  <a:cubicBezTo>
                    <a:pt x="5188" y="529"/>
                    <a:pt x="5047" y="351"/>
                    <a:pt x="4908" y="220"/>
                  </a:cubicBezTo>
                  <a:cubicBezTo>
                    <a:pt x="4749" y="77"/>
                    <a:pt x="4589" y="0"/>
                    <a:pt x="4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4" name="Google Shape;1284;p52"/>
            <p:cNvSpPr/>
            <p:nvPr/>
          </p:nvSpPr>
          <p:spPr>
            <a:xfrm>
              <a:off x="200617" y="1887054"/>
              <a:ext cx="47086" cy="859208"/>
            </a:xfrm>
            <a:custGeom>
              <a:avLst/>
              <a:gdLst/>
              <a:ahLst/>
              <a:cxnLst/>
              <a:rect l="l" t="t" r="r" b="b"/>
              <a:pathLst>
                <a:path w="1165" h="21257" extrusionOk="0">
                  <a:moveTo>
                    <a:pt x="423" y="0"/>
                  </a:moveTo>
                  <a:lnTo>
                    <a:pt x="423" y="0"/>
                  </a:lnTo>
                  <a:cubicBezTo>
                    <a:pt x="307" y="406"/>
                    <a:pt x="205" y="851"/>
                    <a:pt x="112" y="1334"/>
                  </a:cubicBezTo>
                  <a:cubicBezTo>
                    <a:pt x="0" y="5007"/>
                    <a:pt x="9" y="8687"/>
                    <a:pt x="139" y="12354"/>
                  </a:cubicBezTo>
                  <a:cubicBezTo>
                    <a:pt x="218" y="14584"/>
                    <a:pt x="350" y="16815"/>
                    <a:pt x="609" y="19032"/>
                  </a:cubicBezTo>
                  <a:cubicBezTo>
                    <a:pt x="694" y="19772"/>
                    <a:pt x="791" y="20517"/>
                    <a:pt x="918" y="21256"/>
                  </a:cubicBezTo>
                  <a:lnTo>
                    <a:pt x="1164" y="21256"/>
                  </a:lnTo>
                  <a:cubicBezTo>
                    <a:pt x="818" y="19360"/>
                    <a:pt x="684" y="17403"/>
                    <a:pt x="557" y="15516"/>
                  </a:cubicBezTo>
                  <a:cubicBezTo>
                    <a:pt x="328" y="12019"/>
                    <a:pt x="286" y="8509"/>
                    <a:pt x="319" y="5003"/>
                  </a:cubicBezTo>
                  <a:cubicBezTo>
                    <a:pt x="336" y="3336"/>
                    <a:pt x="367" y="1667"/>
                    <a:pt x="4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5" name="Google Shape;1285;p52"/>
            <p:cNvSpPr/>
            <p:nvPr/>
          </p:nvSpPr>
          <p:spPr>
            <a:xfrm>
              <a:off x="236266" y="1817493"/>
              <a:ext cx="66083" cy="928771"/>
            </a:xfrm>
            <a:custGeom>
              <a:avLst/>
              <a:gdLst/>
              <a:ahLst/>
              <a:cxnLst/>
              <a:rect l="l" t="t" r="r" b="b"/>
              <a:pathLst>
                <a:path w="1635" h="22978" extrusionOk="0">
                  <a:moveTo>
                    <a:pt x="259" y="0"/>
                  </a:moveTo>
                  <a:cubicBezTo>
                    <a:pt x="170" y="137"/>
                    <a:pt x="85" y="290"/>
                    <a:pt x="0" y="458"/>
                  </a:cubicBezTo>
                  <a:cubicBezTo>
                    <a:pt x="36" y="4134"/>
                    <a:pt x="143" y="7811"/>
                    <a:pt x="317" y="11483"/>
                  </a:cubicBezTo>
                  <a:cubicBezTo>
                    <a:pt x="450" y="14260"/>
                    <a:pt x="618" y="17041"/>
                    <a:pt x="920" y="19807"/>
                  </a:cubicBezTo>
                  <a:cubicBezTo>
                    <a:pt x="1036" y="20867"/>
                    <a:pt x="1173" y="21928"/>
                    <a:pt x="1363" y="22977"/>
                  </a:cubicBezTo>
                  <a:lnTo>
                    <a:pt x="1634" y="22977"/>
                  </a:lnTo>
                  <a:cubicBezTo>
                    <a:pt x="1616" y="22884"/>
                    <a:pt x="1601" y="22791"/>
                    <a:pt x="1587" y="22696"/>
                  </a:cubicBezTo>
                  <a:cubicBezTo>
                    <a:pt x="1353" y="21368"/>
                    <a:pt x="1204" y="20025"/>
                    <a:pt x="1073" y="18683"/>
                  </a:cubicBezTo>
                  <a:cubicBezTo>
                    <a:pt x="758" y="15432"/>
                    <a:pt x="597" y="12166"/>
                    <a:pt x="473" y="8905"/>
                  </a:cubicBezTo>
                  <a:cubicBezTo>
                    <a:pt x="361" y="5937"/>
                    <a:pt x="286" y="2970"/>
                    <a:pt x="2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6" name="Google Shape;1286;p52"/>
            <p:cNvSpPr/>
            <p:nvPr/>
          </p:nvSpPr>
          <p:spPr>
            <a:xfrm>
              <a:off x="294752" y="1787260"/>
              <a:ext cx="64830" cy="958924"/>
            </a:xfrm>
            <a:custGeom>
              <a:avLst/>
              <a:gdLst/>
              <a:ahLst/>
              <a:cxnLst/>
              <a:rect l="l" t="t" r="r" b="b"/>
              <a:pathLst>
                <a:path w="1604" h="23724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3846"/>
                    <a:pt x="78" y="7694"/>
                    <a:pt x="227" y="11537"/>
                  </a:cubicBezTo>
                  <a:cubicBezTo>
                    <a:pt x="341" y="14467"/>
                    <a:pt x="504" y="17401"/>
                    <a:pt x="827" y="20317"/>
                  </a:cubicBezTo>
                  <a:cubicBezTo>
                    <a:pt x="953" y="21456"/>
                    <a:pt x="1107" y="22597"/>
                    <a:pt x="1332" y="23723"/>
                  </a:cubicBezTo>
                  <a:lnTo>
                    <a:pt x="1604" y="23723"/>
                  </a:lnTo>
                  <a:cubicBezTo>
                    <a:pt x="1589" y="23647"/>
                    <a:pt x="1575" y="23572"/>
                    <a:pt x="1560" y="23500"/>
                  </a:cubicBezTo>
                  <a:cubicBezTo>
                    <a:pt x="1306" y="22199"/>
                    <a:pt x="1146" y="20876"/>
                    <a:pt x="1011" y="19553"/>
                  </a:cubicBezTo>
                  <a:cubicBezTo>
                    <a:pt x="682" y="16345"/>
                    <a:pt x="533" y="13121"/>
                    <a:pt x="430" y="9899"/>
                  </a:cubicBezTo>
                  <a:cubicBezTo>
                    <a:pt x="322" y="6619"/>
                    <a:pt x="266" y="3335"/>
                    <a:pt x="280" y="48"/>
                  </a:cubicBezTo>
                  <a:cubicBezTo>
                    <a:pt x="251" y="42"/>
                    <a:pt x="223" y="34"/>
                    <a:pt x="194" y="26"/>
                  </a:cubicBezTo>
                  <a:cubicBezTo>
                    <a:pt x="136" y="13"/>
                    <a:pt x="80" y="5"/>
                    <a:pt x="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7" name="Google Shape;1287;p52"/>
            <p:cNvSpPr/>
            <p:nvPr/>
          </p:nvSpPr>
          <p:spPr>
            <a:xfrm>
              <a:off x="351863" y="1815230"/>
              <a:ext cx="62364" cy="931034"/>
            </a:xfrm>
            <a:custGeom>
              <a:avLst/>
              <a:gdLst/>
              <a:ahLst/>
              <a:cxnLst/>
              <a:rect l="l" t="t" r="r" b="b"/>
              <a:pathLst>
                <a:path w="1543" h="23034" extrusionOk="0">
                  <a:moveTo>
                    <a:pt x="0" y="0"/>
                  </a:moveTo>
                  <a:lnTo>
                    <a:pt x="0" y="0"/>
                  </a:lnTo>
                  <a:cubicBezTo>
                    <a:pt x="168" y="3742"/>
                    <a:pt x="354" y="7480"/>
                    <a:pt x="553" y="11218"/>
                  </a:cubicBezTo>
                  <a:cubicBezTo>
                    <a:pt x="706" y="14086"/>
                    <a:pt x="866" y="16954"/>
                    <a:pt x="1060" y="19820"/>
                  </a:cubicBezTo>
                  <a:cubicBezTo>
                    <a:pt x="1133" y="20886"/>
                    <a:pt x="1187" y="21963"/>
                    <a:pt x="1280" y="23033"/>
                  </a:cubicBezTo>
                  <a:lnTo>
                    <a:pt x="1543" y="23033"/>
                  </a:lnTo>
                  <a:cubicBezTo>
                    <a:pt x="1429" y="21772"/>
                    <a:pt x="1371" y="20505"/>
                    <a:pt x="1286" y="19252"/>
                  </a:cubicBezTo>
                  <a:cubicBezTo>
                    <a:pt x="1079" y="16134"/>
                    <a:pt x="907" y="13013"/>
                    <a:pt x="746" y="9895"/>
                  </a:cubicBezTo>
                  <a:cubicBezTo>
                    <a:pt x="576" y="6691"/>
                    <a:pt x="418" y="3486"/>
                    <a:pt x="274" y="284"/>
                  </a:cubicBezTo>
                  <a:cubicBezTo>
                    <a:pt x="187" y="183"/>
                    <a:pt x="93" y="8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8" name="Google Shape;1288;p52"/>
            <p:cNvSpPr/>
            <p:nvPr/>
          </p:nvSpPr>
          <p:spPr>
            <a:xfrm>
              <a:off x="405176" y="1897078"/>
              <a:ext cx="57797" cy="849184"/>
            </a:xfrm>
            <a:custGeom>
              <a:avLst/>
              <a:gdLst/>
              <a:ahLst/>
              <a:cxnLst/>
              <a:rect l="l" t="t" r="r" b="b"/>
              <a:pathLst>
                <a:path w="1430" h="21009" extrusionOk="0">
                  <a:moveTo>
                    <a:pt x="0" y="1"/>
                  </a:moveTo>
                  <a:lnTo>
                    <a:pt x="0" y="1"/>
                  </a:lnTo>
                  <a:cubicBezTo>
                    <a:pt x="199" y="4173"/>
                    <a:pt x="416" y="8346"/>
                    <a:pt x="650" y="12518"/>
                  </a:cubicBezTo>
                  <a:cubicBezTo>
                    <a:pt x="808" y="15345"/>
                    <a:pt x="940" y="18182"/>
                    <a:pt x="1156" y="21008"/>
                  </a:cubicBezTo>
                  <a:lnTo>
                    <a:pt x="1429" y="21008"/>
                  </a:lnTo>
                  <a:cubicBezTo>
                    <a:pt x="1321" y="19497"/>
                    <a:pt x="1234" y="17983"/>
                    <a:pt x="1145" y="16471"/>
                  </a:cubicBezTo>
                  <a:cubicBezTo>
                    <a:pt x="1096" y="15734"/>
                    <a:pt x="1052" y="14993"/>
                    <a:pt x="1007" y="14254"/>
                  </a:cubicBezTo>
                  <a:cubicBezTo>
                    <a:pt x="930" y="14235"/>
                    <a:pt x="851" y="14214"/>
                    <a:pt x="775" y="14194"/>
                  </a:cubicBezTo>
                  <a:cubicBezTo>
                    <a:pt x="686" y="14169"/>
                    <a:pt x="876" y="14073"/>
                    <a:pt x="963" y="14073"/>
                  </a:cubicBezTo>
                  <a:cubicBezTo>
                    <a:pt x="971" y="14073"/>
                    <a:pt x="978" y="14074"/>
                    <a:pt x="984" y="14076"/>
                  </a:cubicBezTo>
                  <a:cubicBezTo>
                    <a:pt x="990" y="14080"/>
                    <a:pt x="994" y="14080"/>
                    <a:pt x="1000" y="14080"/>
                  </a:cubicBezTo>
                  <a:cubicBezTo>
                    <a:pt x="982" y="13748"/>
                    <a:pt x="961" y="13415"/>
                    <a:pt x="942" y="13082"/>
                  </a:cubicBezTo>
                  <a:cubicBezTo>
                    <a:pt x="876" y="13061"/>
                    <a:pt x="808" y="13044"/>
                    <a:pt x="742" y="13024"/>
                  </a:cubicBezTo>
                  <a:cubicBezTo>
                    <a:pt x="663" y="12999"/>
                    <a:pt x="851" y="12914"/>
                    <a:pt x="932" y="12914"/>
                  </a:cubicBezTo>
                  <a:lnTo>
                    <a:pt x="878" y="11920"/>
                  </a:lnTo>
                  <a:cubicBezTo>
                    <a:pt x="804" y="11874"/>
                    <a:pt x="733" y="11825"/>
                    <a:pt x="663" y="11775"/>
                  </a:cubicBezTo>
                  <a:cubicBezTo>
                    <a:pt x="570" y="11707"/>
                    <a:pt x="704" y="11615"/>
                    <a:pt x="804" y="11615"/>
                  </a:cubicBezTo>
                  <a:cubicBezTo>
                    <a:pt x="826" y="11615"/>
                    <a:pt x="846" y="11620"/>
                    <a:pt x="862" y="11630"/>
                  </a:cubicBezTo>
                  <a:cubicBezTo>
                    <a:pt x="766" y="9901"/>
                    <a:pt x="675" y="8170"/>
                    <a:pt x="586" y="6441"/>
                  </a:cubicBezTo>
                  <a:cubicBezTo>
                    <a:pt x="487" y="4556"/>
                    <a:pt x="392" y="2672"/>
                    <a:pt x="301" y="788"/>
                  </a:cubicBezTo>
                  <a:cubicBezTo>
                    <a:pt x="207" y="516"/>
                    <a:pt x="106" y="25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9" name="Google Shape;1289;p52"/>
            <p:cNvSpPr/>
            <p:nvPr/>
          </p:nvSpPr>
          <p:spPr>
            <a:xfrm>
              <a:off x="428093" y="2140318"/>
              <a:ext cx="174644" cy="263296"/>
            </a:xfrm>
            <a:custGeom>
              <a:avLst/>
              <a:gdLst/>
              <a:ahLst/>
              <a:cxnLst/>
              <a:rect l="l" t="t" r="r" b="b"/>
              <a:pathLst>
                <a:path w="4321" h="6514" extrusionOk="0">
                  <a:moveTo>
                    <a:pt x="3910" y="0"/>
                  </a:moveTo>
                  <a:cubicBezTo>
                    <a:pt x="3811" y="182"/>
                    <a:pt x="3728" y="394"/>
                    <a:pt x="3660" y="628"/>
                  </a:cubicBezTo>
                  <a:cubicBezTo>
                    <a:pt x="3722" y="1881"/>
                    <a:pt x="3875" y="3137"/>
                    <a:pt x="3792" y="4396"/>
                  </a:cubicBezTo>
                  <a:cubicBezTo>
                    <a:pt x="3730" y="5328"/>
                    <a:pt x="3554" y="6198"/>
                    <a:pt x="2467" y="6331"/>
                  </a:cubicBezTo>
                  <a:cubicBezTo>
                    <a:pt x="2392" y="6339"/>
                    <a:pt x="2317" y="6344"/>
                    <a:pt x="2240" y="6344"/>
                  </a:cubicBezTo>
                  <a:cubicBezTo>
                    <a:pt x="1558" y="6344"/>
                    <a:pt x="827" y="6002"/>
                    <a:pt x="295" y="5616"/>
                  </a:cubicBezTo>
                  <a:lnTo>
                    <a:pt x="293" y="5612"/>
                  </a:lnTo>
                  <a:cubicBezTo>
                    <a:pt x="277" y="5602"/>
                    <a:pt x="257" y="5597"/>
                    <a:pt x="235" y="5597"/>
                  </a:cubicBezTo>
                  <a:cubicBezTo>
                    <a:pt x="135" y="5597"/>
                    <a:pt x="0" y="5689"/>
                    <a:pt x="94" y="5757"/>
                  </a:cubicBezTo>
                  <a:cubicBezTo>
                    <a:pt x="162" y="5807"/>
                    <a:pt x="233" y="5856"/>
                    <a:pt x="307" y="5902"/>
                  </a:cubicBezTo>
                  <a:cubicBezTo>
                    <a:pt x="862" y="6255"/>
                    <a:pt x="1542" y="6513"/>
                    <a:pt x="2185" y="6513"/>
                  </a:cubicBezTo>
                  <a:cubicBezTo>
                    <a:pt x="2197" y="6513"/>
                    <a:pt x="2210" y="6513"/>
                    <a:pt x="2223" y="6513"/>
                  </a:cubicBezTo>
                  <a:cubicBezTo>
                    <a:pt x="3154" y="6498"/>
                    <a:pt x="3759" y="6034"/>
                    <a:pt x="3952" y="5146"/>
                  </a:cubicBezTo>
                  <a:cubicBezTo>
                    <a:pt x="4320" y="3463"/>
                    <a:pt x="3962" y="1715"/>
                    <a:pt x="3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0" name="Google Shape;1290;p52"/>
            <p:cNvSpPr/>
            <p:nvPr/>
          </p:nvSpPr>
          <p:spPr>
            <a:xfrm>
              <a:off x="431933" y="2114935"/>
              <a:ext cx="201683" cy="324653"/>
            </a:xfrm>
            <a:custGeom>
              <a:avLst/>
              <a:gdLst/>
              <a:ahLst/>
              <a:cxnLst/>
              <a:rect l="l" t="t" r="r" b="b"/>
              <a:pathLst>
                <a:path w="4990" h="8032" extrusionOk="0">
                  <a:moveTo>
                    <a:pt x="4691" y="1"/>
                  </a:moveTo>
                  <a:cubicBezTo>
                    <a:pt x="4598" y="5"/>
                    <a:pt x="4513" y="24"/>
                    <a:pt x="4432" y="53"/>
                  </a:cubicBezTo>
                  <a:cubicBezTo>
                    <a:pt x="4530" y="1713"/>
                    <a:pt x="4641" y="3378"/>
                    <a:pt x="4662" y="5039"/>
                  </a:cubicBezTo>
                  <a:cubicBezTo>
                    <a:pt x="4673" y="5791"/>
                    <a:pt x="4590" y="6602"/>
                    <a:pt x="4113" y="7213"/>
                  </a:cubicBezTo>
                  <a:cubicBezTo>
                    <a:pt x="3697" y="7751"/>
                    <a:pt x="3070" y="7928"/>
                    <a:pt x="2406" y="7928"/>
                  </a:cubicBezTo>
                  <a:cubicBezTo>
                    <a:pt x="1670" y="7928"/>
                    <a:pt x="888" y="7712"/>
                    <a:pt x="289" y="7530"/>
                  </a:cubicBezTo>
                  <a:cubicBezTo>
                    <a:pt x="283" y="7528"/>
                    <a:pt x="278" y="7528"/>
                    <a:pt x="270" y="7528"/>
                  </a:cubicBezTo>
                  <a:cubicBezTo>
                    <a:pt x="189" y="7528"/>
                    <a:pt x="1" y="7613"/>
                    <a:pt x="78" y="7636"/>
                  </a:cubicBezTo>
                  <a:cubicBezTo>
                    <a:pt x="146" y="7656"/>
                    <a:pt x="214" y="7677"/>
                    <a:pt x="280" y="7696"/>
                  </a:cubicBezTo>
                  <a:cubicBezTo>
                    <a:pt x="906" y="7877"/>
                    <a:pt x="1592" y="8032"/>
                    <a:pt x="2261" y="8032"/>
                  </a:cubicBezTo>
                  <a:cubicBezTo>
                    <a:pt x="2823" y="8032"/>
                    <a:pt x="3373" y="7922"/>
                    <a:pt x="3865" y="7627"/>
                  </a:cubicBezTo>
                  <a:cubicBezTo>
                    <a:pt x="4604" y="7186"/>
                    <a:pt x="4849" y="6317"/>
                    <a:pt x="4909" y="5511"/>
                  </a:cubicBezTo>
                  <a:cubicBezTo>
                    <a:pt x="4989" y="4432"/>
                    <a:pt x="4859" y="3320"/>
                    <a:pt x="4807" y="2243"/>
                  </a:cubicBezTo>
                  <a:cubicBezTo>
                    <a:pt x="4772" y="1496"/>
                    <a:pt x="4733" y="748"/>
                    <a:pt x="4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1" name="Google Shape;1291;p52"/>
            <p:cNvSpPr/>
            <p:nvPr/>
          </p:nvSpPr>
          <p:spPr>
            <a:xfrm>
              <a:off x="432862" y="2145249"/>
              <a:ext cx="248204" cy="334476"/>
            </a:xfrm>
            <a:custGeom>
              <a:avLst/>
              <a:gdLst/>
              <a:ahLst/>
              <a:cxnLst/>
              <a:rect l="l" t="t" r="r" b="b"/>
              <a:pathLst>
                <a:path w="6141" h="8275" extrusionOk="0">
                  <a:moveTo>
                    <a:pt x="5571" y="0"/>
                  </a:moveTo>
                  <a:lnTo>
                    <a:pt x="5571" y="0"/>
                  </a:lnTo>
                  <a:cubicBezTo>
                    <a:pt x="5600" y="576"/>
                    <a:pt x="5693" y="1150"/>
                    <a:pt x="5755" y="1719"/>
                  </a:cubicBezTo>
                  <a:cubicBezTo>
                    <a:pt x="5933" y="3345"/>
                    <a:pt x="5931" y="5113"/>
                    <a:pt x="5047" y="6554"/>
                  </a:cubicBezTo>
                  <a:cubicBezTo>
                    <a:pt x="4356" y="7679"/>
                    <a:pt x="3061" y="8140"/>
                    <a:pt x="1775" y="8140"/>
                  </a:cubicBezTo>
                  <a:cubicBezTo>
                    <a:pt x="1274" y="8140"/>
                    <a:pt x="774" y="8070"/>
                    <a:pt x="311" y="7942"/>
                  </a:cubicBezTo>
                  <a:cubicBezTo>
                    <a:pt x="307" y="7940"/>
                    <a:pt x="301" y="7940"/>
                    <a:pt x="297" y="7940"/>
                  </a:cubicBezTo>
                  <a:cubicBezTo>
                    <a:pt x="291" y="7938"/>
                    <a:pt x="284" y="7937"/>
                    <a:pt x="276" y="7937"/>
                  </a:cubicBezTo>
                  <a:cubicBezTo>
                    <a:pt x="189" y="7937"/>
                    <a:pt x="0" y="8033"/>
                    <a:pt x="88" y="8056"/>
                  </a:cubicBezTo>
                  <a:cubicBezTo>
                    <a:pt x="164" y="8076"/>
                    <a:pt x="243" y="8097"/>
                    <a:pt x="320" y="8116"/>
                  </a:cubicBezTo>
                  <a:cubicBezTo>
                    <a:pt x="758" y="8219"/>
                    <a:pt x="1221" y="8274"/>
                    <a:pt x="1685" y="8274"/>
                  </a:cubicBezTo>
                  <a:cubicBezTo>
                    <a:pt x="2798" y="8274"/>
                    <a:pt x="3919" y="7956"/>
                    <a:pt x="4730" y="7217"/>
                  </a:cubicBezTo>
                  <a:cubicBezTo>
                    <a:pt x="5906" y="6146"/>
                    <a:pt x="6140" y="4351"/>
                    <a:pt x="6101" y="2850"/>
                  </a:cubicBezTo>
                  <a:cubicBezTo>
                    <a:pt x="6085" y="2115"/>
                    <a:pt x="5983" y="1388"/>
                    <a:pt x="5900" y="659"/>
                  </a:cubicBezTo>
                  <a:cubicBezTo>
                    <a:pt x="5797" y="413"/>
                    <a:pt x="5685" y="193"/>
                    <a:pt x="55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92" name="Google Shape;1292;p52"/>
          <p:cNvGrpSpPr/>
          <p:nvPr/>
        </p:nvGrpSpPr>
        <p:grpSpPr>
          <a:xfrm>
            <a:off x="8166824" y="3018421"/>
            <a:ext cx="1438192" cy="2524020"/>
            <a:chOff x="2696023" y="360801"/>
            <a:chExt cx="447143" cy="784734"/>
          </a:xfrm>
        </p:grpSpPr>
        <p:sp>
          <p:nvSpPr>
            <p:cNvPr id="1293" name="Google Shape;1293;p52"/>
            <p:cNvSpPr/>
            <p:nvPr/>
          </p:nvSpPr>
          <p:spPr>
            <a:xfrm>
              <a:off x="2739554" y="439699"/>
              <a:ext cx="236725" cy="186134"/>
            </a:xfrm>
            <a:custGeom>
              <a:avLst/>
              <a:gdLst/>
              <a:ahLst/>
              <a:cxnLst/>
              <a:rect l="l" t="t" r="r" b="b"/>
              <a:pathLst>
                <a:path w="5857" h="4605" extrusionOk="0">
                  <a:moveTo>
                    <a:pt x="2306" y="1"/>
                  </a:moveTo>
                  <a:cubicBezTo>
                    <a:pt x="1825" y="1"/>
                    <a:pt x="1334" y="131"/>
                    <a:pt x="930" y="379"/>
                  </a:cubicBezTo>
                  <a:cubicBezTo>
                    <a:pt x="518" y="629"/>
                    <a:pt x="183" y="1033"/>
                    <a:pt x="67" y="1503"/>
                  </a:cubicBezTo>
                  <a:cubicBezTo>
                    <a:pt x="9" y="1720"/>
                    <a:pt x="1" y="1954"/>
                    <a:pt x="73" y="2168"/>
                  </a:cubicBezTo>
                  <a:cubicBezTo>
                    <a:pt x="212" y="2574"/>
                    <a:pt x="611" y="2834"/>
                    <a:pt x="1022" y="2973"/>
                  </a:cubicBezTo>
                  <a:cubicBezTo>
                    <a:pt x="2049" y="3317"/>
                    <a:pt x="3032" y="3398"/>
                    <a:pt x="3904" y="4118"/>
                  </a:cubicBezTo>
                  <a:cubicBezTo>
                    <a:pt x="4001" y="4197"/>
                    <a:pt x="4213" y="4394"/>
                    <a:pt x="4401" y="4605"/>
                  </a:cubicBezTo>
                  <a:cubicBezTo>
                    <a:pt x="4498" y="4495"/>
                    <a:pt x="4596" y="4385"/>
                    <a:pt x="4699" y="4282"/>
                  </a:cubicBezTo>
                  <a:cubicBezTo>
                    <a:pt x="4991" y="3984"/>
                    <a:pt x="5409" y="3646"/>
                    <a:pt x="5857" y="3408"/>
                  </a:cubicBezTo>
                  <a:cubicBezTo>
                    <a:pt x="5826" y="3110"/>
                    <a:pt x="5757" y="2818"/>
                    <a:pt x="5650" y="2542"/>
                  </a:cubicBezTo>
                  <a:cubicBezTo>
                    <a:pt x="5451" y="2021"/>
                    <a:pt x="5070" y="1495"/>
                    <a:pt x="4604" y="1054"/>
                  </a:cubicBezTo>
                  <a:cubicBezTo>
                    <a:pt x="4231" y="708"/>
                    <a:pt x="3807" y="418"/>
                    <a:pt x="3370" y="229"/>
                  </a:cubicBezTo>
                  <a:cubicBezTo>
                    <a:pt x="3194" y="157"/>
                    <a:pt x="3018" y="97"/>
                    <a:pt x="2844" y="58"/>
                  </a:cubicBezTo>
                  <a:cubicBezTo>
                    <a:pt x="2669" y="19"/>
                    <a:pt x="2488" y="1"/>
                    <a:pt x="2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4" name="Google Shape;1294;p52"/>
            <p:cNvSpPr/>
            <p:nvPr/>
          </p:nvSpPr>
          <p:spPr>
            <a:xfrm>
              <a:off x="2875886" y="360801"/>
              <a:ext cx="186931" cy="121503"/>
            </a:xfrm>
            <a:custGeom>
              <a:avLst/>
              <a:gdLst/>
              <a:ahLst/>
              <a:cxnLst/>
              <a:rect l="l" t="t" r="r" b="b"/>
              <a:pathLst>
                <a:path w="4625" h="3006" extrusionOk="0">
                  <a:moveTo>
                    <a:pt x="2979" y="0"/>
                  </a:moveTo>
                  <a:cubicBezTo>
                    <a:pt x="2958" y="0"/>
                    <a:pt x="2937" y="0"/>
                    <a:pt x="2917" y="1"/>
                  </a:cubicBezTo>
                  <a:cubicBezTo>
                    <a:pt x="1585" y="32"/>
                    <a:pt x="483" y="985"/>
                    <a:pt x="1" y="2181"/>
                  </a:cubicBezTo>
                  <a:cubicBezTo>
                    <a:pt x="436" y="2368"/>
                    <a:pt x="866" y="2660"/>
                    <a:pt x="1235" y="3006"/>
                  </a:cubicBezTo>
                  <a:cubicBezTo>
                    <a:pt x="1571" y="2689"/>
                    <a:pt x="1970" y="2558"/>
                    <a:pt x="2585" y="2507"/>
                  </a:cubicBezTo>
                  <a:cubicBezTo>
                    <a:pt x="3293" y="2451"/>
                    <a:pt x="4586" y="1997"/>
                    <a:pt x="4619" y="1231"/>
                  </a:cubicBezTo>
                  <a:cubicBezTo>
                    <a:pt x="4625" y="1014"/>
                    <a:pt x="4532" y="767"/>
                    <a:pt x="4287" y="498"/>
                  </a:cubicBezTo>
                  <a:cubicBezTo>
                    <a:pt x="3966" y="141"/>
                    <a:pt x="3461" y="0"/>
                    <a:pt x="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5" name="Google Shape;1295;p52"/>
            <p:cNvSpPr/>
            <p:nvPr/>
          </p:nvSpPr>
          <p:spPr>
            <a:xfrm>
              <a:off x="2856242" y="565239"/>
              <a:ext cx="286924" cy="221906"/>
            </a:xfrm>
            <a:custGeom>
              <a:avLst/>
              <a:gdLst/>
              <a:ahLst/>
              <a:cxnLst/>
              <a:rect l="l" t="t" r="r" b="b"/>
              <a:pathLst>
                <a:path w="7099" h="5490" extrusionOk="0">
                  <a:moveTo>
                    <a:pt x="4181" y="0"/>
                  </a:moveTo>
                  <a:cubicBezTo>
                    <a:pt x="3764" y="0"/>
                    <a:pt x="3368" y="91"/>
                    <a:pt x="2970" y="304"/>
                  </a:cubicBezTo>
                  <a:cubicBezTo>
                    <a:pt x="2525" y="542"/>
                    <a:pt x="2104" y="882"/>
                    <a:pt x="1812" y="1178"/>
                  </a:cubicBezTo>
                  <a:cubicBezTo>
                    <a:pt x="1709" y="1282"/>
                    <a:pt x="1611" y="1391"/>
                    <a:pt x="1514" y="1503"/>
                  </a:cubicBezTo>
                  <a:cubicBezTo>
                    <a:pt x="839" y="2263"/>
                    <a:pt x="290" y="3149"/>
                    <a:pt x="33" y="4081"/>
                  </a:cubicBezTo>
                  <a:cubicBezTo>
                    <a:pt x="21" y="4125"/>
                    <a:pt x="9" y="4168"/>
                    <a:pt x="0" y="4216"/>
                  </a:cubicBezTo>
                  <a:cubicBezTo>
                    <a:pt x="317" y="4622"/>
                    <a:pt x="570" y="5077"/>
                    <a:pt x="744" y="5489"/>
                  </a:cubicBezTo>
                  <a:cubicBezTo>
                    <a:pt x="816" y="5398"/>
                    <a:pt x="876" y="5319"/>
                    <a:pt x="918" y="5282"/>
                  </a:cubicBezTo>
                  <a:cubicBezTo>
                    <a:pt x="1228" y="4988"/>
                    <a:pt x="1510" y="4665"/>
                    <a:pt x="1833" y="4388"/>
                  </a:cubicBezTo>
                  <a:cubicBezTo>
                    <a:pt x="2374" y="3927"/>
                    <a:pt x="2984" y="3843"/>
                    <a:pt x="3615" y="3843"/>
                  </a:cubicBezTo>
                  <a:cubicBezTo>
                    <a:pt x="3977" y="3843"/>
                    <a:pt x="4345" y="3871"/>
                    <a:pt x="4711" y="3871"/>
                  </a:cubicBezTo>
                  <a:cubicBezTo>
                    <a:pt x="5078" y="3871"/>
                    <a:pt x="5443" y="3843"/>
                    <a:pt x="5796" y="3731"/>
                  </a:cubicBezTo>
                  <a:cubicBezTo>
                    <a:pt x="7099" y="3317"/>
                    <a:pt x="6654" y="1282"/>
                    <a:pt x="5894" y="575"/>
                  </a:cubicBezTo>
                  <a:cubicBezTo>
                    <a:pt x="5873" y="555"/>
                    <a:pt x="5850" y="536"/>
                    <a:pt x="5827" y="519"/>
                  </a:cubicBezTo>
                  <a:cubicBezTo>
                    <a:pt x="5548" y="281"/>
                    <a:pt x="5194" y="138"/>
                    <a:pt x="4831" y="66"/>
                  </a:cubicBezTo>
                  <a:cubicBezTo>
                    <a:pt x="4607" y="24"/>
                    <a:pt x="4391" y="0"/>
                    <a:pt x="41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6" name="Google Shape;1296;p52"/>
            <p:cNvSpPr/>
            <p:nvPr/>
          </p:nvSpPr>
          <p:spPr>
            <a:xfrm>
              <a:off x="2696023" y="686778"/>
              <a:ext cx="230380" cy="350280"/>
            </a:xfrm>
            <a:custGeom>
              <a:avLst/>
              <a:gdLst/>
              <a:ahLst/>
              <a:cxnLst/>
              <a:rect l="l" t="t" r="r" b="b"/>
              <a:pathLst>
                <a:path w="5700" h="8666" extrusionOk="0">
                  <a:moveTo>
                    <a:pt x="2051" y="0"/>
                  </a:moveTo>
                  <a:cubicBezTo>
                    <a:pt x="1634" y="0"/>
                    <a:pt x="1200" y="179"/>
                    <a:pt x="771" y="614"/>
                  </a:cubicBezTo>
                  <a:cubicBezTo>
                    <a:pt x="202" y="1190"/>
                    <a:pt x="1" y="2064"/>
                    <a:pt x="131" y="2865"/>
                  </a:cubicBezTo>
                  <a:cubicBezTo>
                    <a:pt x="347" y="4170"/>
                    <a:pt x="1382" y="5402"/>
                    <a:pt x="2299" y="6303"/>
                  </a:cubicBezTo>
                  <a:cubicBezTo>
                    <a:pt x="2552" y="6547"/>
                    <a:pt x="2952" y="7228"/>
                    <a:pt x="3198" y="7665"/>
                  </a:cubicBezTo>
                  <a:cubicBezTo>
                    <a:pt x="3302" y="7856"/>
                    <a:pt x="3424" y="8274"/>
                    <a:pt x="3424" y="8274"/>
                  </a:cubicBezTo>
                  <a:lnTo>
                    <a:pt x="5049" y="8666"/>
                  </a:lnTo>
                  <a:cubicBezTo>
                    <a:pt x="5049" y="8666"/>
                    <a:pt x="5700" y="7260"/>
                    <a:pt x="5664" y="6750"/>
                  </a:cubicBezTo>
                  <a:lnTo>
                    <a:pt x="5664" y="6748"/>
                  </a:lnTo>
                  <a:cubicBezTo>
                    <a:pt x="5662" y="6723"/>
                    <a:pt x="5660" y="6707"/>
                    <a:pt x="5656" y="6688"/>
                  </a:cubicBezTo>
                  <a:cubicBezTo>
                    <a:pt x="5611" y="6210"/>
                    <a:pt x="5611" y="5698"/>
                    <a:pt x="5563" y="5207"/>
                  </a:cubicBezTo>
                  <a:cubicBezTo>
                    <a:pt x="5561" y="5174"/>
                    <a:pt x="5557" y="5143"/>
                    <a:pt x="5553" y="5112"/>
                  </a:cubicBezTo>
                  <a:cubicBezTo>
                    <a:pt x="5532" y="4928"/>
                    <a:pt x="5507" y="4746"/>
                    <a:pt x="5466" y="4570"/>
                  </a:cubicBezTo>
                  <a:cubicBezTo>
                    <a:pt x="5294" y="3818"/>
                    <a:pt x="5000" y="3170"/>
                    <a:pt x="4710" y="2482"/>
                  </a:cubicBezTo>
                  <a:cubicBezTo>
                    <a:pt x="4538" y="2070"/>
                    <a:pt x="4283" y="1617"/>
                    <a:pt x="3966" y="1209"/>
                  </a:cubicBezTo>
                  <a:cubicBezTo>
                    <a:pt x="3451" y="540"/>
                    <a:pt x="2776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7" name="Google Shape;1297;p52"/>
            <p:cNvSpPr/>
            <p:nvPr/>
          </p:nvSpPr>
          <p:spPr>
            <a:xfrm>
              <a:off x="2920670" y="861832"/>
              <a:ext cx="117049" cy="97736"/>
            </a:xfrm>
            <a:custGeom>
              <a:avLst/>
              <a:gdLst/>
              <a:ahLst/>
              <a:cxnLst/>
              <a:rect l="l" t="t" r="r" b="b"/>
              <a:pathLst>
                <a:path w="2896" h="2418" extrusionOk="0">
                  <a:moveTo>
                    <a:pt x="1696" y="1"/>
                  </a:moveTo>
                  <a:cubicBezTo>
                    <a:pt x="1284" y="1"/>
                    <a:pt x="964" y="205"/>
                    <a:pt x="583" y="433"/>
                  </a:cubicBezTo>
                  <a:cubicBezTo>
                    <a:pt x="442" y="524"/>
                    <a:pt x="210" y="702"/>
                    <a:pt x="1" y="876"/>
                  </a:cubicBezTo>
                  <a:cubicBezTo>
                    <a:pt x="48" y="1367"/>
                    <a:pt x="48" y="1875"/>
                    <a:pt x="94" y="2357"/>
                  </a:cubicBezTo>
                  <a:cubicBezTo>
                    <a:pt x="96" y="2376"/>
                    <a:pt x="100" y="2392"/>
                    <a:pt x="102" y="2417"/>
                  </a:cubicBezTo>
                  <a:cubicBezTo>
                    <a:pt x="473" y="2382"/>
                    <a:pt x="841" y="2309"/>
                    <a:pt x="1193" y="2189"/>
                  </a:cubicBezTo>
                  <a:cubicBezTo>
                    <a:pt x="1717" y="2013"/>
                    <a:pt x="2585" y="1730"/>
                    <a:pt x="2740" y="1168"/>
                  </a:cubicBezTo>
                  <a:cubicBezTo>
                    <a:pt x="2896" y="620"/>
                    <a:pt x="2517" y="145"/>
                    <a:pt x="1999" y="36"/>
                  </a:cubicBezTo>
                  <a:cubicBezTo>
                    <a:pt x="1892" y="12"/>
                    <a:pt x="1792" y="1"/>
                    <a:pt x="16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8" name="Google Shape;1298;p52"/>
            <p:cNvSpPr/>
            <p:nvPr/>
          </p:nvSpPr>
          <p:spPr>
            <a:xfrm>
              <a:off x="2809882" y="857871"/>
              <a:ext cx="14348" cy="31811"/>
            </a:xfrm>
            <a:custGeom>
              <a:avLst/>
              <a:gdLst/>
              <a:ahLst/>
              <a:cxnLst/>
              <a:rect l="l" t="t" r="r" b="b"/>
              <a:pathLst>
                <a:path w="355" h="787" extrusionOk="0">
                  <a:moveTo>
                    <a:pt x="210" y="14"/>
                  </a:moveTo>
                  <a:lnTo>
                    <a:pt x="210" y="14"/>
                  </a:lnTo>
                  <a:cubicBezTo>
                    <a:pt x="208" y="15"/>
                    <a:pt x="207" y="15"/>
                    <a:pt x="205" y="15"/>
                  </a:cubicBezTo>
                  <a:lnTo>
                    <a:pt x="205" y="15"/>
                  </a:lnTo>
                  <a:cubicBezTo>
                    <a:pt x="206" y="15"/>
                    <a:pt x="207" y="15"/>
                    <a:pt x="208" y="14"/>
                  </a:cubicBezTo>
                  <a:lnTo>
                    <a:pt x="208" y="14"/>
                  </a:lnTo>
                  <a:cubicBezTo>
                    <a:pt x="208" y="14"/>
                    <a:pt x="208" y="14"/>
                    <a:pt x="208" y="14"/>
                  </a:cubicBezTo>
                  <a:lnTo>
                    <a:pt x="208" y="14"/>
                  </a:lnTo>
                  <a:cubicBezTo>
                    <a:pt x="208" y="14"/>
                    <a:pt x="208" y="14"/>
                    <a:pt x="208" y="14"/>
                  </a:cubicBezTo>
                  <a:lnTo>
                    <a:pt x="208" y="14"/>
                  </a:lnTo>
                  <a:cubicBezTo>
                    <a:pt x="208" y="14"/>
                    <a:pt x="208" y="14"/>
                    <a:pt x="208" y="14"/>
                  </a:cubicBezTo>
                  <a:lnTo>
                    <a:pt x="208" y="14"/>
                  </a:lnTo>
                  <a:cubicBezTo>
                    <a:pt x="209" y="14"/>
                    <a:pt x="209" y="14"/>
                    <a:pt x="210" y="14"/>
                  </a:cubicBezTo>
                  <a:close/>
                  <a:moveTo>
                    <a:pt x="245" y="15"/>
                  </a:moveTo>
                  <a:cubicBezTo>
                    <a:pt x="246" y="15"/>
                    <a:pt x="247" y="15"/>
                    <a:pt x="249" y="16"/>
                  </a:cubicBezTo>
                  <a:cubicBezTo>
                    <a:pt x="248" y="16"/>
                    <a:pt x="246" y="15"/>
                    <a:pt x="245" y="15"/>
                  </a:cubicBezTo>
                  <a:close/>
                  <a:moveTo>
                    <a:pt x="208" y="14"/>
                  </a:moveTo>
                  <a:cubicBezTo>
                    <a:pt x="206" y="15"/>
                    <a:pt x="205" y="15"/>
                    <a:pt x="203" y="16"/>
                  </a:cubicBezTo>
                  <a:lnTo>
                    <a:pt x="203" y="16"/>
                  </a:lnTo>
                  <a:cubicBezTo>
                    <a:pt x="204" y="16"/>
                    <a:pt x="204" y="16"/>
                    <a:pt x="205" y="15"/>
                  </a:cubicBezTo>
                  <a:lnTo>
                    <a:pt x="205" y="15"/>
                  </a:lnTo>
                  <a:cubicBezTo>
                    <a:pt x="200" y="17"/>
                    <a:pt x="195" y="19"/>
                    <a:pt x="191" y="22"/>
                  </a:cubicBezTo>
                  <a:cubicBezTo>
                    <a:pt x="186" y="22"/>
                    <a:pt x="186" y="24"/>
                    <a:pt x="184" y="24"/>
                  </a:cubicBezTo>
                  <a:cubicBezTo>
                    <a:pt x="190" y="20"/>
                    <a:pt x="197" y="17"/>
                    <a:pt x="203" y="16"/>
                  </a:cubicBezTo>
                  <a:lnTo>
                    <a:pt x="203" y="16"/>
                  </a:lnTo>
                  <a:cubicBezTo>
                    <a:pt x="202" y="16"/>
                    <a:pt x="202" y="16"/>
                    <a:pt x="201" y="16"/>
                  </a:cubicBezTo>
                  <a:cubicBezTo>
                    <a:pt x="203" y="15"/>
                    <a:pt x="205" y="15"/>
                    <a:pt x="208" y="14"/>
                  </a:cubicBezTo>
                  <a:close/>
                  <a:moveTo>
                    <a:pt x="217" y="208"/>
                  </a:moveTo>
                  <a:lnTo>
                    <a:pt x="217" y="208"/>
                  </a:lnTo>
                  <a:cubicBezTo>
                    <a:pt x="217" y="208"/>
                    <a:pt x="217" y="208"/>
                    <a:pt x="217" y="208"/>
                  </a:cubicBezTo>
                  <a:lnTo>
                    <a:pt x="217" y="208"/>
                  </a:lnTo>
                  <a:cubicBezTo>
                    <a:pt x="217" y="208"/>
                    <a:pt x="217" y="208"/>
                    <a:pt x="217" y="208"/>
                  </a:cubicBezTo>
                  <a:close/>
                  <a:moveTo>
                    <a:pt x="164" y="208"/>
                  </a:moveTo>
                  <a:lnTo>
                    <a:pt x="164" y="208"/>
                  </a:lnTo>
                  <a:cubicBezTo>
                    <a:pt x="165" y="208"/>
                    <a:pt x="166" y="208"/>
                    <a:pt x="166" y="209"/>
                  </a:cubicBezTo>
                  <a:lnTo>
                    <a:pt x="166" y="209"/>
                  </a:lnTo>
                  <a:cubicBezTo>
                    <a:pt x="166" y="209"/>
                    <a:pt x="165" y="209"/>
                    <a:pt x="165" y="208"/>
                  </a:cubicBezTo>
                  <a:lnTo>
                    <a:pt x="165" y="208"/>
                  </a:lnTo>
                  <a:cubicBezTo>
                    <a:pt x="165" y="208"/>
                    <a:pt x="164" y="208"/>
                    <a:pt x="164" y="208"/>
                  </a:cubicBezTo>
                  <a:close/>
                  <a:moveTo>
                    <a:pt x="184" y="1"/>
                  </a:moveTo>
                  <a:cubicBezTo>
                    <a:pt x="175" y="1"/>
                    <a:pt x="166" y="2"/>
                    <a:pt x="155" y="5"/>
                  </a:cubicBezTo>
                  <a:cubicBezTo>
                    <a:pt x="124" y="16"/>
                    <a:pt x="102" y="36"/>
                    <a:pt x="83" y="63"/>
                  </a:cubicBezTo>
                  <a:cubicBezTo>
                    <a:pt x="75" y="74"/>
                    <a:pt x="73" y="82"/>
                    <a:pt x="68" y="90"/>
                  </a:cubicBezTo>
                  <a:cubicBezTo>
                    <a:pt x="54" y="117"/>
                    <a:pt x="60" y="142"/>
                    <a:pt x="62" y="171"/>
                  </a:cubicBezTo>
                  <a:cubicBezTo>
                    <a:pt x="60" y="161"/>
                    <a:pt x="60" y="152"/>
                    <a:pt x="58" y="142"/>
                  </a:cubicBezTo>
                  <a:lnTo>
                    <a:pt x="58" y="142"/>
                  </a:lnTo>
                  <a:cubicBezTo>
                    <a:pt x="81" y="332"/>
                    <a:pt x="0" y="521"/>
                    <a:pt x="41" y="707"/>
                  </a:cubicBezTo>
                  <a:cubicBezTo>
                    <a:pt x="53" y="752"/>
                    <a:pt x="101" y="787"/>
                    <a:pt x="146" y="787"/>
                  </a:cubicBezTo>
                  <a:cubicBezTo>
                    <a:pt x="156" y="787"/>
                    <a:pt x="165" y="785"/>
                    <a:pt x="174" y="782"/>
                  </a:cubicBezTo>
                  <a:cubicBezTo>
                    <a:pt x="232" y="763"/>
                    <a:pt x="263" y="709"/>
                    <a:pt x="249" y="651"/>
                  </a:cubicBezTo>
                  <a:cubicBezTo>
                    <a:pt x="246" y="639"/>
                    <a:pt x="244" y="631"/>
                    <a:pt x="244" y="618"/>
                  </a:cubicBezTo>
                  <a:lnTo>
                    <a:pt x="244" y="618"/>
                  </a:lnTo>
                  <a:cubicBezTo>
                    <a:pt x="246" y="631"/>
                    <a:pt x="246" y="637"/>
                    <a:pt x="249" y="647"/>
                  </a:cubicBezTo>
                  <a:cubicBezTo>
                    <a:pt x="238" y="562"/>
                    <a:pt x="255" y="477"/>
                    <a:pt x="265" y="395"/>
                  </a:cubicBezTo>
                  <a:cubicBezTo>
                    <a:pt x="269" y="349"/>
                    <a:pt x="275" y="303"/>
                    <a:pt x="278" y="260"/>
                  </a:cubicBezTo>
                  <a:cubicBezTo>
                    <a:pt x="278" y="244"/>
                    <a:pt x="278" y="229"/>
                    <a:pt x="278" y="214"/>
                  </a:cubicBezTo>
                  <a:lnTo>
                    <a:pt x="278" y="214"/>
                  </a:lnTo>
                  <a:cubicBezTo>
                    <a:pt x="285" y="212"/>
                    <a:pt x="291" y="209"/>
                    <a:pt x="298" y="206"/>
                  </a:cubicBezTo>
                  <a:cubicBezTo>
                    <a:pt x="321" y="196"/>
                    <a:pt x="342" y="165"/>
                    <a:pt x="348" y="140"/>
                  </a:cubicBezTo>
                  <a:cubicBezTo>
                    <a:pt x="354" y="115"/>
                    <a:pt x="352" y="82"/>
                    <a:pt x="338" y="57"/>
                  </a:cubicBezTo>
                  <a:cubicBezTo>
                    <a:pt x="321" y="34"/>
                    <a:pt x="300" y="14"/>
                    <a:pt x="271" y="9"/>
                  </a:cubicBezTo>
                  <a:cubicBezTo>
                    <a:pt x="264" y="8"/>
                    <a:pt x="256" y="7"/>
                    <a:pt x="248" y="7"/>
                  </a:cubicBezTo>
                  <a:cubicBezTo>
                    <a:pt x="241" y="7"/>
                    <a:pt x="234" y="8"/>
                    <a:pt x="227" y="9"/>
                  </a:cubicBezTo>
                  <a:lnTo>
                    <a:pt x="227" y="9"/>
                  </a:lnTo>
                  <a:cubicBezTo>
                    <a:pt x="213" y="4"/>
                    <a:pt x="199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9" name="Google Shape;1299;p52"/>
            <p:cNvSpPr/>
            <p:nvPr/>
          </p:nvSpPr>
          <p:spPr>
            <a:xfrm>
              <a:off x="2850786" y="895905"/>
              <a:ext cx="9741" cy="31932"/>
            </a:xfrm>
            <a:custGeom>
              <a:avLst/>
              <a:gdLst/>
              <a:ahLst/>
              <a:cxnLst/>
              <a:rect l="l" t="t" r="r" b="b"/>
              <a:pathLst>
                <a:path w="241" h="790" extrusionOk="0">
                  <a:moveTo>
                    <a:pt x="139" y="0"/>
                  </a:moveTo>
                  <a:cubicBezTo>
                    <a:pt x="94" y="0"/>
                    <a:pt x="43" y="26"/>
                    <a:pt x="34" y="77"/>
                  </a:cubicBezTo>
                  <a:cubicBezTo>
                    <a:pt x="13" y="180"/>
                    <a:pt x="9" y="284"/>
                    <a:pt x="9" y="390"/>
                  </a:cubicBezTo>
                  <a:cubicBezTo>
                    <a:pt x="9" y="489"/>
                    <a:pt x="13" y="584"/>
                    <a:pt x="3" y="682"/>
                  </a:cubicBezTo>
                  <a:cubicBezTo>
                    <a:pt x="1" y="708"/>
                    <a:pt x="17" y="740"/>
                    <a:pt x="34" y="758"/>
                  </a:cubicBezTo>
                  <a:cubicBezTo>
                    <a:pt x="52" y="777"/>
                    <a:pt x="83" y="789"/>
                    <a:pt x="110" y="789"/>
                  </a:cubicBezTo>
                  <a:cubicBezTo>
                    <a:pt x="137" y="787"/>
                    <a:pt x="166" y="779"/>
                    <a:pt x="185" y="758"/>
                  </a:cubicBezTo>
                  <a:cubicBezTo>
                    <a:pt x="206" y="737"/>
                    <a:pt x="214" y="711"/>
                    <a:pt x="216" y="682"/>
                  </a:cubicBezTo>
                  <a:cubicBezTo>
                    <a:pt x="231" y="510"/>
                    <a:pt x="208" y="338"/>
                    <a:pt x="231" y="164"/>
                  </a:cubicBezTo>
                  <a:lnTo>
                    <a:pt x="231" y="164"/>
                  </a:lnTo>
                  <a:cubicBezTo>
                    <a:pt x="228" y="176"/>
                    <a:pt x="228" y="183"/>
                    <a:pt x="226" y="193"/>
                  </a:cubicBezTo>
                  <a:cubicBezTo>
                    <a:pt x="228" y="172"/>
                    <a:pt x="231" y="154"/>
                    <a:pt x="237" y="133"/>
                  </a:cubicBezTo>
                  <a:cubicBezTo>
                    <a:pt x="241" y="106"/>
                    <a:pt x="241" y="77"/>
                    <a:pt x="226" y="50"/>
                  </a:cubicBezTo>
                  <a:cubicBezTo>
                    <a:pt x="214" y="27"/>
                    <a:pt x="187" y="6"/>
                    <a:pt x="162" y="2"/>
                  </a:cubicBezTo>
                  <a:cubicBezTo>
                    <a:pt x="155" y="1"/>
                    <a:pt x="147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0" name="Google Shape;1300;p52"/>
            <p:cNvSpPr/>
            <p:nvPr/>
          </p:nvSpPr>
          <p:spPr>
            <a:xfrm>
              <a:off x="2853130" y="958312"/>
              <a:ext cx="11842" cy="25424"/>
            </a:xfrm>
            <a:custGeom>
              <a:avLst/>
              <a:gdLst/>
              <a:ahLst/>
              <a:cxnLst/>
              <a:rect l="l" t="t" r="r" b="b"/>
              <a:pathLst>
                <a:path w="293" h="629" extrusionOk="0">
                  <a:moveTo>
                    <a:pt x="233" y="156"/>
                  </a:moveTo>
                  <a:lnTo>
                    <a:pt x="233" y="156"/>
                  </a:lnTo>
                  <a:cubicBezTo>
                    <a:pt x="232" y="161"/>
                    <a:pt x="231" y="164"/>
                    <a:pt x="231" y="168"/>
                  </a:cubicBezTo>
                  <a:lnTo>
                    <a:pt x="231" y="168"/>
                  </a:lnTo>
                  <a:cubicBezTo>
                    <a:pt x="231" y="164"/>
                    <a:pt x="232" y="160"/>
                    <a:pt x="233" y="156"/>
                  </a:cubicBezTo>
                  <a:close/>
                  <a:moveTo>
                    <a:pt x="231" y="168"/>
                  </a:moveTo>
                  <a:cubicBezTo>
                    <a:pt x="230" y="173"/>
                    <a:pt x="230" y="177"/>
                    <a:pt x="229" y="181"/>
                  </a:cubicBezTo>
                  <a:lnTo>
                    <a:pt x="229" y="181"/>
                  </a:lnTo>
                  <a:cubicBezTo>
                    <a:pt x="230" y="177"/>
                    <a:pt x="230" y="173"/>
                    <a:pt x="231" y="168"/>
                  </a:cubicBezTo>
                  <a:close/>
                  <a:moveTo>
                    <a:pt x="228" y="322"/>
                  </a:moveTo>
                  <a:cubicBezTo>
                    <a:pt x="229" y="324"/>
                    <a:pt x="229" y="326"/>
                    <a:pt x="229" y="327"/>
                  </a:cubicBezTo>
                  <a:lnTo>
                    <a:pt x="229" y="327"/>
                  </a:lnTo>
                  <a:cubicBezTo>
                    <a:pt x="229" y="326"/>
                    <a:pt x="229" y="324"/>
                    <a:pt x="228" y="322"/>
                  </a:cubicBezTo>
                  <a:close/>
                  <a:moveTo>
                    <a:pt x="135" y="0"/>
                  </a:moveTo>
                  <a:cubicBezTo>
                    <a:pt x="89" y="0"/>
                    <a:pt x="40" y="29"/>
                    <a:pt x="32" y="78"/>
                  </a:cubicBezTo>
                  <a:cubicBezTo>
                    <a:pt x="1" y="237"/>
                    <a:pt x="11" y="399"/>
                    <a:pt x="65" y="550"/>
                  </a:cubicBezTo>
                  <a:cubicBezTo>
                    <a:pt x="75" y="575"/>
                    <a:pt x="88" y="600"/>
                    <a:pt x="115" y="614"/>
                  </a:cubicBezTo>
                  <a:cubicBezTo>
                    <a:pt x="130" y="623"/>
                    <a:pt x="151" y="628"/>
                    <a:pt x="171" y="628"/>
                  </a:cubicBezTo>
                  <a:cubicBezTo>
                    <a:pt x="180" y="628"/>
                    <a:pt x="189" y="627"/>
                    <a:pt x="197" y="624"/>
                  </a:cubicBezTo>
                  <a:cubicBezTo>
                    <a:pt x="249" y="610"/>
                    <a:pt x="293" y="550"/>
                    <a:pt x="272" y="492"/>
                  </a:cubicBezTo>
                  <a:cubicBezTo>
                    <a:pt x="253" y="442"/>
                    <a:pt x="241" y="390"/>
                    <a:pt x="231" y="335"/>
                  </a:cubicBezTo>
                  <a:lnTo>
                    <a:pt x="231" y="335"/>
                  </a:lnTo>
                  <a:cubicBezTo>
                    <a:pt x="225" y="283"/>
                    <a:pt x="223" y="232"/>
                    <a:pt x="229" y="181"/>
                  </a:cubicBezTo>
                  <a:lnTo>
                    <a:pt x="229" y="181"/>
                  </a:lnTo>
                  <a:cubicBezTo>
                    <a:pt x="229" y="183"/>
                    <a:pt x="229" y="184"/>
                    <a:pt x="228" y="185"/>
                  </a:cubicBezTo>
                  <a:cubicBezTo>
                    <a:pt x="230" y="169"/>
                    <a:pt x="233" y="154"/>
                    <a:pt x="235" y="136"/>
                  </a:cubicBezTo>
                  <a:cubicBezTo>
                    <a:pt x="241" y="107"/>
                    <a:pt x="241" y="78"/>
                    <a:pt x="224" y="53"/>
                  </a:cubicBezTo>
                  <a:cubicBezTo>
                    <a:pt x="212" y="30"/>
                    <a:pt x="187" y="9"/>
                    <a:pt x="160" y="3"/>
                  </a:cubicBezTo>
                  <a:cubicBezTo>
                    <a:pt x="152" y="1"/>
                    <a:pt x="144" y="0"/>
                    <a:pt x="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1" name="Google Shape;1301;p52"/>
            <p:cNvSpPr/>
            <p:nvPr/>
          </p:nvSpPr>
          <p:spPr>
            <a:xfrm>
              <a:off x="2868853" y="926340"/>
              <a:ext cx="26756" cy="18553"/>
            </a:xfrm>
            <a:custGeom>
              <a:avLst/>
              <a:gdLst/>
              <a:ahLst/>
              <a:cxnLst/>
              <a:rect l="l" t="t" r="r" b="b"/>
              <a:pathLst>
                <a:path w="662" h="459" extrusionOk="0">
                  <a:moveTo>
                    <a:pt x="92" y="210"/>
                  </a:moveTo>
                  <a:lnTo>
                    <a:pt x="92" y="210"/>
                  </a:lnTo>
                  <a:cubicBezTo>
                    <a:pt x="96" y="211"/>
                    <a:pt x="100" y="211"/>
                    <a:pt x="103" y="212"/>
                  </a:cubicBezTo>
                  <a:lnTo>
                    <a:pt x="103" y="212"/>
                  </a:lnTo>
                  <a:cubicBezTo>
                    <a:pt x="100" y="211"/>
                    <a:pt x="96" y="211"/>
                    <a:pt x="92" y="210"/>
                  </a:cubicBezTo>
                  <a:close/>
                  <a:moveTo>
                    <a:pt x="529" y="225"/>
                  </a:moveTo>
                  <a:lnTo>
                    <a:pt x="529" y="225"/>
                  </a:lnTo>
                  <a:cubicBezTo>
                    <a:pt x="534" y="228"/>
                    <a:pt x="538" y="231"/>
                    <a:pt x="542" y="234"/>
                  </a:cubicBezTo>
                  <a:lnTo>
                    <a:pt x="542" y="234"/>
                  </a:lnTo>
                  <a:cubicBezTo>
                    <a:pt x="538" y="230"/>
                    <a:pt x="534" y="227"/>
                    <a:pt x="529" y="225"/>
                  </a:cubicBezTo>
                  <a:close/>
                  <a:moveTo>
                    <a:pt x="566" y="249"/>
                  </a:moveTo>
                  <a:cubicBezTo>
                    <a:pt x="566" y="249"/>
                    <a:pt x="566" y="250"/>
                    <a:pt x="566" y="250"/>
                  </a:cubicBezTo>
                  <a:cubicBezTo>
                    <a:pt x="566" y="250"/>
                    <a:pt x="566" y="250"/>
                    <a:pt x="566" y="250"/>
                  </a:cubicBezTo>
                  <a:lnTo>
                    <a:pt x="566" y="250"/>
                  </a:lnTo>
                  <a:cubicBezTo>
                    <a:pt x="566" y="250"/>
                    <a:pt x="566" y="249"/>
                    <a:pt x="566" y="249"/>
                  </a:cubicBezTo>
                  <a:close/>
                  <a:moveTo>
                    <a:pt x="325" y="328"/>
                  </a:moveTo>
                  <a:lnTo>
                    <a:pt x="325" y="328"/>
                  </a:lnTo>
                  <a:cubicBezTo>
                    <a:pt x="329" y="333"/>
                    <a:pt x="334" y="338"/>
                    <a:pt x="341" y="341"/>
                  </a:cubicBezTo>
                  <a:cubicBezTo>
                    <a:pt x="335" y="336"/>
                    <a:pt x="330" y="332"/>
                    <a:pt x="325" y="328"/>
                  </a:cubicBezTo>
                  <a:close/>
                  <a:moveTo>
                    <a:pt x="104" y="1"/>
                  </a:moveTo>
                  <a:cubicBezTo>
                    <a:pt x="78" y="1"/>
                    <a:pt x="48" y="16"/>
                    <a:pt x="32" y="32"/>
                  </a:cubicBezTo>
                  <a:cubicBezTo>
                    <a:pt x="15" y="51"/>
                    <a:pt x="1" y="82"/>
                    <a:pt x="1" y="109"/>
                  </a:cubicBezTo>
                  <a:cubicBezTo>
                    <a:pt x="5" y="136"/>
                    <a:pt x="11" y="165"/>
                    <a:pt x="32" y="183"/>
                  </a:cubicBezTo>
                  <a:cubicBezTo>
                    <a:pt x="61" y="202"/>
                    <a:pt x="82" y="210"/>
                    <a:pt x="113" y="212"/>
                  </a:cubicBezTo>
                  <a:cubicBezTo>
                    <a:pt x="115" y="212"/>
                    <a:pt x="119" y="212"/>
                    <a:pt x="121" y="214"/>
                  </a:cubicBezTo>
                  <a:cubicBezTo>
                    <a:pt x="115" y="213"/>
                    <a:pt x="109" y="213"/>
                    <a:pt x="103" y="212"/>
                  </a:cubicBezTo>
                  <a:lnTo>
                    <a:pt x="103" y="212"/>
                  </a:lnTo>
                  <a:cubicBezTo>
                    <a:pt x="121" y="215"/>
                    <a:pt x="138" y="219"/>
                    <a:pt x="154" y="225"/>
                  </a:cubicBezTo>
                  <a:lnTo>
                    <a:pt x="154" y="225"/>
                  </a:lnTo>
                  <a:cubicBezTo>
                    <a:pt x="216" y="251"/>
                    <a:pt x="273" y="287"/>
                    <a:pt x="325" y="328"/>
                  </a:cubicBezTo>
                  <a:lnTo>
                    <a:pt x="325" y="328"/>
                  </a:lnTo>
                  <a:cubicBezTo>
                    <a:pt x="323" y="326"/>
                    <a:pt x="321" y="324"/>
                    <a:pt x="320" y="322"/>
                  </a:cubicBezTo>
                  <a:lnTo>
                    <a:pt x="320" y="322"/>
                  </a:lnTo>
                  <a:cubicBezTo>
                    <a:pt x="363" y="357"/>
                    <a:pt x="405" y="392"/>
                    <a:pt x="452" y="423"/>
                  </a:cubicBezTo>
                  <a:cubicBezTo>
                    <a:pt x="469" y="438"/>
                    <a:pt x="488" y="448"/>
                    <a:pt x="508" y="452"/>
                  </a:cubicBezTo>
                  <a:cubicBezTo>
                    <a:pt x="519" y="457"/>
                    <a:pt x="532" y="459"/>
                    <a:pt x="544" y="459"/>
                  </a:cubicBezTo>
                  <a:cubicBezTo>
                    <a:pt x="555" y="459"/>
                    <a:pt x="565" y="457"/>
                    <a:pt x="572" y="455"/>
                  </a:cubicBezTo>
                  <a:cubicBezTo>
                    <a:pt x="604" y="446"/>
                    <a:pt x="624" y="426"/>
                    <a:pt x="643" y="401"/>
                  </a:cubicBezTo>
                  <a:cubicBezTo>
                    <a:pt x="659" y="380"/>
                    <a:pt x="662" y="341"/>
                    <a:pt x="653" y="318"/>
                  </a:cubicBezTo>
                  <a:cubicBezTo>
                    <a:pt x="645" y="291"/>
                    <a:pt x="628" y="266"/>
                    <a:pt x="604" y="254"/>
                  </a:cubicBezTo>
                  <a:cubicBezTo>
                    <a:pt x="587" y="244"/>
                    <a:pt x="569" y="238"/>
                    <a:pt x="550" y="238"/>
                  </a:cubicBezTo>
                  <a:cubicBezTo>
                    <a:pt x="550" y="238"/>
                    <a:pt x="549" y="238"/>
                    <a:pt x="549" y="238"/>
                  </a:cubicBezTo>
                  <a:lnTo>
                    <a:pt x="549" y="238"/>
                  </a:lnTo>
                  <a:cubicBezTo>
                    <a:pt x="547" y="237"/>
                    <a:pt x="545" y="235"/>
                    <a:pt x="542" y="234"/>
                  </a:cubicBezTo>
                  <a:lnTo>
                    <a:pt x="542" y="234"/>
                  </a:lnTo>
                  <a:cubicBezTo>
                    <a:pt x="544" y="235"/>
                    <a:pt x="545" y="237"/>
                    <a:pt x="546" y="238"/>
                  </a:cubicBezTo>
                  <a:lnTo>
                    <a:pt x="546" y="238"/>
                  </a:lnTo>
                  <a:cubicBezTo>
                    <a:pt x="546" y="238"/>
                    <a:pt x="545" y="238"/>
                    <a:pt x="544" y="238"/>
                  </a:cubicBezTo>
                  <a:lnTo>
                    <a:pt x="544" y="238"/>
                  </a:lnTo>
                  <a:cubicBezTo>
                    <a:pt x="484" y="190"/>
                    <a:pt x="427" y="142"/>
                    <a:pt x="363" y="100"/>
                  </a:cubicBezTo>
                  <a:cubicBezTo>
                    <a:pt x="330" y="80"/>
                    <a:pt x="297" y="59"/>
                    <a:pt x="260" y="42"/>
                  </a:cubicBezTo>
                  <a:cubicBezTo>
                    <a:pt x="208" y="20"/>
                    <a:pt x="162" y="7"/>
                    <a:pt x="109" y="1"/>
                  </a:cubicBezTo>
                  <a:cubicBezTo>
                    <a:pt x="107" y="1"/>
                    <a:pt x="106" y="1"/>
                    <a:pt x="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2" name="Google Shape;1302;p52"/>
            <p:cNvSpPr/>
            <p:nvPr/>
          </p:nvSpPr>
          <p:spPr>
            <a:xfrm>
              <a:off x="2855474" y="808964"/>
              <a:ext cx="14267" cy="22959"/>
            </a:xfrm>
            <a:custGeom>
              <a:avLst/>
              <a:gdLst/>
              <a:ahLst/>
              <a:cxnLst/>
              <a:rect l="l" t="t" r="r" b="b"/>
              <a:pathLst>
                <a:path w="353" h="568" extrusionOk="0">
                  <a:moveTo>
                    <a:pt x="322" y="165"/>
                  </a:moveTo>
                  <a:cubicBezTo>
                    <a:pt x="318" y="170"/>
                    <a:pt x="315" y="174"/>
                    <a:pt x="313" y="178"/>
                  </a:cubicBezTo>
                  <a:lnTo>
                    <a:pt x="313" y="178"/>
                  </a:lnTo>
                  <a:cubicBezTo>
                    <a:pt x="316" y="174"/>
                    <a:pt x="319" y="170"/>
                    <a:pt x="322" y="165"/>
                  </a:cubicBezTo>
                  <a:close/>
                  <a:moveTo>
                    <a:pt x="215" y="441"/>
                  </a:moveTo>
                  <a:cubicBezTo>
                    <a:pt x="215" y="443"/>
                    <a:pt x="215" y="446"/>
                    <a:pt x="214" y="449"/>
                  </a:cubicBezTo>
                  <a:cubicBezTo>
                    <a:pt x="214" y="446"/>
                    <a:pt x="215" y="444"/>
                    <a:pt x="215" y="441"/>
                  </a:cubicBezTo>
                  <a:close/>
                  <a:moveTo>
                    <a:pt x="230" y="0"/>
                  </a:moveTo>
                  <a:cubicBezTo>
                    <a:pt x="204" y="0"/>
                    <a:pt x="178" y="10"/>
                    <a:pt x="160" y="31"/>
                  </a:cubicBezTo>
                  <a:cubicBezTo>
                    <a:pt x="112" y="83"/>
                    <a:pt x="83" y="155"/>
                    <a:pt x="59" y="217"/>
                  </a:cubicBezTo>
                  <a:cubicBezTo>
                    <a:pt x="28" y="292"/>
                    <a:pt x="1" y="377"/>
                    <a:pt x="1" y="459"/>
                  </a:cubicBezTo>
                  <a:cubicBezTo>
                    <a:pt x="1" y="516"/>
                    <a:pt x="48" y="567"/>
                    <a:pt x="105" y="567"/>
                  </a:cubicBezTo>
                  <a:cubicBezTo>
                    <a:pt x="106" y="567"/>
                    <a:pt x="107" y="567"/>
                    <a:pt x="108" y="567"/>
                  </a:cubicBezTo>
                  <a:cubicBezTo>
                    <a:pt x="166" y="567"/>
                    <a:pt x="216" y="522"/>
                    <a:pt x="216" y="464"/>
                  </a:cubicBezTo>
                  <a:cubicBezTo>
                    <a:pt x="216" y="451"/>
                    <a:pt x="218" y="439"/>
                    <a:pt x="218" y="426"/>
                  </a:cubicBezTo>
                  <a:lnTo>
                    <a:pt x="218" y="426"/>
                  </a:lnTo>
                  <a:cubicBezTo>
                    <a:pt x="228" y="377"/>
                    <a:pt x="243" y="328"/>
                    <a:pt x="262" y="279"/>
                  </a:cubicBezTo>
                  <a:lnTo>
                    <a:pt x="262" y="279"/>
                  </a:lnTo>
                  <a:cubicBezTo>
                    <a:pt x="261" y="281"/>
                    <a:pt x="260" y="282"/>
                    <a:pt x="259" y="283"/>
                  </a:cubicBezTo>
                  <a:cubicBezTo>
                    <a:pt x="261" y="280"/>
                    <a:pt x="263" y="277"/>
                    <a:pt x="264" y="273"/>
                  </a:cubicBezTo>
                  <a:lnTo>
                    <a:pt x="264" y="273"/>
                  </a:lnTo>
                  <a:cubicBezTo>
                    <a:pt x="263" y="275"/>
                    <a:pt x="263" y="277"/>
                    <a:pt x="262" y="279"/>
                  </a:cubicBezTo>
                  <a:lnTo>
                    <a:pt x="262" y="279"/>
                  </a:lnTo>
                  <a:cubicBezTo>
                    <a:pt x="263" y="277"/>
                    <a:pt x="264" y="275"/>
                    <a:pt x="264" y="272"/>
                  </a:cubicBezTo>
                  <a:lnTo>
                    <a:pt x="264" y="272"/>
                  </a:lnTo>
                  <a:cubicBezTo>
                    <a:pt x="264" y="273"/>
                    <a:pt x="264" y="273"/>
                    <a:pt x="264" y="273"/>
                  </a:cubicBezTo>
                  <a:lnTo>
                    <a:pt x="264" y="273"/>
                  </a:lnTo>
                  <a:cubicBezTo>
                    <a:pt x="264" y="272"/>
                    <a:pt x="265" y="272"/>
                    <a:pt x="265" y="271"/>
                  </a:cubicBezTo>
                  <a:lnTo>
                    <a:pt x="265" y="271"/>
                  </a:lnTo>
                  <a:cubicBezTo>
                    <a:pt x="265" y="271"/>
                    <a:pt x="265" y="272"/>
                    <a:pt x="264" y="272"/>
                  </a:cubicBezTo>
                  <a:lnTo>
                    <a:pt x="264" y="272"/>
                  </a:lnTo>
                  <a:cubicBezTo>
                    <a:pt x="279" y="240"/>
                    <a:pt x="294" y="206"/>
                    <a:pt x="313" y="178"/>
                  </a:cubicBezTo>
                  <a:lnTo>
                    <a:pt x="313" y="178"/>
                  </a:lnTo>
                  <a:cubicBezTo>
                    <a:pt x="310" y="181"/>
                    <a:pt x="308" y="184"/>
                    <a:pt x="305" y="186"/>
                  </a:cubicBezTo>
                  <a:lnTo>
                    <a:pt x="309" y="180"/>
                  </a:lnTo>
                  <a:cubicBezTo>
                    <a:pt x="346" y="139"/>
                    <a:pt x="353" y="70"/>
                    <a:pt x="309" y="31"/>
                  </a:cubicBezTo>
                  <a:cubicBezTo>
                    <a:pt x="288" y="11"/>
                    <a:pt x="258" y="0"/>
                    <a:pt x="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3" name="Google Shape;1303;p52"/>
            <p:cNvSpPr/>
            <p:nvPr/>
          </p:nvSpPr>
          <p:spPr>
            <a:xfrm>
              <a:off x="2860325" y="856456"/>
              <a:ext cx="12610" cy="21948"/>
            </a:xfrm>
            <a:custGeom>
              <a:avLst/>
              <a:gdLst/>
              <a:ahLst/>
              <a:cxnLst/>
              <a:rect l="l" t="t" r="r" b="b"/>
              <a:pathLst>
                <a:path w="312" h="543" extrusionOk="0">
                  <a:moveTo>
                    <a:pt x="195" y="0"/>
                  </a:moveTo>
                  <a:cubicBezTo>
                    <a:pt x="177" y="0"/>
                    <a:pt x="159" y="5"/>
                    <a:pt x="144" y="15"/>
                  </a:cubicBezTo>
                  <a:cubicBezTo>
                    <a:pt x="117" y="30"/>
                    <a:pt x="104" y="51"/>
                    <a:pt x="94" y="80"/>
                  </a:cubicBezTo>
                  <a:cubicBezTo>
                    <a:pt x="52" y="185"/>
                    <a:pt x="23" y="295"/>
                    <a:pt x="5" y="407"/>
                  </a:cubicBezTo>
                  <a:cubicBezTo>
                    <a:pt x="1" y="434"/>
                    <a:pt x="1" y="463"/>
                    <a:pt x="15" y="490"/>
                  </a:cubicBezTo>
                  <a:cubicBezTo>
                    <a:pt x="30" y="512"/>
                    <a:pt x="55" y="533"/>
                    <a:pt x="81" y="537"/>
                  </a:cubicBezTo>
                  <a:cubicBezTo>
                    <a:pt x="91" y="540"/>
                    <a:pt x="101" y="542"/>
                    <a:pt x="111" y="542"/>
                  </a:cubicBezTo>
                  <a:cubicBezTo>
                    <a:pt x="129" y="542"/>
                    <a:pt x="147" y="537"/>
                    <a:pt x="164" y="527"/>
                  </a:cubicBezTo>
                  <a:cubicBezTo>
                    <a:pt x="185" y="512"/>
                    <a:pt x="208" y="490"/>
                    <a:pt x="212" y="463"/>
                  </a:cubicBezTo>
                  <a:cubicBezTo>
                    <a:pt x="231" y="351"/>
                    <a:pt x="260" y="243"/>
                    <a:pt x="301" y="138"/>
                  </a:cubicBezTo>
                  <a:cubicBezTo>
                    <a:pt x="311" y="113"/>
                    <a:pt x="303" y="76"/>
                    <a:pt x="291" y="55"/>
                  </a:cubicBezTo>
                  <a:cubicBezTo>
                    <a:pt x="278" y="30"/>
                    <a:pt x="251" y="9"/>
                    <a:pt x="226" y="5"/>
                  </a:cubicBezTo>
                  <a:cubicBezTo>
                    <a:pt x="216" y="2"/>
                    <a:pt x="206" y="0"/>
                    <a:pt x="1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4" name="Google Shape;1304;p52"/>
            <p:cNvSpPr/>
            <p:nvPr/>
          </p:nvSpPr>
          <p:spPr>
            <a:xfrm>
              <a:off x="2888698" y="887660"/>
              <a:ext cx="15116" cy="25667"/>
            </a:xfrm>
            <a:custGeom>
              <a:avLst/>
              <a:gdLst/>
              <a:ahLst/>
              <a:cxnLst/>
              <a:rect l="l" t="t" r="r" b="b"/>
              <a:pathLst>
                <a:path w="374" h="635" extrusionOk="0">
                  <a:moveTo>
                    <a:pt x="259" y="1"/>
                  </a:moveTo>
                  <a:cubicBezTo>
                    <a:pt x="213" y="1"/>
                    <a:pt x="166" y="29"/>
                    <a:pt x="152" y="80"/>
                  </a:cubicBezTo>
                  <a:cubicBezTo>
                    <a:pt x="119" y="221"/>
                    <a:pt x="55" y="360"/>
                    <a:pt x="15" y="500"/>
                  </a:cubicBezTo>
                  <a:cubicBezTo>
                    <a:pt x="1" y="556"/>
                    <a:pt x="34" y="621"/>
                    <a:pt x="90" y="633"/>
                  </a:cubicBezTo>
                  <a:cubicBezTo>
                    <a:pt x="98" y="634"/>
                    <a:pt x="105" y="635"/>
                    <a:pt x="113" y="635"/>
                  </a:cubicBezTo>
                  <a:cubicBezTo>
                    <a:pt x="163" y="635"/>
                    <a:pt x="210" y="607"/>
                    <a:pt x="222" y="558"/>
                  </a:cubicBezTo>
                  <a:cubicBezTo>
                    <a:pt x="264" y="415"/>
                    <a:pt x="324" y="281"/>
                    <a:pt x="359" y="136"/>
                  </a:cubicBezTo>
                  <a:cubicBezTo>
                    <a:pt x="373" y="82"/>
                    <a:pt x="342" y="18"/>
                    <a:pt x="284" y="3"/>
                  </a:cubicBezTo>
                  <a:cubicBezTo>
                    <a:pt x="276" y="2"/>
                    <a:pt x="268" y="1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5" name="Google Shape;1305;p52"/>
            <p:cNvSpPr/>
            <p:nvPr/>
          </p:nvSpPr>
          <p:spPr>
            <a:xfrm>
              <a:off x="2827181" y="798779"/>
              <a:ext cx="13702" cy="28537"/>
            </a:xfrm>
            <a:custGeom>
              <a:avLst/>
              <a:gdLst/>
              <a:ahLst/>
              <a:cxnLst/>
              <a:rect l="l" t="t" r="r" b="b"/>
              <a:pathLst>
                <a:path w="339" h="706" extrusionOk="0">
                  <a:moveTo>
                    <a:pt x="220" y="559"/>
                  </a:moveTo>
                  <a:lnTo>
                    <a:pt x="220" y="559"/>
                  </a:lnTo>
                  <a:cubicBezTo>
                    <a:pt x="220" y="563"/>
                    <a:pt x="219" y="568"/>
                    <a:pt x="218" y="573"/>
                  </a:cubicBezTo>
                  <a:cubicBezTo>
                    <a:pt x="219" y="568"/>
                    <a:pt x="219" y="563"/>
                    <a:pt x="220" y="559"/>
                  </a:cubicBezTo>
                  <a:close/>
                  <a:moveTo>
                    <a:pt x="225" y="0"/>
                  </a:moveTo>
                  <a:cubicBezTo>
                    <a:pt x="179" y="0"/>
                    <a:pt x="133" y="27"/>
                    <a:pt x="119" y="78"/>
                  </a:cubicBezTo>
                  <a:cubicBezTo>
                    <a:pt x="98" y="161"/>
                    <a:pt x="73" y="243"/>
                    <a:pt x="52" y="324"/>
                  </a:cubicBezTo>
                  <a:cubicBezTo>
                    <a:pt x="28" y="415"/>
                    <a:pt x="7" y="504"/>
                    <a:pt x="3" y="598"/>
                  </a:cubicBezTo>
                  <a:cubicBezTo>
                    <a:pt x="1" y="625"/>
                    <a:pt x="15" y="656"/>
                    <a:pt x="34" y="674"/>
                  </a:cubicBezTo>
                  <a:cubicBezTo>
                    <a:pt x="50" y="691"/>
                    <a:pt x="84" y="705"/>
                    <a:pt x="108" y="705"/>
                  </a:cubicBezTo>
                  <a:cubicBezTo>
                    <a:pt x="173" y="705"/>
                    <a:pt x="212" y="660"/>
                    <a:pt x="218" y="602"/>
                  </a:cubicBezTo>
                  <a:cubicBezTo>
                    <a:pt x="220" y="583"/>
                    <a:pt x="222" y="565"/>
                    <a:pt x="222" y="545"/>
                  </a:cubicBezTo>
                  <a:lnTo>
                    <a:pt x="222" y="545"/>
                  </a:lnTo>
                  <a:cubicBezTo>
                    <a:pt x="245" y="404"/>
                    <a:pt x="293" y="272"/>
                    <a:pt x="326" y="134"/>
                  </a:cubicBezTo>
                  <a:cubicBezTo>
                    <a:pt x="338" y="80"/>
                    <a:pt x="307" y="16"/>
                    <a:pt x="251" y="3"/>
                  </a:cubicBezTo>
                  <a:cubicBezTo>
                    <a:pt x="243" y="1"/>
                    <a:pt x="234" y="0"/>
                    <a:pt x="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6" name="Google Shape;1306;p52"/>
            <p:cNvSpPr/>
            <p:nvPr/>
          </p:nvSpPr>
          <p:spPr>
            <a:xfrm>
              <a:off x="2806527" y="761634"/>
              <a:ext cx="11236" cy="28011"/>
            </a:xfrm>
            <a:custGeom>
              <a:avLst/>
              <a:gdLst/>
              <a:ahLst/>
              <a:cxnLst/>
              <a:rect l="l" t="t" r="r" b="b"/>
              <a:pathLst>
                <a:path w="278" h="693" extrusionOk="0">
                  <a:moveTo>
                    <a:pt x="31" y="138"/>
                  </a:moveTo>
                  <a:lnTo>
                    <a:pt x="31" y="138"/>
                  </a:lnTo>
                  <a:cubicBezTo>
                    <a:pt x="35" y="148"/>
                    <a:pt x="38" y="156"/>
                    <a:pt x="38" y="166"/>
                  </a:cubicBezTo>
                  <a:cubicBezTo>
                    <a:pt x="35" y="156"/>
                    <a:pt x="35" y="148"/>
                    <a:pt x="31" y="138"/>
                  </a:cubicBezTo>
                  <a:close/>
                  <a:moveTo>
                    <a:pt x="224" y="531"/>
                  </a:moveTo>
                  <a:lnTo>
                    <a:pt x="224" y="531"/>
                  </a:lnTo>
                  <a:cubicBezTo>
                    <a:pt x="225" y="539"/>
                    <a:pt x="226" y="546"/>
                    <a:pt x="227" y="553"/>
                  </a:cubicBezTo>
                  <a:lnTo>
                    <a:pt x="227" y="553"/>
                  </a:lnTo>
                  <a:cubicBezTo>
                    <a:pt x="225" y="546"/>
                    <a:pt x="224" y="538"/>
                    <a:pt x="224" y="531"/>
                  </a:cubicBezTo>
                  <a:close/>
                  <a:moveTo>
                    <a:pt x="135" y="1"/>
                  </a:moveTo>
                  <a:cubicBezTo>
                    <a:pt x="126" y="1"/>
                    <a:pt x="117" y="2"/>
                    <a:pt x="108" y="5"/>
                  </a:cubicBezTo>
                  <a:cubicBezTo>
                    <a:pt x="50" y="24"/>
                    <a:pt x="19" y="77"/>
                    <a:pt x="31" y="137"/>
                  </a:cubicBezTo>
                  <a:cubicBezTo>
                    <a:pt x="42" y="212"/>
                    <a:pt x="27" y="291"/>
                    <a:pt x="19" y="365"/>
                  </a:cubicBezTo>
                  <a:cubicBezTo>
                    <a:pt x="9" y="448"/>
                    <a:pt x="0" y="531"/>
                    <a:pt x="21" y="614"/>
                  </a:cubicBezTo>
                  <a:cubicBezTo>
                    <a:pt x="33" y="658"/>
                    <a:pt x="80" y="693"/>
                    <a:pt x="126" y="693"/>
                  </a:cubicBezTo>
                  <a:cubicBezTo>
                    <a:pt x="135" y="693"/>
                    <a:pt x="145" y="691"/>
                    <a:pt x="153" y="688"/>
                  </a:cubicBezTo>
                  <a:cubicBezTo>
                    <a:pt x="214" y="672"/>
                    <a:pt x="243" y="614"/>
                    <a:pt x="228" y="558"/>
                  </a:cubicBezTo>
                  <a:cubicBezTo>
                    <a:pt x="228" y="557"/>
                    <a:pt x="228" y="556"/>
                    <a:pt x="227" y="556"/>
                  </a:cubicBezTo>
                  <a:lnTo>
                    <a:pt x="227" y="556"/>
                  </a:lnTo>
                  <a:cubicBezTo>
                    <a:pt x="209" y="396"/>
                    <a:pt x="277" y="240"/>
                    <a:pt x="238" y="82"/>
                  </a:cubicBezTo>
                  <a:cubicBezTo>
                    <a:pt x="228" y="35"/>
                    <a:pt x="181" y="1"/>
                    <a:pt x="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7" name="Google Shape;1307;p52"/>
            <p:cNvSpPr/>
            <p:nvPr/>
          </p:nvSpPr>
          <p:spPr>
            <a:xfrm>
              <a:off x="2789188" y="717577"/>
              <a:ext cx="10913" cy="27930"/>
            </a:xfrm>
            <a:custGeom>
              <a:avLst/>
              <a:gdLst/>
              <a:ahLst/>
              <a:cxnLst/>
              <a:rect l="l" t="t" r="r" b="b"/>
              <a:pathLst>
                <a:path w="270" h="691" extrusionOk="0">
                  <a:moveTo>
                    <a:pt x="214" y="521"/>
                  </a:moveTo>
                  <a:cubicBezTo>
                    <a:pt x="216" y="527"/>
                    <a:pt x="217" y="531"/>
                    <a:pt x="218" y="536"/>
                  </a:cubicBezTo>
                  <a:lnTo>
                    <a:pt x="218" y="536"/>
                  </a:lnTo>
                  <a:lnTo>
                    <a:pt x="214" y="521"/>
                  </a:lnTo>
                  <a:close/>
                  <a:moveTo>
                    <a:pt x="158" y="1"/>
                  </a:moveTo>
                  <a:cubicBezTo>
                    <a:pt x="141" y="1"/>
                    <a:pt x="123" y="6"/>
                    <a:pt x="106" y="16"/>
                  </a:cubicBezTo>
                  <a:cubicBezTo>
                    <a:pt x="85" y="31"/>
                    <a:pt x="63" y="51"/>
                    <a:pt x="56" y="80"/>
                  </a:cubicBezTo>
                  <a:cubicBezTo>
                    <a:pt x="34" y="215"/>
                    <a:pt x="3" y="347"/>
                    <a:pt x="1" y="486"/>
                  </a:cubicBezTo>
                  <a:cubicBezTo>
                    <a:pt x="1" y="528"/>
                    <a:pt x="3" y="569"/>
                    <a:pt x="13" y="610"/>
                  </a:cubicBezTo>
                  <a:cubicBezTo>
                    <a:pt x="27" y="657"/>
                    <a:pt x="70" y="691"/>
                    <a:pt x="117" y="691"/>
                  </a:cubicBezTo>
                  <a:cubicBezTo>
                    <a:pt x="127" y="691"/>
                    <a:pt x="136" y="690"/>
                    <a:pt x="146" y="687"/>
                  </a:cubicBezTo>
                  <a:cubicBezTo>
                    <a:pt x="201" y="666"/>
                    <a:pt x="239" y="608"/>
                    <a:pt x="222" y="552"/>
                  </a:cubicBezTo>
                  <a:lnTo>
                    <a:pt x="219" y="541"/>
                  </a:lnTo>
                  <a:lnTo>
                    <a:pt x="219" y="541"/>
                  </a:lnTo>
                  <a:cubicBezTo>
                    <a:pt x="213" y="475"/>
                    <a:pt x="220" y="408"/>
                    <a:pt x="228" y="345"/>
                  </a:cubicBezTo>
                  <a:lnTo>
                    <a:pt x="228" y="345"/>
                  </a:lnTo>
                  <a:cubicBezTo>
                    <a:pt x="226" y="356"/>
                    <a:pt x="226" y="362"/>
                    <a:pt x="222" y="372"/>
                  </a:cubicBezTo>
                  <a:cubicBezTo>
                    <a:pt x="233" y="294"/>
                    <a:pt x="251" y="217"/>
                    <a:pt x="264" y="138"/>
                  </a:cubicBezTo>
                  <a:cubicBezTo>
                    <a:pt x="270" y="109"/>
                    <a:pt x="270" y="80"/>
                    <a:pt x="253" y="55"/>
                  </a:cubicBezTo>
                  <a:cubicBezTo>
                    <a:pt x="241" y="31"/>
                    <a:pt x="214" y="10"/>
                    <a:pt x="189" y="6"/>
                  </a:cubicBezTo>
                  <a:cubicBezTo>
                    <a:pt x="179" y="3"/>
                    <a:pt x="169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8" name="Google Shape;1308;p52"/>
            <p:cNvSpPr/>
            <p:nvPr/>
          </p:nvSpPr>
          <p:spPr>
            <a:xfrm>
              <a:off x="2739150" y="748821"/>
              <a:ext cx="34678" cy="22514"/>
            </a:xfrm>
            <a:custGeom>
              <a:avLst/>
              <a:gdLst/>
              <a:ahLst/>
              <a:cxnLst/>
              <a:rect l="l" t="t" r="r" b="b"/>
              <a:pathLst>
                <a:path w="858" h="557" extrusionOk="0">
                  <a:moveTo>
                    <a:pt x="33" y="94"/>
                  </a:moveTo>
                  <a:lnTo>
                    <a:pt x="31" y="98"/>
                  </a:lnTo>
                  <a:cubicBezTo>
                    <a:pt x="26" y="104"/>
                    <a:pt x="22" y="111"/>
                    <a:pt x="17" y="118"/>
                  </a:cubicBezTo>
                  <a:lnTo>
                    <a:pt x="17" y="118"/>
                  </a:lnTo>
                  <a:cubicBezTo>
                    <a:pt x="18" y="116"/>
                    <a:pt x="19" y="113"/>
                    <a:pt x="19" y="111"/>
                  </a:cubicBezTo>
                  <a:lnTo>
                    <a:pt x="19" y="111"/>
                  </a:lnTo>
                  <a:cubicBezTo>
                    <a:pt x="23" y="106"/>
                    <a:pt x="28" y="99"/>
                    <a:pt x="33" y="94"/>
                  </a:cubicBezTo>
                  <a:close/>
                  <a:moveTo>
                    <a:pt x="214" y="113"/>
                  </a:moveTo>
                  <a:lnTo>
                    <a:pt x="214" y="113"/>
                  </a:lnTo>
                  <a:cubicBezTo>
                    <a:pt x="214" y="117"/>
                    <a:pt x="215" y="121"/>
                    <a:pt x="215" y="125"/>
                  </a:cubicBezTo>
                  <a:lnTo>
                    <a:pt x="215" y="125"/>
                  </a:lnTo>
                  <a:cubicBezTo>
                    <a:pt x="215" y="121"/>
                    <a:pt x="214" y="117"/>
                    <a:pt x="214" y="113"/>
                  </a:cubicBezTo>
                  <a:close/>
                  <a:moveTo>
                    <a:pt x="13" y="121"/>
                  </a:moveTo>
                  <a:cubicBezTo>
                    <a:pt x="13" y="123"/>
                    <a:pt x="12" y="125"/>
                    <a:pt x="12" y="127"/>
                  </a:cubicBezTo>
                  <a:lnTo>
                    <a:pt x="12" y="127"/>
                  </a:lnTo>
                  <a:cubicBezTo>
                    <a:pt x="12" y="125"/>
                    <a:pt x="12" y="123"/>
                    <a:pt x="13" y="121"/>
                  </a:cubicBezTo>
                  <a:close/>
                  <a:moveTo>
                    <a:pt x="218" y="131"/>
                  </a:moveTo>
                  <a:lnTo>
                    <a:pt x="218" y="131"/>
                  </a:lnTo>
                  <a:cubicBezTo>
                    <a:pt x="217" y="133"/>
                    <a:pt x="217" y="134"/>
                    <a:pt x="217" y="135"/>
                  </a:cubicBezTo>
                  <a:lnTo>
                    <a:pt x="217" y="135"/>
                  </a:lnTo>
                  <a:cubicBezTo>
                    <a:pt x="217" y="134"/>
                    <a:pt x="217" y="133"/>
                    <a:pt x="218" y="131"/>
                  </a:cubicBezTo>
                  <a:close/>
                  <a:moveTo>
                    <a:pt x="9" y="146"/>
                  </a:moveTo>
                  <a:cubicBezTo>
                    <a:pt x="9" y="147"/>
                    <a:pt x="9" y="147"/>
                    <a:pt x="9" y="147"/>
                  </a:cubicBezTo>
                  <a:lnTo>
                    <a:pt x="9" y="147"/>
                  </a:lnTo>
                  <a:cubicBezTo>
                    <a:pt x="9" y="148"/>
                    <a:pt x="9" y="149"/>
                    <a:pt x="9" y="150"/>
                  </a:cubicBezTo>
                  <a:cubicBezTo>
                    <a:pt x="9" y="149"/>
                    <a:pt x="9" y="148"/>
                    <a:pt x="9" y="146"/>
                  </a:cubicBezTo>
                  <a:close/>
                  <a:moveTo>
                    <a:pt x="214" y="156"/>
                  </a:moveTo>
                  <a:lnTo>
                    <a:pt x="214" y="156"/>
                  </a:lnTo>
                  <a:cubicBezTo>
                    <a:pt x="214" y="157"/>
                    <a:pt x="214" y="158"/>
                    <a:pt x="214" y="158"/>
                  </a:cubicBezTo>
                  <a:cubicBezTo>
                    <a:pt x="214" y="157"/>
                    <a:pt x="214" y="157"/>
                    <a:pt x="214" y="156"/>
                  </a:cubicBezTo>
                  <a:close/>
                  <a:moveTo>
                    <a:pt x="12" y="162"/>
                  </a:moveTo>
                  <a:cubicBezTo>
                    <a:pt x="12" y="163"/>
                    <a:pt x="13" y="164"/>
                    <a:pt x="13" y="165"/>
                  </a:cubicBezTo>
                  <a:cubicBezTo>
                    <a:pt x="13" y="164"/>
                    <a:pt x="12" y="163"/>
                    <a:pt x="12" y="162"/>
                  </a:cubicBezTo>
                  <a:close/>
                  <a:moveTo>
                    <a:pt x="206" y="178"/>
                  </a:moveTo>
                  <a:lnTo>
                    <a:pt x="206" y="178"/>
                  </a:lnTo>
                  <a:cubicBezTo>
                    <a:pt x="206" y="178"/>
                    <a:pt x="205" y="179"/>
                    <a:pt x="205" y="179"/>
                  </a:cubicBezTo>
                  <a:cubicBezTo>
                    <a:pt x="205" y="179"/>
                    <a:pt x="205" y="178"/>
                    <a:pt x="206" y="178"/>
                  </a:cubicBezTo>
                  <a:close/>
                  <a:moveTo>
                    <a:pt x="174" y="210"/>
                  </a:moveTo>
                  <a:lnTo>
                    <a:pt x="174" y="210"/>
                  </a:lnTo>
                  <a:cubicBezTo>
                    <a:pt x="174" y="211"/>
                    <a:pt x="174" y="212"/>
                    <a:pt x="173" y="212"/>
                  </a:cubicBezTo>
                  <a:lnTo>
                    <a:pt x="173" y="212"/>
                  </a:lnTo>
                  <a:cubicBezTo>
                    <a:pt x="173" y="212"/>
                    <a:pt x="173" y="212"/>
                    <a:pt x="173" y="212"/>
                  </a:cubicBezTo>
                  <a:lnTo>
                    <a:pt x="173" y="212"/>
                  </a:lnTo>
                  <a:cubicBezTo>
                    <a:pt x="174" y="211"/>
                    <a:pt x="174" y="211"/>
                    <a:pt x="174" y="210"/>
                  </a:cubicBezTo>
                  <a:close/>
                  <a:moveTo>
                    <a:pt x="145" y="1"/>
                  </a:moveTo>
                  <a:cubicBezTo>
                    <a:pt x="142" y="1"/>
                    <a:pt x="140" y="1"/>
                    <a:pt x="137" y="1"/>
                  </a:cubicBezTo>
                  <a:cubicBezTo>
                    <a:pt x="112" y="3"/>
                    <a:pt x="89" y="9"/>
                    <a:pt x="64" y="22"/>
                  </a:cubicBezTo>
                  <a:cubicBezTo>
                    <a:pt x="40" y="40"/>
                    <a:pt x="19" y="63"/>
                    <a:pt x="11" y="94"/>
                  </a:cubicBezTo>
                  <a:cubicBezTo>
                    <a:pt x="6" y="110"/>
                    <a:pt x="6" y="124"/>
                    <a:pt x="8" y="137"/>
                  </a:cubicBezTo>
                  <a:lnTo>
                    <a:pt x="8" y="137"/>
                  </a:lnTo>
                  <a:cubicBezTo>
                    <a:pt x="3" y="148"/>
                    <a:pt x="0" y="160"/>
                    <a:pt x="0" y="173"/>
                  </a:cubicBezTo>
                  <a:cubicBezTo>
                    <a:pt x="0" y="198"/>
                    <a:pt x="15" y="229"/>
                    <a:pt x="31" y="247"/>
                  </a:cubicBezTo>
                  <a:cubicBezTo>
                    <a:pt x="51" y="273"/>
                    <a:pt x="81" y="287"/>
                    <a:pt x="110" y="287"/>
                  </a:cubicBezTo>
                  <a:cubicBezTo>
                    <a:pt x="135" y="287"/>
                    <a:pt x="159" y="278"/>
                    <a:pt x="176" y="258"/>
                  </a:cubicBezTo>
                  <a:lnTo>
                    <a:pt x="176" y="258"/>
                  </a:lnTo>
                  <a:cubicBezTo>
                    <a:pt x="341" y="365"/>
                    <a:pt x="511" y="465"/>
                    <a:pt x="690" y="544"/>
                  </a:cubicBezTo>
                  <a:cubicBezTo>
                    <a:pt x="707" y="552"/>
                    <a:pt x="725" y="557"/>
                    <a:pt x="745" y="557"/>
                  </a:cubicBezTo>
                  <a:cubicBezTo>
                    <a:pt x="754" y="557"/>
                    <a:pt x="763" y="556"/>
                    <a:pt x="773" y="554"/>
                  </a:cubicBezTo>
                  <a:cubicBezTo>
                    <a:pt x="798" y="546"/>
                    <a:pt x="824" y="527"/>
                    <a:pt x="837" y="504"/>
                  </a:cubicBezTo>
                  <a:cubicBezTo>
                    <a:pt x="849" y="477"/>
                    <a:pt x="858" y="450"/>
                    <a:pt x="847" y="421"/>
                  </a:cubicBezTo>
                  <a:cubicBezTo>
                    <a:pt x="839" y="394"/>
                    <a:pt x="824" y="367"/>
                    <a:pt x="798" y="357"/>
                  </a:cubicBezTo>
                  <a:cubicBezTo>
                    <a:pt x="597" y="266"/>
                    <a:pt x="406" y="150"/>
                    <a:pt x="224" y="28"/>
                  </a:cubicBezTo>
                  <a:cubicBezTo>
                    <a:pt x="199" y="13"/>
                    <a:pt x="176" y="1"/>
                    <a:pt x="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9" name="Google Shape;1309;p52"/>
            <p:cNvSpPr/>
            <p:nvPr/>
          </p:nvSpPr>
          <p:spPr>
            <a:xfrm>
              <a:off x="2744081" y="803750"/>
              <a:ext cx="34759" cy="11520"/>
            </a:xfrm>
            <a:custGeom>
              <a:avLst/>
              <a:gdLst/>
              <a:ahLst/>
              <a:cxnLst/>
              <a:rect l="l" t="t" r="r" b="b"/>
              <a:pathLst>
                <a:path w="860" h="285" extrusionOk="0">
                  <a:moveTo>
                    <a:pt x="673" y="274"/>
                  </a:moveTo>
                  <a:lnTo>
                    <a:pt x="679" y="275"/>
                  </a:lnTo>
                  <a:lnTo>
                    <a:pt x="679" y="275"/>
                  </a:lnTo>
                  <a:cubicBezTo>
                    <a:pt x="677" y="274"/>
                    <a:pt x="675" y="274"/>
                    <a:pt x="673" y="274"/>
                  </a:cubicBezTo>
                  <a:close/>
                  <a:moveTo>
                    <a:pt x="108" y="1"/>
                  </a:moveTo>
                  <a:cubicBezTo>
                    <a:pt x="91" y="1"/>
                    <a:pt x="74" y="5"/>
                    <a:pt x="58" y="15"/>
                  </a:cubicBezTo>
                  <a:cubicBezTo>
                    <a:pt x="34" y="27"/>
                    <a:pt x="13" y="52"/>
                    <a:pt x="9" y="79"/>
                  </a:cubicBezTo>
                  <a:cubicBezTo>
                    <a:pt x="0" y="104"/>
                    <a:pt x="3" y="135"/>
                    <a:pt x="19" y="162"/>
                  </a:cubicBezTo>
                  <a:cubicBezTo>
                    <a:pt x="34" y="183"/>
                    <a:pt x="54" y="205"/>
                    <a:pt x="83" y="212"/>
                  </a:cubicBezTo>
                  <a:cubicBezTo>
                    <a:pt x="241" y="236"/>
                    <a:pt x="404" y="245"/>
                    <a:pt x="562" y="263"/>
                  </a:cubicBezTo>
                  <a:lnTo>
                    <a:pt x="690" y="277"/>
                  </a:lnTo>
                  <a:lnTo>
                    <a:pt x="690" y="277"/>
                  </a:lnTo>
                  <a:lnTo>
                    <a:pt x="721" y="282"/>
                  </a:lnTo>
                  <a:cubicBezTo>
                    <a:pt x="730" y="283"/>
                    <a:pt x="739" y="284"/>
                    <a:pt x="749" y="284"/>
                  </a:cubicBezTo>
                  <a:cubicBezTo>
                    <a:pt x="767" y="284"/>
                    <a:pt x="786" y="281"/>
                    <a:pt x="804" y="270"/>
                  </a:cubicBezTo>
                  <a:cubicBezTo>
                    <a:pt x="827" y="257"/>
                    <a:pt x="847" y="232"/>
                    <a:pt x="852" y="205"/>
                  </a:cubicBezTo>
                  <a:cubicBezTo>
                    <a:pt x="860" y="181"/>
                    <a:pt x="858" y="149"/>
                    <a:pt x="841" y="123"/>
                  </a:cubicBezTo>
                  <a:cubicBezTo>
                    <a:pt x="827" y="102"/>
                    <a:pt x="806" y="77"/>
                    <a:pt x="777" y="73"/>
                  </a:cubicBezTo>
                  <a:cubicBezTo>
                    <a:pt x="603" y="48"/>
                    <a:pt x="427" y="31"/>
                    <a:pt x="251" y="17"/>
                  </a:cubicBezTo>
                  <a:cubicBezTo>
                    <a:pt x="216" y="11"/>
                    <a:pt x="176" y="9"/>
                    <a:pt x="139" y="5"/>
                  </a:cubicBezTo>
                  <a:cubicBezTo>
                    <a:pt x="129" y="2"/>
                    <a:pt x="118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0" name="Google Shape;1310;p52"/>
            <p:cNvSpPr/>
            <p:nvPr/>
          </p:nvSpPr>
          <p:spPr>
            <a:xfrm>
              <a:off x="2777911" y="848817"/>
              <a:ext cx="15076" cy="24171"/>
            </a:xfrm>
            <a:custGeom>
              <a:avLst/>
              <a:gdLst/>
              <a:ahLst/>
              <a:cxnLst/>
              <a:rect l="l" t="t" r="r" b="b"/>
              <a:pathLst>
                <a:path w="373" h="598" extrusionOk="0">
                  <a:moveTo>
                    <a:pt x="254" y="1"/>
                  </a:moveTo>
                  <a:cubicBezTo>
                    <a:pt x="216" y="1"/>
                    <a:pt x="179" y="17"/>
                    <a:pt x="159" y="53"/>
                  </a:cubicBezTo>
                  <a:cubicBezTo>
                    <a:pt x="126" y="115"/>
                    <a:pt x="106" y="186"/>
                    <a:pt x="87" y="254"/>
                  </a:cubicBezTo>
                  <a:cubicBezTo>
                    <a:pt x="75" y="304"/>
                    <a:pt x="64" y="355"/>
                    <a:pt x="45" y="406"/>
                  </a:cubicBezTo>
                  <a:lnTo>
                    <a:pt x="45" y="406"/>
                  </a:lnTo>
                  <a:cubicBezTo>
                    <a:pt x="45" y="405"/>
                    <a:pt x="45" y="404"/>
                    <a:pt x="46" y="403"/>
                  </a:cubicBezTo>
                  <a:lnTo>
                    <a:pt x="46" y="403"/>
                  </a:lnTo>
                  <a:cubicBezTo>
                    <a:pt x="41" y="416"/>
                    <a:pt x="33" y="430"/>
                    <a:pt x="29" y="441"/>
                  </a:cubicBezTo>
                  <a:cubicBezTo>
                    <a:pt x="0" y="488"/>
                    <a:pt x="15" y="559"/>
                    <a:pt x="66" y="585"/>
                  </a:cubicBezTo>
                  <a:cubicBezTo>
                    <a:pt x="83" y="594"/>
                    <a:pt x="102" y="598"/>
                    <a:pt x="119" y="598"/>
                  </a:cubicBezTo>
                  <a:cubicBezTo>
                    <a:pt x="156" y="598"/>
                    <a:pt x="190" y="581"/>
                    <a:pt x="211" y="546"/>
                  </a:cubicBezTo>
                  <a:cubicBezTo>
                    <a:pt x="278" y="438"/>
                    <a:pt x="283" y="305"/>
                    <a:pt x="331" y="187"/>
                  </a:cubicBezTo>
                  <a:lnTo>
                    <a:pt x="331" y="187"/>
                  </a:lnTo>
                  <a:cubicBezTo>
                    <a:pt x="330" y="190"/>
                    <a:pt x="330" y="192"/>
                    <a:pt x="329" y="194"/>
                  </a:cubicBezTo>
                  <a:cubicBezTo>
                    <a:pt x="333" y="182"/>
                    <a:pt x="340" y="171"/>
                    <a:pt x="346" y="157"/>
                  </a:cubicBezTo>
                  <a:cubicBezTo>
                    <a:pt x="373" y="109"/>
                    <a:pt x="360" y="39"/>
                    <a:pt x="309" y="12"/>
                  </a:cubicBezTo>
                  <a:cubicBezTo>
                    <a:pt x="292" y="4"/>
                    <a:pt x="273" y="1"/>
                    <a:pt x="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1" name="Google Shape;1311;p52"/>
            <p:cNvSpPr/>
            <p:nvPr/>
          </p:nvSpPr>
          <p:spPr>
            <a:xfrm>
              <a:off x="2777547" y="907263"/>
              <a:ext cx="27605" cy="26516"/>
            </a:xfrm>
            <a:custGeom>
              <a:avLst/>
              <a:gdLst/>
              <a:ahLst/>
              <a:cxnLst/>
              <a:rect l="l" t="t" r="r" b="b"/>
              <a:pathLst>
                <a:path w="683" h="656" extrusionOk="0">
                  <a:moveTo>
                    <a:pt x="620" y="206"/>
                  </a:moveTo>
                  <a:cubicBezTo>
                    <a:pt x="616" y="207"/>
                    <a:pt x="612" y="209"/>
                    <a:pt x="609" y="210"/>
                  </a:cubicBezTo>
                  <a:lnTo>
                    <a:pt x="609" y="210"/>
                  </a:lnTo>
                  <a:cubicBezTo>
                    <a:pt x="613" y="209"/>
                    <a:pt x="616" y="208"/>
                    <a:pt x="620" y="206"/>
                  </a:cubicBezTo>
                  <a:close/>
                  <a:moveTo>
                    <a:pt x="318" y="465"/>
                  </a:moveTo>
                  <a:cubicBezTo>
                    <a:pt x="315" y="468"/>
                    <a:pt x="312" y="471"/>
                    <a:pt x="310" y="474"/>
                  </a:cubicBezTo>
                  <a:lnTo>
                    <a:pt x="310" y="474"/>
                  </a:lnTo>
                  <a:cubicBezTo>
                    <a:pt x="312" y="471"/>
                    <a:pt x="315" y="468"/>
                    <a:pt x="318" y="465"/>
                  </a:cubicBezTo>
                  <a:close/>
                  <a:moveTo>
                    <a:pt x="310" y="474"/>
                  </a:moveTo>
                  <a:lnTo>
                    <a:pt x="310" y="474"/>
                  </a:lnTo>
                  <a:cubicBezTo>
                    <a:pt x="310" y="474"/>
                    <a:pt x="309" y="475"/>
                    <a:pt x="309" y="475"/>
                  </a:cubicBezTo>
                  <a:lnTo>
                    <a:pt x="309" y="475"/>
                  </a:lnTo>
                  <a:cubicBezTo>
                    <a:pt x="309" y="475"/>
                    <a:pt x="310" y="474"/>
                    <a:pt x="310" y="474"/>
                  </a:cubicBezTo>
                  <a:close/>
                  <a:moveTo>
                    <a:pt x="568" y="0"/>
                  </a:moveTo>
                  <a:cubicBezTo>
                    <a:pt x="559" y="0"/>
                    <a:pt x="550" y="2"/>
                    <a:pt x="541" y="5"/>
                  </a:cubicBezTo>
                  <a:cubicBezTo>
                    <a:pt x="485" y="30"/>
                    <a:pt x="431" y="57"/>
                    <a:pt x="382" y="96"/>
                  </a:cubicBezTo>
                  <a:cubicBezTo>
                    <a:pt x="332" y="133"/>
                    <a:pt x="287" y="173"/>
                    <a:pt x="245" y="220"/>
                  </a:cubicBezTo>
                  <a:cubicBezTo>
                    <a:pt x="164" y="305"/>
                    <a:pt x="96" y="398"/>
                    <a:pt x="32" y="494"/>
                  </a:cubicBezTo>
                  <a:cubicBezTo>
                    <a:pt x="1" y="541"/>
                    <a:pt x="21" y="616"/>
                    <a:pt x="71" y="639"/>
                  </a:cubicBezTo>
                  <a:cubicBezTo>
                    <a:pt x="89" y="650"/>
                    <a:pt x="109" y="656"/>
                    <a:pt x="127" y="656"/>
                  </a:cubicBezTo>
                  <a:cubicBezTo>
                    <a:pt x="162" y="656"/>
                    <a:pt x="195" y="637"/>
                    <a:pt x="216" y="603"/>
                  </a:cubicBezTo>
                  <a:cubicBezTo>
                    <a:pt x="245" y="558"/>
                    <a:pt x="275" y="516"/>
                    <a:pt x="309" y="475"/>
                  </a:cubicBezTo>
                  <a:lnTo>
                    <a:pt x="309" y="475"/>
                  </a:lnTo>
                  <a:cubicBezTo>
                    <a:pt x="306" y="478"/>
                    <a:pt x="303" y="481"/>
                    <a:pt x="299" y="483"/>
                  </a:cubicBezTo>
                  <a:cubicBezTo>
                    <a:pt x="356" y="411"/>
                    <a:pt x="417" y="340"/>
                    <a:pt x="488" y="281"/>
                  </a:cubicBezTo>
                  <a:lnTo>
                    <a:pt x="488" y="281"/>
                  </a:lnTo>
                  <a:cubicBezTo>
                    <a:pt x="487" y="282"/>
                    <a:pt x="486" y="283"/>
                    <a:pt x="485" y="285"/>
                  </a:cubicBezTo>
                  <a:cubicBezTo>
                    <a:pt x="524" y="256"/>
                    <a:pt x="564" y="229"/>
                    <a:pt x="609" y="210"/>
                  </a:cubicBezTo>
                  <a:lnTo>
                    <a:pt x="609" y="210"/>
                  </a:lnTo>
                  <a:cubicBezTo>
                    <a:pt x="605" y="212"/>
                    <a:pt x="600" y="213"/>
                    <a:pt x="596" y="215"/>
                  </a:cubicBezTo>
                  <a:lnTo>
                    <a:pt x="596" y="215"/>
                  </a:lnTo>
                  <a:cubicBezTo>
                    <a:pt x="597" y="214"/>
                    <a:pt x="598" y="212"/>
                    <a:pt x="599" y="212"/>
                  </a:cubicBezTo>
                  <a:cubicBezTo>
                    <a:pt x="624" y="202"/>
                    <a:pt x="649" y="189"/>
                    <a:pt x="663" y="164"/>
                  </a:cubicBezTo>
                  <a:cubicBezTo>
                    <a:pt x="676" y="140"/>
                    <a:pt x="682" y="107"/>
                    <a:pt x="674" y="82"/>
                  </a:cubicBezTo>
                  <a:cubicBezTo>
                    <a:pt x="665" y="55"/>
                    <a:pt x="651" y="30"/>
                    <a:pt x="624" y="15"/>
                  </a:cubicBezTo>
                  <a:cubicBezTo>
                    <a:pt x="608" y="7"/>
                    <a:pt x="588" y="0"/>
                    <a:pt x="5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2" name="Google Shape;1312;p52"/>
            <p:cNvSpPr/>
            <p:nvPr/>
          </p:nvSpPr>
          <p:spPr>
            <a:xfrm>
              <a:off x="2807700" y="940770"/>
              <a:ext cx="23563" cy="24050"/>
            </a:xfrm>
            <a:custGeom>
              <a:avLst/>
              <a:gdLst/>
              <a:ahLst/>
              <a:cxnLst/>
              <a:rect l="l" t="t" r="r" b="b"/>
              <a:pathLst>
                <a:path w="583" h="595" extrusionOk="0">
                  <a:moveTo>
                    <a:pt x="473" y="1"/>
                  </a:moveTo>
                  <a:cubicBezTo>
                    <a:pt x="446" y="1"/>
                    <a:pt x="421" y="10"/>
                    <a:pt x="402" y="31"/>
                  </a:cubicBezTo>
                  <a:cubicBezTo>
                    <a:pt x="286" y="164"/>
                    <a:pt x="143" y="278"/>
                    <a:pt x="31" y="414"/>
                  </a:cubicBezTo>
                  <a:cubicBezTo>
                    <a:pt x="13" y="437"/>
                    <a:pt x="0" y="460"/>
                    <a:pt x="0" y="489"/>
                  </a:cubicBezTo>
                  <a:cubicBezTo>
                    <a:pt x="0" y="516"/>
                    <a:pt x="13" y="547"/>
                    <a:pt x="31" y="563"/>
                  </a:cubicBezTo>
                  <a:cubicBezTo>
                    <a:pt x="52" y="582"/>
                    <a:pt x="79" y="595"/>
                    <a:pt x="106" y="595"/>
                  </a:cubicBezTo>
                  <a:cubicBezTo>
                    <a:pt x="133" y="595"/>
                    <a:pt x="164" y="586"/>
                    <a:pt x="182" y="563"/>
                  </a:cubicBezTo>
                  <a:cubicBezTo>
                    <a:pt x="292" y="425"/>
                    <a:pt x="433" y="313"/>
                    <a:pt x="551" y="180"/>
                  </a:cubicBezTo>
                  <a:cubicBezTo>
                    <a:pt x="570" y="160"/>
                    <a:pt x="582" y="135"/>
                    <a:pt x="582" y="106"/>
                  </a:cubicBezTo>
                  <a:cubicBezTo>
                    <a:pt x="582" y="81"/>
                    <a:pt x="570" y="50"/>
                    <a:pt x="551" y="31"/>
                  </a:cubicBezTo>
                  <a:cubicBezTo>
                    <a:pt x="530" y="12"/>
                    <a:pt x="501" y="1"/>
                    <a:pt x="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3" name="Google Shape;1313;p52"/>
            <p:cNvSpPr/>
            <p:nvPr/>
          </p:nvSpPr>
          <p:spPr>
            <a:xfrm>
              <a:off x="2725326" y="827961"/>
              <a:ext cx="32091" cy="14470"/>
            </a:xfrm>
            <a:custGeom>
              <a:avLst/>
              <a:gdLst/>
              <a:ahLst/>
              <a:cxnLst/>
              <a:rect l="l" t="t" r="r" b="b"/>
              <a:pathLst>
                <a:path w="794" h="358" extrusionOk="0">
                  <a:moveTo>
                    <a:pt x="687" y="0"/>
                  </a:moveTo>
                  <a:cubicBezTo>
                    <a:pt x="676" y="0"/>
                    <a:pt x="665" y="2"/>
                    <a:pt x="653" y="4"/>
                  </a:cubicBezTo>
                  <a:cubicBezTo>
                    <a:pt x="462" y="39"/>
                    <a:pt x="278" y="114"/>
                    <a:pt x="83" y="149"/>
                  </a:cubicBezTo>
                  <a:cubicBezTo>
                    <a:pt x="59" y="153"/>
                    <a:pt x="32" y="176"/>
                    <a:pt x="19" y="197"/>
                  </a:cubicBezTo>
                  <a:cubicBezTo>
                    <a:pt x="7" y="221"/>
                    <a:pt x="1" y="255"/>
                    <a:pt x="9" y="279"/>
                  </a:cubicBezTo>
                  <a:cubicBezTo>
                    <a:pt x="17" y="306"/>
                    <a:pt x="32" y="331"/>
                    <a:pt x="59" y="346"/>
                  </a:cubicBezTo>
                  <a:cubicBezTo>
                    <a:pt x="79" y="354"/>
                    <a:pt x="97" y="358"/>
                    <a:pt x="116" y="358"/>
                  </a:cubicBezTo>
                  <a:cubicBezTo>
                    <a:pt x="124" y="358"/>
                    <a:pt x="133" y="357"/>
                    <a:pt x="141" y="356"/>
                  </a:cubicBezTo>
                  <a:cubicBezTo>
                    <a:pt x="336" y="321"/>
                    <a:pt x="518" y="246"/>
                    <a:pt x="711" y="211"/>
                  </a:cubicBezTo>
                  <a:cubicBezTo>
                    <a:pt x="736" y="205"/>
                    <a:pt x="763" y="182"/>
                    <a:pt x="775" y="161"/>
                  </a:cubicBezTo>
                  <a:cubicBezTo>
                    <a:pt x="787" y="139"/>
                    <a:pt x="794" y="103"/>
                    <a:pt x="785" y="79"/>
                  </a:cubicBezTo>
                  <a:cubicBezTo>
                    <a:pt x="777" y="52"/>
                    <a:pt x="763" y="27"/>
                    <a:pt x="736" y="14"/>
                  </a:cubicBezTo>
                  <a:cubicBezTo>
                    <a:pt x="720" y="4"/>
                    <a:pt x="704" y="0"/>
                    <a:pt x="6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4" name="Google Shape;1314;p52"/>
            <p:cNvSpPr/>
            <p:nvPr/>
          </p:nvSpPr>
          <p:spPr>
            <a:xfrm>
              <a:off x="2707098" y="767333"/>
              <a:ext cx="31849" cy="15198"/>
            </a:xfrm>
            <a:custGeom>
              <a:avLst/>
              <a:gdLst/>
              <a:ahLst/>
              <a:cxnLst/>
              <a:rect l="l" t="t" r="r" b="b"/>
              <a:pathLst>
                <a:path w="788" h="376" extrusionOk="0">
                  <a:moveTo>
                    <a:pt x="112" y="1"/>
                  </a:moveTo>
                  <a:cubicBezTo>
                    <a:pt x="95" y="1"/>
                    <a:pt x="78" y="5"/>
                    <a:pt x="62" y="15"/>
                  </a:cubicBezTo>
                  <a:cubicBezTo>
                    <a:pt x="37" y="28"/>
                    <a:pt x="17" y="54"/>
                    <a:pt x="13" y="79"/>
                  </a:cubicBezTo>
                  <a:cubicBezTo>
                    <a:pt x="0" y="133"/>
                    <a:pt x="27" y="199"/>
                    <a:pt x="87" y="212"/>
                  </a:cubicBezTo>
                  <a:cubicBezTo>
                    <a:pt x="276" y="253"/>
                    <a:pt x="458" y="315"/>
                    <a:pt x="642" y="371"/>
                  </a:cubicBezTo>
                  <a:cubicBezTo>
                    <a:pt x="651" y="374"/>
                    <a:pt x="661" y="376"/>
                    <a:pt x="671" y="376"/>
                  </a:cubicBezTo>
                  <a:cubicBezTo>
                    <a:pt x="717" y="376"/>
                    <a:pt x="762" y="345"/>
                    <a:pt x="773" y="297"/>
                  </a:cubicBezTo>
                  <a:cubicBezTo>
                    <a:pt x="787" y="241"/>
                    <a:pt x="756" y="183"/>
                    <a:pt x="698" y="164"/>
                  </a:cubicBezTo>
                  <a:cubicBezTo>
                    <a:pt x="514" y="110"/>
                    <a:pt x="334" y="46"/>
                    <a:pt x="145" y="5"/>
                  </a:cubicBezTo>
                  <a:cubicBezTo>
                    <a:pt x="134" y="2"/>
                    <a:pt x="123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5" name="Google Shape;1315;p52"/>
            <p:cNvSpPr/>
            <p:nvPr/>
          </p:nvSpPr>
          <p:spPr>
            <a:xfrm>
              <a:off x="2890396" y="708119"/>
              <a:ext cx="12085" cy="28941"/>
            </a:xfrm>
            <a:custGeom>
              <a:avLst/>
              <a:gdLst/>
              <a:ahLst/>
              <a:cxnLst/>
              <a:rect l="l" t="t" r="r" b="b"/>
              <a:pathLst>
                <a:path w="299" h="716" extrusionOk="0">
                  <a:moveTo>
                    <a:pt x="191" y="0"/>
                  </a:moveTo>
                  <a:cubicBezTo>
                    <a:pt x="172" y="0"/>
                    <a:pt x="153" y="5"/>
                    <a:pt x="137" y="14"/>
                  </a:cubicBezTo>
                  <a:cubicBezTo>
                    <a:pt x="116" y="31"/>
                    <a:pt x="93" y="51"/>
                    <a:pt x="87" y="80"/>
                  </a:cubicBezTo>
                  <a:cubicBezTo>
                    <a:pt x="62" y="246"/>
                    <a:pt x="33" y="412"/>
                    <a:pt x="4" y="579"/>
                  </a:cubicBezTo>
                  <a:cubicBezTo>
                    <a:pt x="0" y="608"/>
                    <a:pt x="0" y="635"/>
                    <a:pt x="15" y="662"/>
                  </a:cubicBezTo>
                  <a:cubicBezTo>
                    <a:pt x="27" y="685"/>
                    <a:pt x="54" y="706"/>
                    <a:pt x="79" y="712"/>
                  </a:cubicBezTo>
                  <a:cubicBezTo>
                    <a:pt x="88" y="714"/>
                    <a:pt x="98" y="715"/>
                    <a:pt x="108" y="715"/>
                  </a:cubicBezTo>
                  <a:cubicBezTo>
                    <a:pt x="126" y="715"/>
                    <a:pt x="145" y="711"/>
                    <a:pt x="162" y="701"/>
                  </a:cubicBezTo>
                  <a:cubicBezTo>
                    <a:pt x="182" y="685"/>
                    <a:pt x="207" y="662"/>
                    <a:pt x="211" y="635"/>
                  </a:cubicBezTo>
                  <a:cubicBezTo>
                    <a:pt x="238" y="470"/>
                    <a:pt x="265" y="304"/>
                    <a:pt x="294" y="136"/>
                  </a:cubicBezTo>
                  <a:cubicBezTo>
                    <a:pt x="298" y="107"/>
                    <a:pt x="298" y="80"/>
                    <a:pt x="284" y="53"/>
                  </a:cubicBezTo>
                  <a:cubicBezTo>
                    <a:pt x="271" y="31"/>
                    <a:pt x="244" y="10"/>
                    <a:pt x="220" y="4"/>
                  </a:cubicBezTo>
                  <a:cubicBezTo>
                    <a:pt x="210" y="2"/>
                    <a:pt x="201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6" name="Google Shape;1316;p52"/>
            <p:cNvSpPr/>
            <p:nvPr/>
          </p:nvSpPr>
          <p:spPr>
            <a:xfrm>
              <a:off x="2929036" y="687061"/>
              <a:ext cx="21300" cy="23322"/>
            </a:xfrm>
            <a:custGeom>
              <a:avLst/>
              <a:gdLst/>
              <a:ahLst/>
              <a:cxnLst/>
              <a:rect l="l" t="t" r="r" b="b"/>
              <a:pathLst>
                <a:path w="527" h="577" extrusionOk="0">
                  <a:moveTo>
                    <a:pt x="293" y="378"/>
                  </a:moveTo>
                  <a:cubicBezTo>
                    <a:pt x="289" y="383"/>
                    <a:pt x="285" y="388"/>
                    <a:pt x="281" y="394"/>
                  </a:cubicBezTo>
                  <a:lnTo>
                    <a:pt x="281" y="394"/>
                  </a:lnTo>
                  <a:cubicBezTo>
                    <a:pt x="285" y="389"/>
                    <a:pt x="290" y="384"/>
                    <a:pt x="293" y="378"/>
                  </a:cubicBezTo>
                  <a:close/>
                  <a:moveTo>
                    <a:pt x="411" y="0"/>
                  </a:moveTo>
                  <a:cubicBezTo>
                    <a:pt x="384" y="0"/>
                    <a:pt x="357" y="10"/>
                    <a:pt x="334" y="30"/>
                  </a:cubicBezTo>
                  <a:cubicBezTo>
                    <a:pt x="278" y="82"/>
                    <a:pt x="222" y="137"/>
                    <a:pt x="169" y="193"/>
                  </a:cubicBezTo>
                  <a:cubicBezTo>
                    <a:pt x="108" y="258"/>
                    <a:pt x="55" y="330"/>
                    <a:pt x="19" y="413"/>
                  </a:cubicBezTo>
                  <a:cubicBezTo>
                    <a:pt x="5" y="440"/>
                    <a:pt x="1" y="465"/>
                    <a:pt x="9" y="496"/>
                  </a:cubicBezTo>
                  <a:cubicBezTo>
                    <a:pt x="15" y="523"/>
                    <a:pt x="34" y="547"/>
                    <a:pt x="57" y="562"/>
                  </a:cubicBezTo>
                  <a:cubicBezTo>
                    <a:pt x="75" y="570"/>
                    <a:pt x="94" y="577"/>
                    <a:pt x="113" y="577"/>
                  </a:cubicBezTo>
                  <a:cubicBezTo>
                    <a:pt x="122" y="577"/>
                    <a:pt x="131" y="576"/>
                    <a:pt x="140" y="572"/>
                  </a:cubicBezTo>
                  <a:cubicBezTo>
                    <a:pt x="166" y="562"/>
                    <a:pt x="195" y="545"/>
                    <a:pt x="206" y="521"/>
                  </a:cubicBezTo>
                  <a:cubicBezTo>
                    <a:pt x="226" y="475"/>
                    <a:pt x="252" y="433"/>
                    <a:pt x="281" y="394"/>
                  </a:cubicBezTo>
                  <a:lnTo>
                    <a:pt x="281" y="394"/>
                  </a:lnTo>
                  <a:cubicBezTo>
                    <a:pt x="279" y="395"/>
                    <a:pt x="278" y="397"/>
                    <a:pt x="276" y="398"/>
                  </a:cubicBezTo>
                  <a:cubicBezTo>
                    <a:pt x="338" y="318"/>
                    <a:pt x="411" y="249"/>
                    <a:pt x="485" y="181"/>
                  </a:cubicBezTo>
                  <a:cubicBezTo>
                    <a:pt x="527" y="144"/>
                    <a:pt x="527" y="67"/>
                    <a:pt x="485" y="30"/>
                  </a:cubicBezTo>
                  <a:cubicBezTo>
                    <a:pt x="464" y="10"/>
                    <a:pt x="437" y="0"/>
                    <a:pt x="4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7" name="Google Shape;1317;p52"/>
            <p:cNvSpPr/>
            <p:nvPr/>
          </p:nvSpPr>
          <p:spPr>
            <a:xfrm>
              <a:off x="2936069" y="637144"/>
              <a:ext cx="21058" cy="28739"/>
            </a:xfrm>
            <a:custGeom>
              <a:avLst/>
              <a:gdLst/>
              <a:ahLst/>
              <a:cxnLst/>
              <a:rect l="l" t="t" r="r" b="b"/>
              <a:pathLst>
                <a:path w="521" h="711" extrusionOk="0">
                  <a:moveTo>
                    <a:pt x="65" y="505"/>
                  </a:moveTo>
                  <a:lnTo>
                    <a:pt x="65" y="505"/>
                  </a:lnTo>
                  <a:cubicBezTo>
                    <a:pt x="62" y="508"/>
                    <a:pt x="60" y="511"/>
                    <a:pt x="57" y="515"/>
                  </a:cubicBezTo>
                  <a:cubicBezTo>
                    <a:pt x="59" y="512"/>
                    <a:pt x="62" y="508"/>
                    <a:pt x="65" y="505"/>
                  </a:cubicBezTo>
                  <a:close/>
                  <a:moveTo>
                    <a:pt x="401" y="0"/>
                  </a:moveTo>
                  <a:cubicBezTo>
                    <a:pt x="365" y="0"/>
                    <a:pt x="330" y="17"/>
                    <a:pt x="311" y="51"/>
                  </a:cubicBezTo>
                  <a:cubicBezTo>
                    <a:pt x="268" y="132"/>
                    <a:pt x="226" y="215"/>
                    <a:pt x="185" y="298"/>
                  </a:cubicBezTo>
                  <a:cubicBezTo>
                    <a:pt x="148" y="368"/>
                    <a:pt x="112" y="441"/>
                    <a:pt x="65" y="505"/>
                  </a:cubicBezTo>
                  <a:lnTo>
                    <a:pt x="65" y="505"/>
                  </a:lnTo>
                  <a:cubicBezTo>
                    <a:pt x="68" y="501"/>
                    <a:pt x="71" y="498"/>
                    <a:pt x="75" y="494"/>
                  </a:cubicBezTo>
                  <a:lnTo>
                    <a:pt x="75" y="494"/>
                  </a:lnTo>
                  <a:cubicBezTo>
                    <a:pt x="65" y="507"/>
                    <a:pt x="55" y="521"/>
                    <a:pt x="44" y="528"/>
                  </a:cubicBezTo>
                  <a:cubicBezTo>
                    <a:pt x="1" y="565"/>
                    <a:pt x="3" y="641"/>
                    <a:pt x="44" y="679"/>
                  </a:cubicBezTo>
                  <a:cubicBezTo>
                    <a:pt x="65" y="700"/>
                    <a:pt x="91" y="711"/>
                    <a:pt x="117" y="711"/>
                  </a:cubicBezTo>
                  <a:cubicBezTo>
                    <a:pt x="144" y="711"/>
                    <a:pt x="172" y="700"/>
                    <a:pt x="195" y="681"/>
                  </a:cubicBezTo>
                  <a:cubicBezTo>
                    <a:pt x="220" y="658"/>
                    <a:pt x="241" y="629"/>
                    <a:pt x="260" y="598"/>
                  </a:cubicBezTo>
                  <a:cubicBezTo>
                    <a:pt x="280" y="569"/>
                    <a:pt x="299" y="536"/>
                    <a:pt x="316" y="505"/>
                  </a:cubicBezTo>
                  <a:cubicBezTo>
                    <a:pt x="357" y="430"/>
                    <a:pt x="396" y="356"/>
                    <a:pt x="434" y="277"/>
                  </a:cubicBezTo>
                  <a:cubicBezTo>
                    <a:pt x="454" y="236"/>
                    <a:pt x="475" y="196"/>
                    <a:pt x="496" y="159"/>
                  </a:cubicBezTo>
                  <a:cubicBezTo>
                    <a:pt x="521" y="109"/>
                    <a:pt x="508" y="39"/>
                    <a:pt x="456" y="14"/>
                  </a:cubicBezTo>
                  <a:cubicBezTo>
                    <a:pt x="439" y="5"/>
                    <a:pt x="419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8" name="Google Shape;1318;p52"/>
            <p:cNvSpPr/>
            <p:nvPr/>
          </p:nvSpPr>
          <p:spPr>
            <a:xfrm>
              <a:off x="2978751" y="606709"/>
              <a:ext cx="20492" cy="20574"/>
            </a:xfrm>
            <a:custGeom>
              <a:avLst/>
              <a:gdLst/>
              <a:ahLst/>
              <a:cxnLst/>
              <a:rect l="l" t="t" r="r" b="b"/>
              <a:pathLst>
                <a:path w="507" h="509" extrusionOk="0">
                  <a:moveTo>
                    <a:pt x="391" y="0"/>
                  </a:moveTo>
                  <a:cubicBezTo>
                    <a:pt x="373" y="0"/>
                    <a:pt x="355" y="5"/>
                    <a:pt x="340" y="15"/>
                  </a:cubicBezTo>
                  <a:cubicBezTo>
                    <a:pt x="218" y="100"/>
                    <a:pt x="123" y="210"/>
                    <a:pt x="32" y="326"/>
                  </a:cubicBezTo>
                  <a:cubicBezTo>
                    <a:pt x="13" y="349"/>
                    <a:pt x="1" y="369"/>
                    <a:pt x="1" y="400"/>
                  </a:cubicBezTo>
                  <a:cubicBezTo>
                    <a:pt x="1" y="427"/>
                    <a:pt x="13" y="458"/>
                    <a:pt x="32" y="477"/>
                  </a:cubicBezTo>
                  <a:cubicBezTo>
                    <a:pt x="53" y="494"/>
                    <a:pt x="77" y="508"/>
                    <a:pt x="106" y="508"/>
                  </a:cubicBezTo>
                  <a:cubicBezTo>
                    <a:pt x="133" y="508"/>
                    <a:pt x="164" y="500"/>
                    <a:pt x="181" y="477"/>
                  </a:cubicBezTo>
                  <a:cubicBezTo>
                    <a:pt x="260" y="378"/>
                    <a:pt x="340" y="282"/>
                    <a:pt x="440" y="204"/>
                  </a:cubicBezTo>
                  <a:lnTo>
                    <a:pt x="440" y="204"/>
                  </a:lnTo>
                  <a:cubicBezTo>
                    <a:pt x="434" y="210"/>
                    <a:pt x="425" y="214"/>
                    <a:pt x="419" y="222"/>
                  </a:cubicBezTo>
                  <a:cubicBezTo>
                    <a:pt x="429" y="214"/>
                    <a:pt x="438" y="208"/>
                    <a:pt x="448" y="202"/>
                  </a:cubicBezTo>
                  <a:cubicBezTo>
                    <a:pt x="471" y="187"/>
                    <a:pt x="490" y="166"/>
                    <a:pt x="498" y="137"/>
                  </a:cubicBezTo>
                  <a:cubicBezTo>
                    <a:pt x="506" y="111"/>
                    <a:pt x="502" y="77"/>
                    <a:pt x="487" y="55"/>
                  </a:cubicBezTo>
                  <a:cubicBezTo>
                    <a:pt x="471" y="32"/>
                    <a:pt x="450" y="11"/>
                    <a:pt x="423" y="5"/>
                  </a:cubicBezTo>
                  <a:cubicBezTo>
                    <a:pt x="413" y="2"/>
                    <a:pt x="402" y="0"/>
                    <a:pt x="3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9" name="Google Shape;1319;p52"/>
            <p:cNvSpPr/>
            <p:nvPr/>
          </p:nvSpPr>
          <p:spPr>
            <a:xfrm>
              <a:off x="2972567" y="682534"/>
              <a:ext cx="28414" cy="14470"/>
            </a:xfrm>
            <a:custGeom>
              <a:avLst/>
              <a:gdLst/>
              <a:ahLst/>
              <a:cxnLst/>
              <a:rect l="l" t="t" r="r" b="b"/>
              <a:pathLst>
                <a:path w="703" h="358" extrusionOk="0">
                  <a:moveTo>
                    <a:pt x="581" y="146"/>
                  </a:moveTo>
                  <a:cubicBezTo>
                    <a:pt x="584" y="147"/>
                    <a:pt x="587" y="147"/>
                    <a:pt x="591" y="148"/>
                  </a:cubicBezTo>
                  <a:cubicBezTo>
                    <a:pt x="588" y="147"/>
                    <a:pt x="584" y="147"/>
                    <a:pt x="581" y="146"/>
                  </a:cubicBezTo>
                  <a:close/>
                  <a:moveTo>
                    <a:pt x="92" y="208"/>
                  </a:moveTo>
                  <a:cubicBezTo>
                    <a:pt x="96" y="209"/>
                    <a:pt x="100" y="209"/>
                    <a:pt x="104" y="210"/>
                  </a:cubicBezTo>
                  <a:lnTo>
                    <a:pt x="104" y="210"/>
                  </a:lnTo>
                  <a:cubicBezTo>
                    <a:pt x="100" y="209"/>
                    <a:pt x="96" y="209"/>
                    <a:pt x="92" y="208"/>
                  </a:cubicBezTo>
                  <a:close/>
                  <a:moveTo>
                    <a:pt x="101" y="1"/>
                  </a:moveTo>
                  <a:cubicBezTo>
                    <a:pt x="77" y="1"/>
                    <a:pt x="49" y="15"/>
                    <a:pt x="32" y="32"/>
                  </a:cubicBezTo>
                  <a:cubicBezTo>
                    <a:pt x="13" y="51"/>
                    <a:pt x="1" y="82"/>
                    <a:pt x="1" y="107"/>
                  </a:cubicBezTo>
                  <a:cubicBezTo>
                    <a:pt x="3" y="136"/>
                    <a:pt x="11" y="165"/>
                    <a:pt x="32" y="181"/>
                  </a:cubicBezTo>
                  <a:cubicBezTo>
                    <a:pt x="50" y="200"/>
                    <a:pt x="73" y="208"/>
                    <a:pt x="104" y="210"/>
                  </a:cubicBezTo>
                  <a:cubicBezTo>
                    <a:pt x="105" y="210"/>
                    <a:pt x="105" y="210"/>
                    <a:pt x="106" y="210"/>
                  </a:cubicBezTo>
                  <a:lnTo>
                    <a:pt x="106" y="210"/>
                  </a:lnTo>
                  <a:cubicBezTo>
                    <a:pt x="192" y="224"/>
                    <a:pt x="272" y="260"/>
                    <a:pt x="353" y="293"/>
                  </a:cubicBezTo>
                  <a:cubicBezTo>
                    <a:pt x="425" y="323"/>
                    <a:pt x="503" y="357"/>
                    <a:pt x="586" y="357"/>
                  </a:cubicBezTo>
                  <a:cubicBezTo>
                    <a:pt x="588" y="357"/>
                    <a:pt x="590" y="357"/>
                    <a:pt x="593" y="357"/>
                  </a:cubicBezTo>
                  <a:cubicBezTo>
                    <a:pt x="651" y="355"/>
                    <a:pt x="703" y="307"/>
                    <a:pt x="701" y="251"/>
                  </a:cubicBezTo>
                  <a:cubicBezTo>
                    <a:pt x="697" y="196"/>
                    <a:pt x="656" y="146"/>
                    <a:pt x="600" y="146"/>
                  </a:cubicBezTo>
                  <a:cubicBezTo>
                    <a:pt x="597" y="146"/>
                    <a:pt x="595" y="146"/>
                    <a:pt x="593" y="146"/>
                  </a:cubicBezTo>
                  <a:cubicBezTo>
                    <a:pt x="587" y="146"/>
                    <a:pt x="582" y="146"/>
                    <a:pt x="576" y="146"/>
                  </a:cubicBezTo>
                  <a:lnTo>
                    <a:pt x="576" y="146"/>
                  </a:lnTo>
                  <a:cubicBezTo>
                    <a:pt x="509" y="133"/>
                    <a:pt x="441" y="101"/>
                    <a:pt x="380" y="75"/>
                  </a:cubicBezTo>
                  <a:cubicBezTo>
                    <a:pt x="291" y="40"/>
                    <a:pt x="204" y="11"/>
                    <a:pt x="106" y="1"/>
                  </a:cubicBezTo>
                  <a:cubicBezTo>
                    <a:pt x="105" y="1"/>
                    <a:pt x="103" y="1"/>
                    <a:pt x="1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0" name="Google Shape;1320;p52"/>
            <p:cNvSpPr/>
            <p:nvPr/>
          </p:nvSpPr>
          <p:spPr>
            <a:xfrm>
              <a:off x="2996940" y="656181"/>
              <a:ext cx="35244" cy="9499"/>
            </a:xfrm>
            <a:custGeom>
              <a:avLst/>
              <a:gdLst/>
              <a:ahLst/>
              <a:cxnLst/>
              <a:rect l="l" t="t" r="r" b="b"/>
              <a:pathLst>
                <a:path w="872" h="235" extrusionOk="0">
                  <a:moveTo>
                    <a:pt x="677" y="0"/>
                  </a:moveTo>
                  <a:cubicBezTo>
                    <a:pt x="554" y="0"/>
                    <a:pt x="431" y="22"/>
                    <a:pt x="307" y="22"/>
                  </a:cubicBezTo>
                  <a:cubicBezTo>
                    <a:pt x="270" y="22"/>
                    <a:pt x="232" y="20"/>
                    <a:pt x="195" y="15"/>
                  </a:cubicBezTo>
                  <a:lnTo>
                    <a:pt x="195" y="15"/>
                  </a:lnTo>
                  <a:cubicBezTo>
                    <a:pt x="205" y="17"/>
                    <a:pt x="213" y="17"/>
                    <a:pt x="224" y="21"/>
                  </a:cubicBezTo>
                  <a:cubicBezTo>
                    <a:pt x="197" y="15"/>
                    <a:pt x="172" y="13"/>
                    <a:pt x="147" y="5"/>
                  </a:cubicBezTo>
                  <a:cubicBezTo>
                    <a:pt x="139" y="3"/>
                    <a:pt x="131" y="2"/>
                    <a:pt x="123" y="2"/>
                  </a:cubicBezTo>
                  <a:cubicBezTo>
                    <a:pt x="76" y="2"/>
                    <a:pt x="27" y="32"/>
                    <a:pt x="17" y="81"/>
                  </a:cubicBezTo>
                  <a:cubicBezTo>
                    <a:pt x="0" y="133"/>
                    <a:pt x="31" y="195"/>
                    <a:pt x="89" y="210"/>
                  </a:cubicBezTo>
                  <a:cubicBezTo>
                    <a:pt x="161" y="228"/>
                    <a:pt x="233" y="235"/>
                    <a:pt x="306" y="235"/>
                  </a:cubicBezTo>
                  <a:cubicBezTo>
                    <a:pt x="350" y="235"/>
                    <a:pt x="394" y="232"/>
                    <a:pt x="439" y="228"/>
                  </a:cubicBezTo>
                  <a:cubicBezTo>
                    <a:pt x="515" y="221"/>
                    <a:pt x="591" y="213"/>
                    <a:pt x="668" y="213"/>
                  </a:cubicBezTo>
                  <a:cubicBezTo>
                    <a:pt x="701" y="213"/>
                    <a:pt x="734" y="214"/>
                    <a:pt x="766" y="218"/>
                  </a:cubicBezTo>
                  <a:cubicBezTo>
                    <a:pt x="768" y="218"/>
                    <a:pt x="770" y="218"/>
                    <a:pt x="772" y="218"/>
                  </a:cubicBezTo>
                  <a:cubicBezTo>
                    <a:pt x="797" y="218"/>
                    <a:pt x="827" y="204"/>
                    <a:pt x="843" y="187"/>
                  </a:cubicBezTo>
                  <a:cubicBezTo>
                    <a:pt x="860" y="168"/>
                    <a:pt x="872" y="137"/>
                    <a:pt x="872" y="110"/>
                  </a:cubicBezTo>
                  <a:cubicBezTo>
                    <a:pt x="870" y="83"/>
                    <a:pt x="862" y="54"/>
                    <a:pt x="843" y="36"/>
                  </a:cubicBezTo>
                  <a:cubicBezTo>
                    <a:pt x="818" y="15"/>
                    <a:pt x="795" y="7"/>
                    <a:pt x="766" y="5"/>
                  </a:cubicBezTo>
                  <a:cubicBezTo>
                    <a:pt x="736" y="2"/>
                    <a:pt x="706" y="0"/>
                    <a:pt x="6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1" name="Google Shape;1321;p52"/>
            <p:cNvSpPr/>
            <p:nvPr/>
          </p:nvSpPr>
          <p:spPr>
            <a:xfrm>
              <a:off x="3024465" y="595068"/>
              <a:ext cx="22068" cy="29951"/>
            </a:xfrm>
            <a:custGeom>
              <a:avLst/>
              <a:gdLst/>
              <a:ahLst/>
              <a:cxnLst/>
              <a:rect l="l" t="t" r="r" b="b"/>
              <a:pathLst>
                <a:path w="546" h="741" extrusionOk="0">
                  <a:moveTo>
                    <a:pt x="127" y="461"/>
                  </a:moveTo>
                  <a:cubicBezTo>
                    <a:pt x="122" y="465"/>
                    <a:pt x="119" y="471"/>
                    <a:pt x="114" y="477"/>
                  </a:cubicBezTo>
                  <a:cubicBezTo>
                    <a:pt x="119" y="472"/>
                    <a:pt x="123" y="466"/>
                    <a:pt x="127" y="461"/>
                  </a:cubicBezTo>
                  <a:close/>
                  <a:moveTo>
                    <a:pt x="432" y="0"/>
                  </a:moveTo>
                  <a:cubicBezTo>
                    <a:pt x="423" y="0"/>
                    <a:pt x="413" y="2"/>
                    <a:pt x="404" y="5"/>
                  </a:cubicBezTo>
                  <a:cubicBezTo>
                    <a:pt x="381" y="13"/>
                    <a:pt x="350" y="28"/>
                    <a:pt x="340" y="55"/>
                  </a:cubicBezTo>
                  <a:cubicBezTo>
                    <a:pt x="281" y="195"/>
                    <a:pt x="219" y="338"/>
                    <a:pt x="127" y="461"/>
                  </a:cubicBezTo>
                  <a:lnTo>
                    <a:pt x="127" y="461"/>
                  </a:lnTo>
                  <a:cubicBezTo>
                    <a:pt x="129" y="459"/>
                    <a:pt x="131" y="458"/>
                    <a:pt x="133" y="457"/>
                  </a:cubicBezTo>
                  <a:lnTo>
                    <a:pt x="133" y="457"/>
                  </a:lnTo>
                  <a:cubicBezTo>
                    <a:pt x="104" y="494"/>
                    <a:pt x="71" y="529"/>
                    <a:pt x="32" y="560"/>
                  </a:cubicBezTo>
                  <a:cubicBezTo>
                    <a:pt x="11" y="575"/>
                    <a:pt x="0" y="612"/>
                    <a:pt x="0" y="635"/>
                  </a:cubicBezTo>
                  <a:cubicBezTo>
                    <a:pt x="0" y="662"/>
                    <a:pt x="13" y="693"/>
                    <a:pt x="32" y="709"/>
                  </a:cubicBezTo>
                  <a:cubicBezTo>
                    <a:pt x="52" y="728"/>
                    <a:pt x="79" y="740"/>
                    <a:pt x="106" y="740"/>
                  </a:cubicBezTo>
                  <a:cubicBezTo>
                    <a:pt x="137" y="740"/>
                    <a:pt x="162" y="730"/>
                    <a:pt x="185" y="713"/>
                  </a:cubicBezTo>
                  <a:cubicBezTo>
                    <a:pt x="270" y="643"/>
                    <a:pt x="334" y="546"/>
                    <a:pt x="390" y="454"/>
                  </a:cubicBezTo>
                  <a:cubicBezTo>
                    <a:pt x="442" y="361"/>
                    <a:pt x="485" y="262"/>
                    <a:pt x="526" y="165"/>
                  </a:cubicBezTo>
                  <a:cubicBezTo>
                    <a:pt x="539" y="136"/>
                    <a:pt x="545" y="113"/>
                    <a:pt x="537" y="80"/>
                  </a:cubicBezTo>
                  <a:cubicBezTo>
                    <a:pt x="529" y="55"/>
                    <a:pt x="510" y="28"/>
                    <a:pt x="487" y="15"/>
                  </a:cubicBezTo>
                  <a:cubicBezTo>
                    <a:pt x="470" y="7"/>
                    <a:pt x="45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2" name="Google Shape;1322;p52"/>
            <p:cNvSpPr/>
            <p:nvPr/>
          </p:nvSpPr>
          <p:spPr>
            <a:xfrm>
              <a:off x="3060882" y="655535"/>
              <a:ext cx="26635" cy="8973"/>
            </a:xfrm>
            <a:custGeom>
              <a:avLst/>
              <a:gdLst/>
              <a:ahLst/>
              <a:cxnLst/>
              <a:rect l="l" t="t" r="r" b="b"/>
              <a:pathLst>
                <a:path w="659" h="222" extrusionOk="0">
                  <a:moveTo>
                    <a:pt x="107" y="0"/>
                  </a:moveTo>
                  <a:cubicBezTo>
                    <a:pt x="50" y="0"/>
                    <a:pt x="0" y="53"/>
                    <a:pt x="2" y="106"/>
                  </a:cubicBezTo>
                  <a:cubicBezTo>
                    <a:pt x="6" y="164"/>
                    <a:pt x="50" y="211"/>
                    <a:pt x="110" y="213"/>
                  </a:cubicBezTo>
                  <a:cubicBezTo>
                    <a:pt x="211" y="216"/>
                    <a:pt x="312" y="222"/>
                    <a:pt x="413" y="222"/>
                  </a:cubicBezTo>
                  <a:cubicBezTo>
                    <a:pt x="459" y="222"/>
                    <a:pt x="505" y="221"/>
                    <a:pt x="551" y="218"/>
                  </a:cubicBezTo>
                  <a:cubicBezTo>
                    <a:pt x="580" y="215"/>
                    <a:pt x="607" y="207"/>
                    <a:pt x="628" y="186"/>
                  </a:cubicBezTo>
                  <a:cubicBezTo>
                    <a:pt x="644" y="170"/>
                    <a:pt x="659" y="137"/>
                    <a:pt x="659" y="112"/>
                  </a:cubicBezTo>
                  <a:cubicBezTo>
                    <a:pt x="655" y="61"/>
                    <a:pt x="615" y="6"/>
                    <a:pt x="560" y="6"/>
                  </a:cubicBezTo>
                  <a:cubicBezTo>
                    <a:pt x="557" y="6"/>
                    <a:pt x="554" y="6"/>
                    <a:pt x="551" y="6"/>
                  </a:cubicBezTo>
                  <a:cubicBezTo>
                    <a:pt x="505" y="10"/>
                    <a:pt x="460" y="12"/>
                    <a:pt x="414" y="12"/>
                  </a:cubicBezTo>
                  <a:cubicBezTo>
                    <a:pt x="313" y="12"/>
                    <a:pt x="211" y="4"/>
                    <a:pt x="110" y="0"/>
                  </a:cubicBezTo>
                  <a:cubicBezTo>
                    <a:pt x="109" y="0"/>
                    <a:pt x="108" y="0"/>
                    <a:pt x="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3" name="Google Shape;1323;p52"/>
            <p:cNvSpPr/>
            <p:nvPr/>
          </p:nvSpPr>
          <p:spPr>
            <a:xfrm>
              <a:off x="3048999" y="683828"/>
              <a:ext cx="27403" cy="17178"/>
            </a:xfrm>
            <a:custGeom>
              <a:avLst/>
              <a:gdLst/>
              <a:ahLst/>
              <a:cxnLst/>
              <a:rect l="l" t="t" r="r" b="b"/>
              <a:pathLst>
                <a:path w="678" h="425" extrusionOk="0">
                  <a:moveTo>
                    <a:pt x="118" y="222"/>
                  </a:moveTo>
                  <a:cubicBezTo>
                    <a:pt x="120" y="222"/>
                    <a:pt x="123" y="223"/>
                    <a:pt x="125" y="224"/>
                  </a:cubicBezTo>
                  <a:lnTo>
                    <a:pt x="125" y="224"/>
                  </a:lnTo>
                  <a:cubicBezTo>
                    <a:pt x="123" y="223"/>
                    <a:pt x="120" y="223"/>
                    <a:pt x="118" y="222"/>
                  </a:cubicBezTo>
                  <a:close/>
                  <a:moveTo>
                    <a:pt x="120" y="0"/>
                  </a:moveTo>
                  <a:cubicBezTo>
                    <a:pt x="73" y="0"/>
                    <a:pt x="25" y="34"/>
                    <a:pt x="15" y="81"/>
                  </a:cubicBezTo>
                  <a:cubicBezTo>
                    <a:pt x="0" y="139"/>
                    <a:pt x="31" y="197"/>
                    <a:pt x="87" y="211"/>
                  </a:cubicBezTo>
                  <a:cubicBezTo>
                    <a:pt x="103" y="218"/>
                    <a:pt x="118" y="224"/>
                    <a:pt x="135" y="229"/>
                  </a:cubicBezTo>
                  <a:lnTo>
                    <a:pt x="135" y="229"/>
                  </a:lnTo>
                  <a:cubicBezTo>
                    <a:pt x="270" y="289"/>
                    <a:pt x="385" y="385"/>
                    <a:pt x="532" y="420"/>
                  </a:cubicBezTo>
                  <a:cubicBezTo>
                    <a:pt x="542" y="423"/>
                    <a:pt x="552" y="425"/>
                    <a:pt x="561" y="425"/>
                  </a:cubicBezTo>
                  <a:cubicBezTo>
                    <a:pt x="608" y="425"/>
                    <a:pt x="655" y="394"/>
                    <a:pt x="665" y="346"/>
                  </a:cubicBezTo>
                  <a:cubicBezTo>
                    <a:pt x="677" y="290"/>
                    <a:pt x="646" y="230"/>
                    <a:pt x="590" y="213"/>
                  </a:cubicBezTo>
                  <a:cubicBezTo>
                    <a:pt x="567" y="208"/>
                    <a:pt x="544" y="201"/>
                    <a:pt x="523" y="193"/>
                  </a:cubicBezTo>
                  <a:lnTo>
                    <a:pt x="523" y="193"/>
                  </a:lnTo>
                  <a:cubicBezTo>
                    <a:pt x="395" y="135"/>
                    <a:pt x="281" y="49"/>
                    <a:pt x="147" y="4"/>
                  </a:cubicBezTo>
                  <a:cubicBezTo>
                    <a:pt x="138" y="1"/>
                    <a:pt x="129" y="0"/>
                    <a:pt x="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4" name="Google Shape;1324;p52"/>
            <p:cNvSpPr/>
            <p:nvPr/>
          </p:nvSpPr>
          <p:spPr>
            <a:xfrm>
              <a:off x="3051666" y="619360"/>
              <a:ext cx="32172" cy="14672"/>
            </a:xfrm>
            <a:custGeom>
              <a:avLst/>
              <a:gdLst/>
              <a:ahLst/>
              <a:cxnLst/>
              <a:rect l="l" t="t" r="r" b="b"/>
              <a:pathLst>
                <a:path w="796" h="363" extrusionOk="0">
                  <a:moveTo>
                    <a:pt x="669" y="210"/>
                  </a:moveTo>
                  <a:cubicBezTo>
                    <a:pt x="668" y="210"/>
                    <a:pt x="667" y="210"/>
                    <a:pt x="666" y="210"/>
                  </a:cubicBezTo>
                  <a:lnTo>
                    <a:pt x="666" y="210"/>
                  </a:lnTo>
                  <a:cubicBezTo>
                    <a:pt x="667" y="210"/>
                    <a:pt x="668" y="210"/>
                    <a:pt x="669" y="210"/>
                  </a:cubicBezTo>
                  <a:close/>
                  <a:moveTo>
                    <a:pt x="686" y="1"/>
                  </a:moveTo>
                  <a:cubicBezTo>
                    <a:pt x="589" y="1"/>
                    <a:pt x="493" y="34"/>
                    <a:pt x="402" y="71"/>
                  </a:cubicBezTo>
                  <a:cubicBezTo>
                    <a:pt x="321" y="102"/>
                    <a:pt x="241" y="139"/>
                    <a:pt x="156" y="154"/>
                  </a:cubicBezTo>
                  <a:lnTo>
                    <a:pt x="156" y="154"/>
                  </a:lnTo>
                  <a:cubicBezTo>
                    <a:pt x="156" y="154"/>
                    <a:pt x="156" y="154"/>
                    <a:pt x="156" y="154"/>
                  </a:cubicBezTo>
                  <a:lnTo>
                    <a:pt x="156" y="154"/>
                  </a:lnTo>
                  <a:cubicBezTo>
                    <a:pt x="166" y="150"/>
                    <a:pt x="174" y="150"/>
                    <a:pt x="185" y="148"/>
                  </a:cubicBezTo>
                  <a:lnTo>
                    <a:pt x="185" y="148"/>
                  </a:lnTo>
                  <a:cubicBezTo>
                    <a:pt x="170" y="149"/>
                    <a:pt x="159" y="150"/>
                    <a:pt x="143" y="150"/>
                  </a:cubicBezTo>
                  <a:lnTo>
                    <a:pt x="143" y="150"/>
                  </a:lnTo>
                  <a:cubicBezTo>
                    <a:pt x="135" y="147"/>
                    <a:pt x="126" y="146"/>
                    <a:pt x="117" y="146"/>
                  </a:cubicBezTo>
                  <a:cubicBezTo>
                    <a:pt x="71" y="146"/>
                    <a:pt x="21" y="179"/>
                    <a:pt x="11" y="226"/>
                  </a:cubicBezTo>
                  <a:cubicBezTo>
                    <a:pt x="0" y="280"/>
                    <a:pt x="34" y="332"/>
                    <a:pt x="90" y="353"/>
                  </a:cubicBezTo>
                  <a:cubicBezTo>
                    <a:pt x="110" y="360"/>
                    <a:pt x="131" y="362"/>
                    <a:pt x="153" y="362"/>
                  </a:cubicBezTo>
                  <a:cubicBezTo>
                    <a:pt x="174" y="362"/>
                    <a:pt x="195" y="360"/>
                    <a:pt x="216" y="357"/>
                  </a:cubicBezTo>
                  <a:cubicBezTo>
                    <a:pt x="249" y="353"/>
                    <a:pt x="280" y="342"/>
                    <a:pt x="313" y="332"/>
                  </a:cubicBezTo>
                  <a:cubicBezTo>
                    <a:pt x="390" y="305"/>
                    <a:pt x="462" y="272"/>
                    <a:pt x="539" y="243"/>
                  </a:cubicBezTo>
                  <a:cubicBezTo>
                    <a:pt x="573" y="231"/>
                    <a:pt x="608" y="222"/>
                    <a:pt x="644" y="215"/>
                  </a:cubicBezTo>
                  <a:lnTo>
                    <a:pt x="644" y="215"/>
                  </a:lnTo>
                  <a:cubicBezTo>
                    <a:pt x="643" y="215"/>
                    <a:pt x="642" y="215"/>
                    <a:pt x="640" y="216"/>
                  </a:cubicBezTo>
                  <a:cubicBezTo>
                    <a:pt x="655" y="212"/>
                    <a:pt x="671" y="212"/>
                    <a:pt x="686" y="212"/>
                  </a:cubicBezTo>
                  <a:cubicBezTo>
                    <a:pt x="744" y="212"/>
                    <a:pt x="796" y="164"/>
                    <a:pt x="794" y="106"/>
                  </a:cubicBezTo>
                  <a:cubicBezTo>
                    <a:pt x="789" y="5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5" name="Google Shape;1325;p52"/>
            <p:cNvSpPr/>
            <p:nvPr/>
          </p:nvSpPr>
          <p:spPr>
            <a:xfrm>
              <a:off x="2802162" y="480804"/>
              <a:ext cx="25140" cy="19482"/>
            </a:xfrm>
            <a:custGeom>
              <a:avLst/>
              <a:gdLst/>
              <a:ahLst/>
              <a:cxnLst/>
              <a:rect l="l" t="t" r="r" b="b"/>
              <a:pathLst>
                <a:path w="622" h="482" extrusionOk="0">
                  <a:moveTo>
                    <a:pt x="300" y="317"/>
                  </a:moveTo>
                  <a:cubicBezTo>
                    <a:pt x="304" y="321"/>
                    <a:pt x="308" y="324"/>
                    <a:pt x="313" y="327"/>
                  </a:cubicBezTo>
                  <a:cubicBezTo>
                    <a:pt x="309" y="323"/>
                    <a:pt x="304" y="320"/>
                    <a:pt x="300" y="317"/>
                  </a:cubicBezTo>
                  <a:close/>
                  <a:moveTo>
                    <a:pt x="117" y="1"/>
                  </a:moveTo>
                  <a:cubicBezTo>
                    <a:pt x="70" y="1"/>
                    <a:pt x="21" y="30"/>
                    <a:pt x="11" y="78"/>
                  </a:cubicBezTo>
                  <a:cubicBezTo>
                    <a:pt x="1" y="136"/>
                    <a:pt x="32" y="196"/>
                    <a:pt x="88" y="211"/>
                  </a:cubicBezTo>
                  <a:cubicBezTo>
                    <a:pt x="108" y="216"/>
                    <a:pt x="129" y="222"/>
                    <a:pt x="148" y="230"/>
                  </a:cubicBezTo>
                  <a:lnTo>
                    <a:pt x="148" y="230"/>
                  </a:lnTo>
                  <a:cubicBezTo>
                    <a:pt x="147" y="230"/>
                    <a:pt x="146" y="229"/>
                    <a:pt x="146" y="229"/>
                  </a:cubicBezTo>
                  <a:lnTo>
                    <a:pt x="146" y="229"/>
                  </a:lnTo>
                  <a:cubicBezTo>
                    <a:pt x="200" y="252"/>
                    <a:pt x="252" y="282"/>
                    <a:pt x="300" y="317"/>
                  </a:cubicBezTo>
                  <a:lnTo>
                    <a:pt x="300" y="317"/>
                  </a:lnTo>
                  <a:cubicBezTo>
                    <a:pt x="297" y="314"/>
                    <a:pt x="295" y="311"/>
                    <a:pt x="293" y="308"/>
                  </a:cubicBezTo>
                  <a:lnTo>
                    <a:pt x="293" y="308"/>
                  </a:lnTo>
                  <a:cubicBezTo>
                    <a:pt x="346" y="353"/>
                    <a:pt x="396" y="399"/>
                    <a:pt x="440" y="451"/>
                  </a:cubicBezTo>
                  <a:cubicBezTo>
                    <a:pt x="458" y="471"/>
                    <a:pt x="491" y="482"/>
                    <a:pt x="514" y="482"/>
                  </a:cubicBezTo>
                  <a:cubicBezTo>
                    <a:pt x="541" y="482"/>
                    <a:pt x="572" y="469"/>
                    <a:pt x="591" y="451"/>
                  </a:cubicBezTo>
                  <a:cubicBezTo>
                    <a:pt x="607" y="430"/>
                    <a:pt x="622" y="405"/>
                    <a:pt x="622" y="376"/>
                  </a:cubicBezTo>
                  <a:cubicBezTo>
                    <a:pt x="622" y="347"/>
                    <a:pt x="607" y="322"/>
                    <a:pt x="591" y="302"/>
                  </a:cubicBezTo>
                  <a:cubicBezTo>
                    <a:pt x="477" y="163"/>
                    <a:pt x="322" y="47"/>
                    <a:pt x="141" y="3"/>
                  </a:cubicBezTo>
                  <a:cubicBezTo>
                    <a:pt x="133" y="2"/>
                    <a:pt x="125" y="1"/>
                    <a:pt x="1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6" name="Google Shape;1326;p52"/>
            <p:cNvSpPr/>
            <p:nvPr/>
          </p:nvSpPr>
          <p:spPr>
            <a:xfrm>
              <a:off x="2855798" y="474459"/>
              <a:ext cx="12610" cy="28537"/>
            </a:xfrm>
            <a:custGeom>
              <a:avLst/>
              <a:gdLst/>
              <a:ahLst/>
              <a:cxnLst/>
              <a:rect l="l" t="t" r="r" b="b"/>
              <a:pathLst>
                <a:path w="312" h="706" extrusionOk="0">
                  <a:moveTo>
                    <a:pt x="218" y="108"/>
                  </a:moveTo>
                  <a:cubicBezTo>
                    <a:pt x="218" y="112"/>
                    <a:pt x="218" y="117"/>
                    <a:pt x="220" y="121"/>
                  </a:cubicBezTo>
                  <a:cubicBezTo>
                    <a:pt x="219" y="116"/>
                    <a:pt x="219" y="112"/>
                    <a:pt x="218" y="108"/>
                  </a:cubicBezTo>
                  <a:close/>
                  <a:moveTo>
                    <a:pt x="94" y="577"/>
                  </a:moveTo>
                  <a:cubicBezTo>
                    <a:pt x="95" y="581"/>
                    <a:pt x="95" y="584"/>
                    <a:pt x="96" y="588"/>
                  </a:cubicBezTo>
                  <a:lnTo>
                    <a:pt x="96" y="588"/>
                  </a:lnTo>
                  <a:cubicBezTo>
                    <a:pt x="96" y="585"/>
                    <a:pt x="95" y="581"/>
                    <a:pt x="94" y="577"/>
                  </a:cubicBezTo>
                  <a:close/>
                  <a:moveTo>
                    <a:pt x="119" y="1"/>
                  </a:moveTo>
                  <a:cubicBezTo>
                    <a:pt x="117" y="1"/>
                    <a:pt x="115" y="1"/>
                    <a:pt x="113" y="1"/>
                  </a:cubicBezTo>
                  <a:cubicBezTo>
                    <a:pt x="59" y="3"/>
                    <a:pt x="1" y="47"/>
                    <a:pt x="7" y="107"/>
                  </a:cubicBezTo>
                  <a:cubicBezTo>
                    <a:pt x="11" y="169"/>
                    <a:pt x="24" y="231"/>
                    <a:pt x="38" y="287"/>
                  </a:cubicBezTo>
                  <a:lnTo>
                    <a:pt x="84" y="513"/>
                  </a:lnTo>
                  <a:cubicBezTo>
                    <a:pt x="90" y="544"/>
                    <a:pt x="96" y="575"/>
                    <a:pt x="100" y="606"/>
                  </a:cubicBezTo>
                  <a:cubicBezTo>
                    <a:pt x="98" y="599"/>
                    <a:pt x="97" y="594"/>
                    <a:pt x="96" y="588"/>
                  </a:cubicBezTo>
                  <a:lnTo>
                    <a:pt x="96" y="588"/>
                  </a:lnTo>
                  <a:cubicBezTo>
                    <a:pt x="96" y="591"/>
                    <a:pt x="96" y="594"/>
                    <a:pt x="96" y="597"/>
                  </a:cubicBezTo>
                  <a:cubicBezTo>
                    <a:pt x="100" y="654"/>
                    <a:pt x="144" y="705"/>
                    <a:pt x="200" y="705"/>
                  </a:cubicBezTo>
                  <a:cubicBezTo>
                    <a:pt x="202" y="705"/>
                    <a:pt x="203" y="705"/>
                    <a:pt x="204" y="705"/>
                  </a:cubicBezTo>
                  <a:cubicBezTo>
                    <a:pt x="258" y="701"/>
                    <a:pt x="312" y="657"/>
                    <a:pt x="309" y="597"/>
                  </a:cubicBezTo>
                  <a:cubicBezTo>
                    <a:pt x="307" y="535"/>
                    <a:pt x="291" y="471"/>
                    <a:pt x="278" y="411"/>
                  </a:cubicBezTo>
                  <a:cubicBezTo>
                    <a:pt x="262" y="336"/>
                    <a:pt x="247" y="262"/>
                    <a:pt x="231" y="183"/>
                  </a:cubicBezTo>
                  <a:cubicBezTo>
                    <a:pt x="227" y="152"/>
                    <a:pt x="218" y="125"/>
                    <a:pt x="216" y="94"/>
                  </a:cubicBezTo>
                  <a:lnTo>
                    <a:pt x="216" y="94"/>
                  </a:lnTo>
                  <a:cubicBezTo>
                    <a:pt x="217" y="99"/>
                    <a:pt x="218" y="104"/>
                    <a:pt x="218" y="108"/>
                  </a:cubicBezTo>
                  <a:lnTo>
                    <a:pt x="218" y="108"/>
                  </a:lnTo>
                  <a:cubicBezTo>
                    <a:pt x="218" y="107"/>
                    <a:pt x="218" y="107"/>
                    <a:pt x="218" y="107"/>
                  </a:cubicBezTo>
                  <a:cubicBezTo>
                    <a:pt x="216" y="51"/>
                    <a:pt x="174" y="1"/>
                    <a:pt x="1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7" name="Google Shape;1327;p52"/>
            <p:cNvSpPr/>
            <p:nvPr/>
          </p:nvSpPr>
          <p:spPr>
            <a:xfrm>
              <a:off x="2781225" y="522355"/>
              <a:ext cx="39569" cy="10186"/>
            </a:xfrm>
            <a:custGeom>
              <a:avLst/>
              <a:gdLst/>
              <a:ahLst/>
              <a:cxnLst/>
              <a:rect l="l" t="t" r="r" b="b"/>
              <a:pathLst>
                <a:path w="979" h="252" extrusionOk="0">
                  <a:moveTo>
                    <a:pt x="330" y="1"/>
                  </a:moveTo>
                  <a:cubicBezTo>
                    <a:pt x="251" y="1"/>
                    <a:pt x="173" y="7"/>
                    <a:pt x="94" y="23"/>
                  </a:cubicBezTo>
                  <a:cubicBezTo>
                    <a:pt x="40" y="38"/>
                    <a:pt x="1" y="104"/>
                    <a:pt x="19" y="156"/>
                  </a:cubicBezTo>
                  <a:cubicBezTo>
                    <a:pt x="37" y="202"/>
                    <a:pt x="78" y="228"/>
                    <a:pt x="126" y="228"/>
                  </a:cubicBezTo>
                  <a:cubicBezTo>
                    <a:pt x="134" y="228"/>
                    <a:pt x="142" y="228"/>
                    <a:pt x="150" y="226"/>
                  </a:cubicBezTo>
                  <a:cubicBezTo>
                    <a:pt x="171" y="220"/>
                    <a:pt x="191" y="218"/>
                    <a:pt x="212" y="216"/>
                  </a:cubicBezTo>
                  <a:lnTo>
                    <a:pt x="212" y="216"/>
                  </a:lnTo>
                  <a:cubicBezTo>
                    <a:pt x="202" y="218"/>
                    <a:pt x="196" y="218"/>
                    <a:pt x="185" y="220"/>
                  </a:cubicBezTo>
                  <a:cubicBezTo>
                    <a:pt x="229" y="215"/>
                    <a:pt x="273" y="213"/>
                    <a:pt x="317" y="213"/>
                  </a:cubicBezTo>
                  <a:cubicBezTo>
                    <a:pt x="501" y="213"/>
                    <a:pt x="685" y="249"/>
                    <a:pt x="871" y="251"/>
                  </a:cubicBezTo>
                  <a:cubicBezTo>
                    <a:pt x="926" y="251"/>
                    <a:pt x="978" y="203"/>
                    <a:pt x="976" y="145"/>
                  </a:cubicBezTo>
                  <a:cubicBezTo>
                    <a:pt x="974" y="90"/>
                    <a:pt x="931" y="40"/>
                    <a:pt x="871" y="40"/>
                  </a:cubicBezTo>
                  <a:cubicBezTo>
                    <a:pt x="744" y="40"/>
                    <a:pt x="620" y="21"/>
                    <a:pt x="492" y="9"/>
                  </a:cubicBezTo>
                  <a:cubicBezTo>
                    <a:pt x="437" y="4"/>
                    <a:pt x="383" y="1"/>
                    <a:pt x="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8" name="Google Shape;1328;p52"/>
            <p:cNvSpPr/>
            <p:nvPr/>
          </p:nvSpPr>
          <p:spPr>
            <a:xfrm>
              <a:off x="2841853" y="542322"/>
              <a:ext cx="23442" cy="19846"/>
            </a:xfrm>
            <a:custGeom>
              <a:avLst/>
              <a:gdLst/>
              <a:ahLst/>
              <a:cxnLst/>
              <a:rect l="l" t="t" r="r" b="b"/>
              <a:pathLst>
                <a:path w="580" h="491" extrusionOk="0">
                  <a:moveTo>
                    <a:pt x="460" y="0"/>
                  </a:moveTo>
                  <a:cubicBezTo>
                    <a:pt x="434" y="0"/>
                    <a:pt x="407" y="10"/>
                    <a:pt x="385" y="30"/>
                  </a:cubicBezTo>
                  <a:cubicBezTo>
                    <a:pt x="379" y="36"/>
                    <a:pt x="372" y="41"/>
                    <a:pt x="365" y="46"/>
                  </a:cubicBezTo>
                  <a:lnTo>
                    <a:pt x="365" y="46"/>
                  </a:lnTo>
                  <a:cubicBezTo>
                    <a:pt x="368" y="43"/>
                    <a:pt x="370" y="40"/>
                    <a:pt x="373" y="37"/>
                  </a:cubicBezTo>
                  <a:lnTo>
                    <a:pt x="373" y="37"/>
                  </a:lnTo>
                  <a:cubicBezTo>
                    <a:pt x="257" y="126"/>
                    <a:pt x="120" y="192"/>
                    <a:pt x="31" y="310"/>
                  </a:cubicBezTo>
                  <a:cubicBezTo>
                    <a:pt x="13" y="333"/>
                    <a:pt x="0" y="353"/>
                    <a:pt x="0" y="385"/>
                  </a:cubicBezTo>
                  <a:cubicBezTo>
                    <a:pt x="0" y="409"/>
                    <a:pt x="13" y="440"/>
                    <a:pt x="31" y="459"/>
                  </a:cubicBezTo>
                  <a:cubicBezTo>
                    <a:pt x="52" y="478"/>
                    <a:pt x="77" y="490"/>
                    <a:pt x="106" y="490"/>
                  </a:cubicBezTo>
                  <a:cubicBezTo>
                    <a:pt x="128" y="488"/>
                    <a:pt x="162" y="480"/>
                    <a:pt x="180" y="459"/>
                  </a:cubicBezTo>
                  <a:cubicBezTo>
                    <a:pt x="207" y="424"/>
                    <a:pt x="241" y="393"/>
                    <a:pt x="277" y="365"/>
                  </a:cubicBezTo>
                  <a:lnTo>
                    <a:pt x="277" y="365"/>
                  </a:lnTo>
                  <a:cubicBezTo>
                    <a:pt x="275" y="366"/>
                    <a:pt x="274" y="367"/>
                    <a:pt x="273" y="368"/>
                  </a:cubicBezTo>
                  <a:cubicBezTo>
                    <a:pt x="358" y="304"/>
                    <a:pt x="452" y="250"/>
                    <a:pt x="534" y="179"/>
                  </a:cubicBezTo>
                  <a:cubicBezTo>
                    <a:pt x="580" y="144"/>
                    <a:pt x="576" y="66"/>
                    <a:pt x="534" y="30"/>
                  </a:cubicBezTo>
                  <a:cubicBezTo>
                    <a:pt x="512" y="10"/>
                    <a:pt x="486" y="0"/>
                    <a:pt x="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9" name="Google Shape;1329;p52"/>
            <p:cNvSpPr/>
            <p:nvPr/>
          </p:nvSpPr>
          <p:spPr>
            <a:xfrm>
              <a:off x="2878068" y="523487"/>
              <a:ext cx="23887" cy="20695"/>
            </a:xfrm>
            <a:custGeom>
              <a:avLst/>
              <a:gdLst/>
              <a:ahLst/>
              <a:cxnLst/>
              <a:rect l="l" t="t" r="r" b="b"/>
              <a:pathLst>
                <a:path w="591" h="512" extrusionOk="0">
                  <a:moveTo>
                    <a:pt x="116" y="1"/>
                  </a:moveTo>
                  <a:cubicBezTo>
                    <a:pt x="97" y="1"/>
                    <a:pt x="74" y="7"/>
                    <a:pt x="59" y="16"/>
                  </a:cubicBezTo>
                  <a:cubicBezTo>
                    <a:pt x="36" y="30"/>
                    <a:pt x="15" y="55"/>
                    <a:pt x="9" y="82"/>
                  </a:cubicBezTo>
                  <a:cubicBezTo>
                    <a:pt x="1" y="107"/>
                    <a:pt x="5" y="138"/>
                    <a:pt x="19" y="165"/>
                  </a:cubicBezTo>
                  <a:cubicBezTo>
                    <a:pt x="36" y="185"/>
                    <a:pt x="54" y="199"/>
                    <a:pt x="75" y="207"/>
                  </a:cubicBezTo>
                  <a:lnTo>
                    <a:pt x="75" y="207"/>
                  </a:lnTo>
                  <a:cubicBezTo>
                    <a:pt x="74" y="207"/>
                    <a:pt x="72" y="207"/>
                    <a:pt x="71" y="206"/>
                  </a:cubicBezTo>
                  <a:lnTo>
                    <a:pt x="71" y="206"/>
                  </a:lnTo>
                  <a:cubicBezTo>
                    <a:pt x="98" y="219"/>
                    <a:pt x="123" y="231"/>
                    <a:pt x="146" y="250"/>
                  </a:cubicBezTo>
                  <a:cubicBezTo>
                    <a:pt x="139" y="244"/>
                    <a:pt x="131" y="240"/>
                    <a:pt x="125" y="231"/>
                  </a:cubicBezTo>
                  <a:lnTo>
                    <a:pt x="125" y="231"/>
                  </a:lnTo>
                  <a:cubicBezTo>
                    <a:pt x="175" y="271"/>
                    <a:pt x="216" y="316"/>
                    <a:pt x="257" y="364"/>
                  </a:cubicBezTo>
                  <a:cubicBezTo>
                    <a:pt x="307" y="416"/>
                    <a:pt x="359" y="465"/>
                    <a:pt x="421" y="498"/>
                  </a:cubicBezTo>
                  <a:cubicBezTo>
                    <a:pt x="438" y="507"/>
                    <a:pt x="457" y="511"/>
                    <a:pt x="476" y="511"/>
                  </a:cubicBezTo>
                  <a:cubicBezTo>
                    <a:pt x="512" y="511"/>
                    <a:pt x="548" y="495"/>
                    <a:pt x="566" y="459"/>
                  </a:cubicBezTo>
                  <a:cubicBezTo>
                    <a:pt x="591" y="409"/>
                    <a:pt x="581" y="343"/>
                    <a:pt x="527" y="314"/>
                  </a:cubicBezTo>
                  <a:cubicBezTo>
                    <a:pt x="511" y="306"/>
                    <a:pt x="499" y="297"/>
                    <a:pt x="485" y="288"/>
                  </a:cubicBezTo>
                  <a:lnTo>
                    <a:pt x="485" y="288"/>
                  </a:lnTo>
                  <a:cubicBezTo>
                    <a:pt x="488" y="290"/>
                    <a:pt x="491" y="293"/>
                    <a:pt x="494" y="296"/>
                  </a:cubicBezTo>
                  <a:cubicBezTo>
                    <a:pt x="488" y="291"/>
                    <a:pt x="483" y="287"/>
                    <a:pt x="478" y="282"/>
                  </a:cubicBezTo>
                  <a:lnTo>
                    <a:pt x="478" y="282"/>
                  </a:lnTo>
                  <a:cubicBezTo>
                    <a:pt x="480" y="284"/>
                    <a:pt x="483" y="286"/>
                    <a:pt x="485" y="288"/>
                  </a:cubicBezTo>
                  <a:lnTo>
                    <a:pt x="485" y="288"/>
                  </a:lnTo>
                  <a:cubicBezTo>
                    <a:pt x="482" y="285"/>
                    <a:pt x="479" y="283"/>
                    <a:pt x="476" y="281"/>
                  </a:cubicBezTo>
                  <a:lnTo>
                    <a:pt x="476" y="281"/>
                  </a:lnTo>
                  <a:cubicBezTo>
                    <a:pt x="476" y="281"/>
                    <a:pt x="477" y="282"/>
                    <a:pt x="478" y="282"/>
                  </a:cubicBezTo>
                  <a:lnTo>
                    <a:pt x="478" y="282"/>
                  </a:lnTo>
                  <a:cubicBezTo>
                    <a:pt x="476" y="281"/>
                    <a:pt x="475" y="280"/>
                    <a:pt x="473" y="279"/>
                  </a:cubicBezTo>
                  <a:lnTo>
                    <a:pt x="473" y="279"/>
                  </a:lnTo>
                  <a:cubicBezTo>
                    <a:pt x="474" y="279"/>
                    <a:pt x="475" y="280"/>
                    <a:pt x="476" y="281"/>
                  </a:cubicBezTo>
                  <a:lnTo>
                    <a:pt x="476" y="281"/>
                  </a:lnTo>
                  <a:cubicBezTo>
                    <a:pt x="429" y="240"/>
                    <a:pt x="389" y="193"/>
                    <a:pt x="347" y="149"/>
                  </a:cubicBezTo>
                  <a:cubicBezTo>
                    <a:pt x="286" y="86"/>
                    <a:pt x="222" y="37"/>
                    <a:pt x="142" y="6"/>
                  </a:cubicBezTo>
                  <a:cubicBezTo>
                    <a:pt x="134" y="2"/>
                    <a:pt x="126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0" name="Google Shape;1330;p52"/>
            <p:cNvSpPr/>
            <p:nvPr/>
          </p:nvSpPr>
          <p:spPr>
            <a:xfrm>
              <a:off x="2885869" y="574818"/>
              <a:ext cx="37022" cy="9741"/>
            </a:xfrm>
            <a:custGeom>
              <a:avLst/>
              <a:gdLst/>
              <a:ahLst/>
              <a:cxnLst/>
              <a:rect l="l" t="t" r="r" b="b"/>
              <a:pathLst>
                <a:path w="916" h="241" extrusionOk="0">
                  <a:moveTo>
                    <a:pt x="238" y="222"/>
                  </a:moveTo>
                  <a:cubicBezTo>
                    <a:pt x="233" y="223"/>
                    <a:pt x="229" y="224"/>
                    <a:pt x="224" y="225"/>
                  </a:cubicBezTo>
                  <a:lnTo>
                    <a:pt x="224" y="225"/>
                  </a:lnTo>
                  <a:cubicBezTo>
                    <a:pt x="229" y="224"/>
                    <a:pt x="234" y="223"/>
                    <a:pt x="238" y="222"/>
                  </a:cubicBezTo>
                  <a:close/>
                  <a:moveTo>
                    <a:pt x="481" y="1"/>
                  </a:moveTo>
                  <a:cubicBezTo>
                    <a:pt x="351" y="1"/>
                    <a:pt x="222" y="7"/>
                    <a:pt x="93" y="34"/>
                  </a:cubicBezTo>
                  <a:cubicBezTo>
                    <a:pt x="40" y="44"/>
                    <a:pt x="0" y="113"/>
                    <a:pt x="19" y="164"/>
                  </a:cubicBezTo>
                  <a:cubicBezTo>
                    <a:pt x="31" y="212"/>
                    <a:pt x="70" y="241"/>
                    <a:pt x="117" y="241"/>
                  </a:cubicBezTo>
                  <a:cubicBezTo>
                    <a:pt x="127" y="241"/>
                    <a:pt x="137" y="239"/>
                    <a:pt x="147" y="237"/>
                  </a:cubicBezTo>
                  <a:cubicBezTo>
                    <a:pt x="169" y="234"/>
                    <a:pt x="192" y="230"/>
                    <a:pt x="215" y="226"/>
                  </a:cubicBezTo>
                  <a:lnTo>
                    <a:pt x="215" y="226"/>
                  </a:lnTo>
                  <a:cubicBezTo>
                    <a:pt x="305" y="215"/>
                    <a:pt x="395" y="212"/>
                    <a:pt x="486" y="212"/>
                  </a:cubicBezTo>
                  <a:cubicBezTo>
                    <a:pt x="593" y="212"/>
                    <a:pt x="701" y="216"/>
                    <a:pt x="808" y="216"/>
                  </a:cubicBezTo>
                  <a:cubicBezTo>
                    <a:pt x="864" y="216"/>
                    <a:pt x="916" y="169"/>
                    <a:pt x="914" y="111"/>
                  </a:cubicBezTo>
                  <a:cubicBezTo>
                    <a:pt x="911" y="55"/>
                    <a:pt x="866" y="5"/>
                    <a:pt x="808" y="5"/>
                  </a:cubicBezTo>
                  <a:cubicBezTo>
                    <a:pt x="698" y="5"/>
                    <a:pt x="589" y="1"/>
                    <a:pt x="4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1" name="Google Shape;1331;p52"/>
            <p:cNvSpPr/>
            <p:nvPr/>
          </p:nvSpPr>
          <p:spPr>
            <a:xfrm>
              <a:off x="2917355" y="520496"/>
              <a:ext cx="19602" cy="30840"/>
            </a:xfrm>
            <a:custGeom>
              <a:avLst/>
              <a:gdLst/>
              <a:ahLst/>
              <a:cxnLst/>
              <a:rect l="l" t="t" r="r" b="b"/>
              <a:pathLst>
                <a:path w="485" h="763" extrusionOk="0">
                  <a:moveTo>
                    <a:pt x="213" y="94"/>
                  </a:moveTo>
                  <a:lnTo>
                    <a:pt x="213" y="94"/>
                  </a:lnTo>
                  <a:cubicBezTo>
                    <a:pt x="214" y="100"/>
                    <a:pt x="215" y="104"/>
                    <a:pt x="215" y="109"/>
                  </a:cubicBezTo>
                  <a:lnTo>
                    <a:pt x="215" y="109"/>
                  </a:lnTo>
                  <a:cubicBezTo>
                    <a:pt x="215" y="104"/>
                    <a:pt x="214" y="99"/>
                    <a:pt x="213" y="94"/>
                  </a:cubicBezTo>
                  <a:close/>
                  <a:moveTo>
                    <a:pt x="255" y="223"/>
                  </a:moveTo>
                  <a:cubicBezTo>
                    <a:pt x="255" y="225"/>
                    <a:pt x="256" y="227"/>
                    <a:pt x="257" y="229"/>
                  </a:cubicBezTo>
                  <a:lnTo>
                    <a:pt x="257" y="229"/>
                  </a:lnTo>
                  <a:cubicBezTo>
                    <a:pt x="256" y="226"/>
                    <a:pt x="256" y="224"/>
                    <a:pt x="255" y="223"/>
                  </a:cubicBezTo>
                  <a:close/>
                  <a:moveTo>
                    <a:pt x="103" y="1"/>
                  </a:moveTo>
                  <a:cubicBezTo>
                    <a:pt x="49" y="1"/>
                    <a:pt x="0" y="45"/>
                    <a:pt x="6" y="104"/>
                  </a:cubicBezTo>
                  <a:cubicBezTo>
                    <a:pt x="8" y="189"/>
                    <a:pt x="48" y="270"/>
                    <a:pt x="79" y="345"/>
                  </a:cubicBezTo>
                  <a:cubicBezTo>
                    <a:pt x="114" y="430"/>
                    <a:pt x="157" y="512"/>
                    <a:pt x="203" y="595"/>
                  </a:cubicBezTo>
                  <a:cubicBezTo>
                    <a:pt x="224" y="635"/>
                    <a:pt x="246" y="674"/>
                    <a:pt x="269" y="709"/>
                  </a:cubicBezTo>
                  <a:cubicBezTo>
                    <a:pt x="289" y="742"/>
                    <a:pt x="326" y="763"/>
                    <a:pt x="364" y="763"/>
                  </a:cubicBezTo>
                  <a:cubicBezTo>
                    <a:pt x="381" y="763"/>
                    <a:pt x="398" y="758"/>
                    <a:pt x="414" y="748"/>
                  </a:cubicBezTo>
                  <a:cubicBezTo>
                    <a:pt x="462" y="717"/>
                    <a:pt x="484" y="653"/>
                    <a:pt x="453" y="604"/>
                  </a:cubicBezTo>
                  <a:cubicBezTo>
                    <a:pt x="380" y="483"/>
                    <a:pt x="313" y="357"/>
                    <a:pt x="257" y="229"/>
                  </a:cubicBezTo>
                  <a:lnTo>
                    <a:pt x="257" y="229"/>
                  </a:lnTo>
                  <a:cubicBezTo>
                    <a:pt x="259" y="233"/>
                    <a:pt x="260" y="238"/>
                    <a:pt x="262" y="242"/>
                  </a:cubicBezTo>
                  <a:lnTo>
                    <a:pt x="262" y="242"/>
                  </a:lnTo>
                  <a:cubicBezTo>
                    <a:pt x="244" y="199"/>
                    <a:pt x="224" y="153"/>
                    <a:pt x="215" y="109"/>
                  </a:cubicBezTo>
                  <a:lnTo>
                    <a:pt x="215" y="109"/>
                  </a:lnTo>
                  <a:cubicBezTo>
                    <a:pt x="215" y="108"/>
                    <a:pt x="215" y="107"/>
                    <a:pt x="215" y="107"/>
                  </a:cubicBezTo>
                  <a:cubicBezTo>
                    <a:pt x="213" y="51"/>
                    <a:pt x="169" y="1"/>
                    <a:pt x="116" y="1"/>
                  </a:cubicBezTo>
                  <a:cubicBezTo>
                    <a:pt x="114" y="1"/>
                    <a:pt x="112" y="1"/>
                    <a:pt x="110" y="1"/>
                  </a:cubicBezTo>
                  <a:cubicBezTo>
                    <a:pt x="107" y="1"/>
                    <a:pt x="105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2" name="Google Shape;1332;p52"/>
            <p:cNvSpPr/>
            <p:nvPr/>
          </p:nvSpPr>
          <p:spPr>
            <a:xfrm>
              <a:off x="2912384" y="411567"/>
              <a:ext cx="15520" cy="29749"/>
            </a:xfrm>
            <a:custGeom>
              <a:avLst/>
              <a:gdLst/>
              <a:ahLst/>
              <a:cxnLst/>
              <a:rect l="l" t="t" r="r" b="b"/>
              <a:pathLst>
                <a:path w="384" h="736" extrusionOk="0">
                  <a:moveTo>
                    <a:pt x="266" y="0"/>
                  </a:moveTo>
                  <a:cubicBezTo>
                    <a:pt x="219" y="0"/>
                    <a:pt x="178" y="30"/>
                    <a:pt x="162" y="79"/>
                  </a:cubicBezTo>
                  <a:cubicBezTo>
                    <a:pt x="133" y="174"/>
                    <a:pt x="98" y="269"/>
                    <a:pt x="63" y="366"/>
                  </a:cubicBezTo>
                  <a:cubicBezTo>
                    <a:pt x="48" y="412"/>
                    <a:pt x="36" y="455"/>
                    <a:pt x="21" y="503"/>
                  </a:cubicBezTo>
                  <a:cubicBezTo>
                    <a:pt x="11" y="544"/>
                    <a:pt x="1" y="588"/>
                    <a:pt x="5" y="629"/>
                  </a:cubicBezTo>
                  <a:cubicBezTo>
                    <a:pt x="5" y="685"/>
                    <a:pt x="49" y="735"/>
                    <a:pt x="104" y="735"/>
                  </a:cubicBezTo>
                  <a:cubicBezTo>
                    <a:pt x="106" y="735"/>
                    <a:pt x="108" y="735"/>
                    <a:pt x="110" y="735"/>
                  </a:cubicBezTo>
                  <a:cubicBezTo>
                    <a:pt x="166" y="731"/>
                    <a:pt x="218" y="687"/>
                    <a:pt x="218" y="627"/>
                  </a:cubicBezTo>
                  <a:cubicBezTo>
                    <a:pt x="218" y="617"/>
                    <a:pt x="222" y="607"/>
                    <a:pt x="222" y="596"/>
                  </a:cubicBezTo>
                  <a:lnTo>
                    <a:pt x="222" y="596"/>
                  </a:lnTo>
                  <a:cubicBezTo>
                    <a:pt x="218" y="607"/>
                    <a:pt x="218" y="615"/>
                    <a:pt x="216" y="625"/>
                  </a:cubicBezTo>
                  <a:lnTo>
                    <a:pt x="216" y="625"/>
                  </a:lnTo>
                  <a:cubicBezTo>
                    <a:pt x="226" y="544"/>
                    <a:pt x="255" y="470"/>
                    <a:pt x="280" y="391"/>
                  </a:cubicBezTo>
                  <a:cubicBezTo>
                    <a:pt x="309" y="306"/>
                    <a:pt x="340" y="221"/>
                    <a:pt x="369" y="134"/>
                  </a:cubicBezTo>
                  <a:cubicBezTo>
                    <a:pt x="384" y="81"/>
                    <a:pt x="349" y="16"/>
                    <a:pt x="295" y="4"/>
                  </a:cubicBezTo>
                  <a:cubicBezTo>
                    <a:pt x="285" y="2"/>
                    <a:pt x="276" y="0"/>
                    <a:pt x="2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3" name="Google Shape;1333;p52"/>
            <p:cNvSpPr/>
            <p:nvPr/>
          </p:nvSpPr>
          <p:spPr>
            <a:xfrm>
              <a:off x="2921923" y="443942"/>
              <a:ext cx="27161" cy="15481"/>
            </a:xfrm>
            <a:custGeom>
              <a:avLst/>
              <a:gdLst/>
              <a:ahLst/>
              <a:cxnLst/>
              <a:rect l="l" t="t" r="r" b="b"/>
              <a:pathLst>
                <a:path w="672" h="383" extrusionOk="0">
                  <a:moveTo>
                    <a:pt x="397" y="63"/>
                  </a:moveTo>
                  <a:cubicBezTo>
                    <a:pt x="393" y="65"/>
                    <a:pt x="388" y="66"/>
                    <a:pt x="384" y="69"/>
                  </a:cubicBezTo>
                  <a:cubicBezTo>
                    <a:pt x="388" y="67"/>
                    <a:pt x="393" y="65"/>
                    <a:pt x="397" y="63"/>
                  </a:cubicBezTo>
                  <a:close/>
                  <a:moveTo>
                    <a:pt x="547" y="1"/>
                  </a:moveTo>
                  <a:cubicBezTo>
                    <a:pt x="529" y="1"/>
                    <a:pt x="512" y="5"/>
                    <a:pt x="496" y="15"/>
                  </a:cubicBezTo>
                  <a:cubicBezTo>
                    <a:pt x="463" y="33"/>
                    <a:pt x="431" y="50"/>
                    <a:pt x="397" y="63"/>
                  </a:cubicBezTo>
                  <a:lnTo>
                    <a:pt x="397" y="63"/>
                  </a:lnTo>
                  <a:cubicBezTo>
                    <a:pt x="399" y="63"/>
                    <a:pt x="402" y="62"/>
                    <a:pt x="404" y="61"/>
                  </a:cubicBezTo>
                  <a:lnTo>
                    <a:pt x="404" y="61"/>
                  </a:lnTo>
                  <a:cubicBezTo>
                    <a:pt x="298" y="105"/>
                    <a:pt x="191" y="136"/>
                    <a:pt x="84" y="170"/>
                  </a:cubicBezTo>
                  <a:cubicBezTo>
                    <a:pt x="59" y="180"/>
                    <a:pt x="34" y="193"/>
                    <a:pt x="19" y="220"/>
                  </a:cubicBezTo>
                  <a:cubicBezTo>
                    <a:pt x="7" y="242"/>
                    <a:pt x="1" y="276"/>
                    <a:pt x="9" y="303"/>
                  </a:cubicBezTo>
                  <a:cubicBezTo>
                    <a:pt x="19" y="345"/>
                    <a:pt x="61" y="382"/>
                    <a:pt x="107" y="382"/>
                  </a:cubicBezTo>
                  <a:cubicBezTo>
                    <a:pt x="117" y="382"/>
                    <a:pt x="127" y="381"/>
                    <a:pt x="137" y="377"/>
                  </a:cubicBezTo>
                  <a:cubicBezTo>
                    <a:pt x="293" y="323"/>
                    <a:pt x="456" y="282"/>
                    <a:pt x="601" y="199"/>
                  </a:cubicBezTo>
                  <a:cubicBezTo>
                    <a:pt x="651" y="170"/>
                    <a:pt x="672" y="100"/>
                    <a:pt x="641" y="54"/>
                  </a:cubicBezTo>
                  <a:cubicBezTo>
                    <a:pt x="620" y="20"/>
                    <a:pt x="583" y="1"/>
                    <a:pt x="5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4" name="Google Shape;1334;p52"/>
            <p:cNvSpPr/>
            <p:nvPr/>
          </p:nvSpPr>
          <p:spPr>
            <a:xfrm>
              <a:off x="2943021" y="393379"/>
              <a:ext cx="16531" cy="28011"/>
            </a:xfrm>
            <a:custGeom>
              <a:avLst/>
              <a:gdLst/>
              <a:ahLst/>
              <a:cxnLst/>
              <a:rect l="l" t="t" r="r" b="b"/>
              <a:pathLst>
                <a:path w="409" h="693" extrusionOk="0">
                  <a:moveTo>
                    <a:pt x="193" y="108"/>
                  </a:moveTo>
                  <a:cubicBezTo>
                    <a:pt x="193" y="110"/>
                    <a:pt x="193" y="112"/>
                    <a:pt x="192" y="113"/>
                  </a:cubicBezTo>
                  <a:lnTo>
                    <a:pt x="192" y="113"/>
                  </a:lnTo>
                  <a:cubicBezTo>
                    <a:pt x="193" y="112"/>
                    <a:pt x="193" y="110"/>
                    <a:pt x="193" y="108"/>
                  </a:cubicBezTo>
                  <a:close/>
                  <a:moveTo>
                    <a:pt x="303" y="0"/>
                  </a:moveTo>
                  <a:cubicBezTo>
                    <a:pt x="301" y="0"/>
                    <a:pt x="299" y="0"/>
                    <a:pt x="297" y="0"/>
                  </a:cubicBezTo>
                  <a:cubicBezTo>
                    <a:pt x="235" y="3"/>
                    <a:pt x="193" y="46"/>
                    <a:pt x="191" y="106"/>
                  </a:cubicBezTo>
                  <a:cubicBezTo>
                    <a:pt x="191" y="116"/>
                    <a:pt x="187" y="127"/>
                    <a:pt x="187" y="137"/>
                  </a:cubicBezTo>
                  <a:cubicBezTo>
                    <a:pt x="188" y="136"/>
                    <a:pt x="188" y="134"/>
                    <a:pt x="188" y="133"/>
                  </a:cubicBezTo>
                  <a:lnTo>
                    <a:pt x="188" y="133"/>
                  </a:lnTo>
                  <a:cubicBezTo>
                    <a:pt x="182" y="163"/>
                    <a:pt x="174" y="192"/>
                    <a:pt x="164" y="221"/>
                  </a:cubicBezTo>
                  <a:lnTo>
                    <a:pt x="164" y="221"/>
                  </a:lnTo>
                  <a:cubicBezTo>
                    <a:pt x="114" y="334"/>
                    <a:pt x="44" y="438"/>
                    <a:pt x="15" y="560"/>
                  </a:cubicBezTo>
                  <a:cubicBezTo>
                    <a:pt x="1" y="613"/>
                    <a:pt x="32" y="678"/>
                    <a:pt x="90" y="690"/>
                  </a:cubicBezTo>
                  <a:cubicBezTo>
                    <a:pt x="98" y="692"/>
                    <a:pt x="106" y="693"/>
                    <a:pt x="115" y="693"/>
                  </a:cubicBezTo>
                  <a:cubicBezTo>
                    <a:pt x="160" y="693"/>
                    <a:pt x="206" y="666"/>
                    <a:pt x="220" y="615"/>
                  </a:cubicBezTo>
                  <a:cubicBezTo>
                    <a:pt x="226" y="587"/>
                    <a:pt x="235" y="563"/>
                    <a:pt x="244" y="536"/>
                  </a:cubicBezTo>
                  <a:lnTo>
                    <a:pt x="244" y="536"/>
                  </a:lnTo>
                  <a:cubicBezTo>
                    <a:pt x="272" y="477"/>
                    <a:pt x="305" y="420"/>
                    <a:pt x="332" y="363"/>
                  </a:cubicBezTo>
                  <a:cubicBezTo>
                    <a:pt x="371" y="280"/>
                    <a:pt x="398" y="197"/>
                    <a:pt x="402" y="106"/>
                  </a:cubicBezTo>
                  <a:cubicBezTo>
                    <a:pt x="408" y="50"/>
                    <a:pt x="355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5" name="Google Shape;1335;p52"/>
            <p:cNvSpPr/>
            <p:nvPr/>
          </p:nvSpPr>
          <p:spPr>
            <a:xfrm>
              <a:off x="2973820" y="427452"/>
              <a:ext cx="33183" cy="12651"/>
            </a:xfrm>
            <a:custGeom>
              <a:avLst/>
              <a:gdLst/>
              <a:ahLst/>
              <a:cxnLst/>
              <a:rect l="l" t="t" r="r" b="b"/>
              <a:pathLst>
                <a:path w="821" h="313" extrusionOk="0">
                  <a:moveTo>
                    <a:pt x="113" y="0"/>
                  </a:moveTo>
                  <a:cubicBezTo>
                    <a:pt x="94" y="0"/>
                    <a:pt x="75" y="4"/>
                    <a:pt x="59" y="15"/>
                  </a:cubicBezTo>
                  <a:cubicBezTo>
                    <a:pt x="34" y="27"/>
                    <a:pt x="13" y="52"/>
                    <a:pt x="9" y="79"/>
                  </a:cubicBezTo>
                  <a:cubicBezTo>
                    <a:pt x="1" y="104"/>
                    <a:pt x="3" y="135"/>
                    <a:pt x="19" y="162"/>
                  </a:cubicBezTo>
                  <a:cubicBezTo>
                    <a:pt x="34" y="182"/>
                    <a:pt x="59" y="205"/>
                    <a:pt x="83" y="211"/>
                  </a:cubicBezTo>
                  <a:cubicBezTo>
                    <a:pt x="282" y="243"/>
                    <a:pt x="483" y="276"/>
                    <a:pt x="682" y="309"/>
                  </a:cubicBezTo>
                  <a:cubicBezTo>
                    <a:pt x="693" y="311"/>
                    <a:pt x="704" y="313"/>
                    <a:pt x="714" y="313"/>
                  </a:cubicBezTo>
                  <a:cubicBezTo>
                    <a:pt x="731" y="313"/>
                    <a:pt x="748" y="309"/>
                    <a:pt x="765" y="298"/>
                  </a:cubicBezTo>
                  <a:cubicBezTo>
                    <a:pt x="788" y="286"/>
                    <a:pt x="808" y="259"/>
                    <a:pt x="814" y="234"/>
                  </a:cubicBezTo>
                  <a:cubicBezTo>
                    <a:pt x="821" y="207"/>
                    <a:pt x="819" y="176"/>
                    <a:pt x="804" y="151"/>
                  </a:cubicBezTo>
                  <a:cubicBezTo>
                    <a:pt x="788" y="131"/>
                    <a:pt x="767" y="106"/>
                    <a:pt x="738" y="102"/>
                  </a:cubicBezTo>
                  <a:cubicBezTo>
                    <a:pt x="539" y="71"/>
                    <a:pt x="340" y="38"/>
                    <a:pt x="141" y="2"/>
                  </a:cubicBezTo>
                  <a:cubicBezTo>
                    <a:pt x="132" y="1"/>
                    <a:pt x="122" y="0"/>
                    <a:pt x="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6" name="Google Shape;1336;p52"/>
            <p:cNvSpPr/>
            <p:nvPr/>
          </p:nvSpPr>
          <p:spPr>
            <a:xfrm>
              <a:off x="2979277" y="386144"/>
              <a:ext cx="31081" cy="23241"/>
            </a:xfrm>
            <a:custGeom>
              <a:avLst/>
              <a:gdLst/>
              <a:ahLst/>
              <a:cxnLst/>
              <a:rect l="l" t="t" r="r" b="b"/>
              <a:pathLst>
                <a:path w="769" h="575" extrusionOk="0">
                  <a:moveTo>
                    <a:pt x="690" y="213"/>
                  </a:moveTo>
                  <a:lnTo>
                    <a:pt x="690" y="213"/>
                  </a:lnTo>
                  <a:cubicBezTo>
                    <a:pt x="683" y="215"/>
                    <a:pt x="676" y="218"/>
                    <a:pt x="669" y="221"/>
                  </a:cubicBezTo>
                  <a:lnTo>
                    <a:pt x="669" y="221"/>
                  </a:lnTo>
                  <a:cubicBezTo>
                    <a:pt x="676" y="220"/>
                    <a:pt x="683" y="217"/>
                    <a:pt x="690" y="213"/>
                  </a:cubicBezTo>
                  <a:close/>
                  <a:moveTo>
                    <a:pt x="218" y="514"/>
                  </a:moveTo>
                  <a:lnTo>
                    <a:pt x="218" y="514"/>
                  </a:lnTo>
                  <a:cubicBezTo>
                    <a:pt x="214" y="521"/>
                    <a:pt x="209" y="526"/>
                    <a:pt x="203" y="531"/>
                  </a:cubicBezTo>
                  <a:cubicBezTo>
                    <a:pt x="208" y="525"/>
                    <a:pt x="213" y="519"/>
                    <a:pt x="218" y="514"/>
                  </a:cubicBezTo>
                  <a:close/>
                  <a:moveTo>
                    <a:pt x="659" y="0"/>
                  </a:moveTo>
                  <a:cubicBezTo>
                    <a:pt x="649" y="0"/>
                    <a:pt x="640" y="2"/>
                    <a:pt x="630" y="6"/>
                  </a:cubicBezTo>
                  <a:cubicBezTo>
                    <a:pt x="539" y="39"/>
                    <a:pt x="456" y="86"/>
                    <a:pt x="375" y="134"/>
                  </a:cubicBezTo>
                  <a:cubicBezTo>
                    <a:pt x="286" y="190"/>
                    <a:pt x="197" y="248"/>
                    <a:pt x="116" y="316"/>
                  </a:cubicBezTo>
                  <a:cubicBezTo>
                    <a:pt x="85" y="341"/>
                    <a:pt x="52" y="372"/>
                    <a:pt x="29" y="409"/>
                  </a:cubicBezTo>
                  <a:cubicBezTo>
                    <a:pt x="0" y="459"/>
                    <a:pt x="17" y="527"/>
                    <a:pt x="69" y="554"/>
                  </a:cubicBezTo>
                  <a:cubicBezTo>
                    <a:pt x="86" y="568"/>
                    <a:pt x="106" y="574"/>
                    <a:pt x="126" y="574"/>
                  </a:cubicBezTo>
                  <a:cubicBezTo>
                    <a:pt x="160" y="574"/>
                    <a:pt x="194" y="556"/>
                    <a:pt x="214" y="523"/>
                  </a:cubicBezTo>
                  <a:cubicBezTo>
                    <a:pt x="215" y="520"/>
                    <a:pt x="217" y="517"/>
                    <a:pt x="218" y="513"/>
                  </a:cubicBezTo>
                  <a:lnTo>
                    <a:pt x="218" y="513"/>
                  </a:lnTo>
                  <a:cubicBezTo>
                    <a:pt x="236" y="494"/>
                    <a:pt x="258" y="477"/>
                    <a:pt x="279" y="459"/>
                  </a:cubicBezTo>
                  <a:lnTo>
                    <a:pt x="279" y="459"/>
                  </a:lnTo>
                  <a:cubicBezTo>
                    <a:pt x="278" y="460"/>
                    <a:pt x="278" y="460"/>
                    <a:pt x="278" y="461"/>
                  </a:cubicBezTo>
                  <a:cubicBezTo>
                    <a:pt x="344" y="409"/>
                    <a:pt x="414" y="364"/>
                    <a:pt x="487" y="318"/>
                  </a:cubicBezTo>
                  <a:cubicBezTo>
                    <a:pt x="545" y="283"/>
                    <a:pt x="606" y="249"/>
                    <a:pt x="669" y="221"/>
                  </a:cubicBezTo>
                  <a:lnTo>
                    <a:pt x="669" y="221"/>
                  </a:lnTo>
                  <a:cubicBezTo>
                    <a:pt x="667" y="222"/>
                    <a:pt x="665" y="222"/>
                    <a:pt x="663" y="223"/>
                  </a:cubicBezTo>
                  <a:cubicBezTo>
                    <a:pt x="671" y="221"/>
                    <a:pt x="679" y="215"/>
                    <a:pt x="686" y="213"/>
                  </a:cubicBezTo>
                  <a:cubicBezTo>
                    <a:pt x="713" y="202"/>
                    <a:pt x="735" y="190"/>
                    <a:pt x="752" y="163"/>
                  </a:cubicBezTo>
                  <a:cubicBezTo>
                    <a:pt x="764" y="140"/>
                    <a:pt x="769" y="107"/>
                    <a:pt x="762" y="80"/>
                  </a:cubicBezTo>
                  <a:cubicBezTo>
                    <a:pt x="749" y="37"/>
                    <a:pt x="705" y="0"/>
                    <a:pt x="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7" name="Google Shape;1337;p52"/>
            <p:cNvSpPr/>
            <p:nvPr/>
          </p:nvSpPr>
          <p:spPr>
            <a:xfrm>
              <a:off x="3009914" y="408495"/>
              <a:ext cx="29303" cy="10630"/>
            </a:xfrm>
            <a:custGeom>
              <a:avLst/>
              <a:gdLst/>
              <a:ahLst/>
              <a:cxnLst/>
              <a:rect l="l" t="t" r="r" b="b"/>
              <a:pathLst>
                <a:path w="725" h="263" extrusionOk="0">
                  <a:moveTo>
                    <a:pt x="228" y="22"/>
                  </a:moveTo>
                  <a:lnTo>
                    <a:pt x="228" y="22"/>
                  </a:lnTo>
                  <a:cubicBezTo>
                    <a:pt x="234" y="22"/>
                    <a:pt x="240" y="23"/>
                    <a:pt x="247" y="24"/>
                  </a:cubicBezTo>
                  <a:cubicBezTo>
                    <a:pt x="241" y="23"/>
                    <a:pt x="235" y="22"/>
                    <a:pt x="228" y="22"/>
                  </a:cubicBezTo>
                  <a:close/>
                  <a:moveTo>
                    <a:pt x="121" y="1"/>
                  </a:moveTo>
                  <a:cubicBezTo>
                    <a:pt x="74" y="1"/>
                    <a:pt x="25" y="31"/>
                    <a:pt x="15" y="80"/>
                  </a:cubicBezTo>
                  <a:cubicBezTo>
                    <a:pt x="0" y="136"/>
                    <a:pt x="29" y="198"/>
                    <a:pt x="87" y="210"/>
                  </a:cubicBezTo>
                  <a:cubicBezTo>
                    <a:pt x="263" y="258"/>
                    <a:pt x="441" y="239"/>
                    <a:pt x="619" y="262"/>
                  </a:cubicBezTo>
                  <a:cubicBezTo>
                    <a:pt x="622" y="263"/>
                    <a:pt x="625" y="263"/>
                    <a:pt x="627" y="263"/>
                  </a:cubicBezTo>
                  <a:cubicBezTo>
                    <a:pt x="652" y="263"/>
                    <a:pt x="681" y="246"/>
                    <a:pt x="694" y="231"/>
                  </a:cubicBezTo>
                  <a:cubicBezTo>
                    <a:pt x="712" y="215"/>
                    <a:pt x="725" y="184"/>
                    <a:pt x="725" y="157"/>
                  </a:cubicBezTo>
                  <a:cubicBezTo>
                    <a:pt x="723" y="128"/>
                    <a:pt x="715" y="101"/>
                    <a:pt x="694" y="82"/>
                  </a:cubicBezTo>
                  <a:cubicBezTo>
                    <a:pt x="688" y="76"/>
                    <a:pt x="679" y="72"/>
                    <a:pt x="673" y="63"/>
                  </a:cubicBezTo>
                  <a:cubicBezTo>
                    <a:pt x="659" y="53"/>
                    <a:pt x="640" y="49"/>
                    <a:pt x="619" y="49"/>
                  </a:cubicBezTo>
                  <a:cubicBezTo>
                    <a:pt x="485" y="30"/>
                    <a:pt x="351" y="36"/>
                    <a:pt x="219" y="20"/>
                  </a:cubicBezTo>
                  <a:lnTo>
                    <a:pt x="219" y="20"/>
                  </a:lnTo>
                  <a:cubicBezTo>
                    <a:pt x="195" y="16"/>
                    <a:pt x="171" y="11"/>
                    <a:pt x="145" y="3"/>
                  </a:cubicBezTo>
                  <a:cubicBezTo>
                    <a:pt x="137" y="2"/>
                    <a:pt x="129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8" name="Google Shape;1338;p52"/>
            <p:cNvSpPr/>
            <p:nvPr/>
          </p:nvSpPr>
          <p:spPr>
            <a:xfrm>
              <a:off x="2938656" y="896228"/>
              <a:ext cx="17218" cy="22554"/>
            </a:xfrm>
            <a:custGeom>
              <a:avLst/>
              <a:gdLst/>
              <a:ahLst/>
              <a:cxnLst/>
              <a:rect l="l" t="t" r="r" b="b"/>
              <a:pathLst>
                <a:path w="426" h="558" extrusionOk="0">
                  <a:moveTo>
                    <a:pt x="313" y="0"/>
                  </a:moveTo>
                  <a:cubicBezTo>
                    <a:pt x="304" y="0"/>
                    <a:pt x="295" y="1"/>
                    <a:pt x="287" y="5"/>
                  </a:cubicBezTo>
                  <a:cubicBezTo>
                    <a:pt x="258" y="15"/>
                    <a:pt x="239" y="30"/>
                    <a:pt x="220" y="54"/>
                  </a:cubicBezTo>
                  <a:cubicBezTo>
                    <a:pt x="136" y="168"/>
                    <a:pt x="59" y="284"/>
                    <a:pt x="18" y="423"/>
                  </a:cubicBezTo>
                  <a:cubicBezTo>
                    <a:pt x="1" y="479"/>
                    <a:pt x="34" y="543"/>
                    <a:pt x="92" y="556"/>
                  </a:cubicBezTo>
                  <a:cubicBezTo>
                    <a:pt x="100" y="557"/>
                    <a:pt x="109" y="558"/>
                    <a:pt x="117" y="558"/>
                  </a:cubicBezTo>
                  <a:cubicBezTo>
                    <a:pt x="168" y="558"/>
                    <a:pt x="212" y="529"/>
                    <a:pt x="227" y="479"/>
                  </a:cubicBezTo>
                  <a:cubicBezTo>
                    <a:pt x="232" y="460"/>
                    <a:pt x="237" y="442"/>
                    <a:pt x="243" y="425"/>
                  </a:cubicBezTo>
                  <a:lnTo>
                    <a:pt x="243" y="425"/>
                  </a:lnTo>
                  <a:cubicBezTo>
                    <a:pt x="285" y="331"/>
                    <a:pt x="346" y="244"/>
                    <a:pt x="407" y="162"/>
                  </a:cubicBezTo>
                  <a:cubicBezTo>
                    <a:pt x="423" y="141"/>
                    <a:pt x="425" y="102"/>
                    <a:pt x="417" y="79"/>
                  </a:cubicBezTo>
                  <a:cubicBezTo>
                    <a:pt x="411" y="54"/>
                    <a:pt x="392" y="27"/>
                    <a:pt x="370" y="15"/>
                  </a:cubicBezTo>
                  <a:cubicBezTo>
                    <a:pt x="351" y="7"/>
                    <a:pt x="332" y="0"/>
                    <a:pt x="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9" name="Google Shape;1339;p52"/>
            <p:cNvSpPr/>
            <p:nvPr/>
          </p:nvSpPr>
          <p:spPr>
            <a:xfrm>
              <a:off x="2962947" y="914376"/>
              <a:ext cx="27241" cy="9701"/>
            </a:xfrm>
            <a:custGeom>
              <a:avLst/>
              <a:gdLst/>
              <a:ahLst/>
              <a:cxnLst/>
              <a:rect l="l" t="t" r="r" b="b"/>
              <a:pathLst>
                <a:path w="674" h="240" extrusionOk="0">
                  <a:moveTo>
                    <a:pt x="529" y="4"/>
                  </a:moveTo>
                  <a:lnTo>
                    <a:pt x="529" y="4"/>
                  </a:lnTo>
                  <a:cubicBezTo>
                    <a:pt x="526" y="4"/>
                    <a:pt x="524" y="5"/>
                    <a:pt x="520" y="5"/>
                  </a:cubicBezTo>
                  <a:cubicBezTo>
                    <a:pt x="523" y="4"/>
                    <a:pt x="526" y="4"/>
                    <a:pt x="529" y="4"/>
                  </a:cubicBezTo>
                  <a:close/>
                  <a:moveTo>
                    <a:pt x="565" y="1"/>
                  </a:moveTo>
                  <a:cubicBezTo>
                    <a:pt x="558" y="1"/>
                    <a:pt x="551" y="1"/>
                    <a:pt x="543" y="2"/>
                  </a:cubicBezTo>
                  <a:lnTo>
                    <a:pt x="543" y="2"/>
                  </a:lnTo>
                  <a:cubicBezTo>
                    <a:pt x="545" y="2"/>
                    <a:pt x="547" y="1"/>
                    <a:pt x="549" y="1"/>
                  </a:cubicBezTo>
                  <a:lnTo>
                    <a:pt x="549" y="1"/>
                  </a:lnTo>
                  <a:cubicBezTo>
                    <a:pt x="544" y="2"/>
                    <a:pt x="539" y="2"/>
                    <a:pt x="534" y="3"/>
                  </a:cubicBezTo>
                  <a:lnTo>
                    <a:pt x="534" y="3"/>
                  </a:lnTo>
                  <a:cubicBezTo>
                    <a:pt x="532" y="3"/>
                    <a:pt x="531" y="3"/>
                    <a:pt x="529" y="4"/>
                  </a:cubicBezTo>
                  <a:lnTo>
                    <a:pt x="529" y="4"/>
                  </a:lnTo>
                  <a:cubicBezTo>
                    <a:pt x="466" y="11"/>
                    <a:pt x="404" y="11"/>
                    <a:pt x="338" y="11"/>
                  </a:cubicBezTo>
                  <a:cubicBezTo>
                    <a:pt x="251" y="13"/>
                    <a:pt x="168" y="20"/>
                    <a:pt x="83" y="32"/>
                  </a:cubicBezTo>
                  <a:cubicBezTo>
                    <a:pt x="58" y="36"/>
                    <a:pt x="32" y="61"/>
                    <a:pt x="19" y="82"/>
                  </a:cubicBezTo>
                  <a:cubicBezTo>
                    <a:pt x="7" y="104"/>
                    <a:pt x="0" y="138"/>
                    <a:pt x="9" y="165"/>
                  </a:cubicBezTo>
                  <a:cubicBezTo>
                    <a:pt x="17" y="189"/>
                    <a:pt x="32" y="216"/>
                    <a:pt x="58" y="229"/>
                  </a:cubicBezTo>
                  <a:cubicBezTo>
                    <a:pt x="78" y="237"/>
                    <a:pt x="95" y="239"/>
                    <a:pt x="113" y="239"/>
                  </a:cubicBezTo>
                  <a:cubicBezTo>
                    <a:pt x="123" y="239"/>
                    <a:pt x="133" y="238"/>
                    <a:pt x="143" y="237"/>
                  </a:cubicBezTo>
                  <a:cubicBezTo>
                    <a:pt x="152" y="233"/>
                    <a:pt x="156" y="233"/>
                    <a:pt x="164" y="233"/>
                  </a:cubicBezTo>
                  <a:cubicBezTo>
                    <a:pt x="154" y="237"/>
                    <a:pt x="145" y="237"/>
                    <a:pt x="135" y="239"/>
                  </a:cubicBezTo>
                  <a:cubicBezTo>
                    <a:pt x="286" y="218"/>
                    <a:pt x="442" y="231"/>
                    <a:pt x="591" y="210"/>
                  </a:cubicBezTo>
                  <a:cubicBezTo>
                    <a:pt x="613" y="206"/>
                    <a:pt x="642" y="181"/>
                    <a:pt x="655" y="160"/>
                  </a:cubicBezTo>
                  <a:cubicBezTo>
                    <a:pt x="669" y="138"/>
                    <a:pt x="673" y="104"/>
                    <a:pt x="665" y="78"/>
                  </a:cubicBezTo>
                  <a:cubicBezTo>
                    <a:pt x="659" y="53"/>
                    <a:pt x="642" y="26"/>
                    <a:pt x="618" y="13"/>
                  </a:cubicBezTo>
                  <a:cubicBezTo>
                    <a:pt x="600" y="4"/>
                    <a:pt x="583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0" name="Google Shape;1340;p52"/>
            <p:cNvSpPr/>
            <p:nvPr/>
          </p:nvSpPr>
          <p:spPr>
            <a:xfrm>
              <a:off x="2975922" y="877353"/>
              <a:ext cx="25059" cy="20048"/>
            </a:xfrm>
            <a:custGeom>
              <a:avLst/>
              <a:gdLst/>
              <a:ahLst/>
              <a:cxnLst/>
              <a:rect l="l" t="t" r="r" b="b"/>
              <a:pathLst>
                <a:path w="620" h="496" extrusionOk="0">
                  <a:moveTo>
                    <a:pt x="208" y="430"/>
                  </a:moveTo>
                  <a:lnTo>
                    <a:pt x="199" y="439"/>
                  </a:lnTo>
                  <a:cubicBezTo>
                    <a:pt x="196" y="443"/>
                    <a:pt x="193" y="446"/>
                    <a:pt x="190" y="450"/>
                  </a:cubicBezTo>
                  <a:lnTo>
                    <a:pt x="190" y="450"/>
                  </a:lnTo>
                  <a:cubicBezTo>
                    <a:pt x="198" y="444"/>
                    <a:pt x="204" y="438"/>
                    <a:pt x="208" y="430"/>
                  </a:cubicBezTo>
                  <a:close/>
                  <a:moveTo>
                    <a:pt x="496" y="0"/>
                  </a:moveTo>
                  <a:cubicBezTo>
                    <a:pt x="478" y="0"/>
                    <a:pt x="460" y="5"/>
                    <a:pt x="444" y="14"/>
                  </a:cubicBezTo>
                  <a:cubicBezTo>
                    <a:pt x="371" y="51"/>
                    <a:pt x="299" y="91"/>
                    <a:pt x="228" y="138"/>
                  </a:cubicBezTo>
                  <a:cubicBezTo>
                    <a:pt x="187" y="163"/>
                    <a:pt x="147" y="194"/>
                    <a:pt x="114" y="225"/>
                  </a:cubicBezTo>
                  <a:cubicBezTo>
                    <a:pt x="81" y="256"/>
                    <a:pt x="50" y="294"/>
                    <a:pt x="19" y="331"/>
                  </a:cubicBezTo>
                  <a:cubicBezTo>
                    <a:pt x="3" y="352"/>
                    <a:pt x="0" y="391"/>
                    <a:pt x="9" y="414"/>
                  </a:cubicBezTo>
                  <a:cubicBezTo>
                    <a:pt x="17" y="441"/>
                    <a:pt x="34" y="465"/>
                    <a:pt x="58" y="480"/>
                  </a:cubicBezTo>
                  <a:cubicBezTo>
                    <a:pt x="75" y="488"/>
                    <a:pt x="94" y="495"/>
                    <a:pt x="114" y="495"/>
                  </a:cubicBezTo>
                  <a:cubicBezTo>
                    <a:pt x="123" y="495"/>
                    <a:pt x="132" y="494"/>
                    <a:pt x="141" y="490"/>
                  </a:cubicBezTo>
                  <a:cubicBezTo>
                    <a:pt x="160" y="478"/>
                    <a:pt x="176" y="467"/>
                    <a:pt x="190" y="450"/>
                  </a:cubicBezTo>
                  <a:lnTo>
                    <a:pt x="190" y="450"/>
                  </a:lnTo>
                  <a:cubicBezTo>
                    <a:pt x="190" y="450"/>
                    <a:pt x="189" y="451"/>
                    <a:pt x="189" y="451"/>
                  </a:cubicBezTo>
                  <a:cubicBezTo>
                    <a:pt x="215" y="416"/>
                    <a:pt x="245" y="387"/>
                    <a:pt x="279" y="361"/>
                  </a:cubicBezTo>
                  <a:lnTo>
                    <a:pt x="279" y="361"/>
                  </a:lnTo>
                  <a:cubicBezTo>
                    <a:pt x="279" y="361"/>
                    <a:pt x="278" y="362"/>
                    <a:pt x="278" y="362"/>
                  </a:cubicBezTo>
                  <a:cubicBezTo>
                    <a:pt x="363" y="298"/>
                    <a:pt x="456" y="248"/>
                    <a:pt x="549" y="196"/>
                  </a:cubicBezTo>
                  <a:cubicBezTo>
                    <a:pt x="599" y="171"/>
                    <a:pt x="620" y="99"/>
                    <a:pt x="589" y="51"/>
                  </a:cubicBezTo>
                  <a:cubicBezTo>
                    <a:pt x="568" y="19"/>
                    <a:pt x="532" y="0"/>
                    <a:pt x="4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1" name="Google Shape;1341;p52"/>
            <p:cNvSpPr/>
            <p:nvPr/>
          </p:nvSpPr>
          <p:spPr>
            <a:xfrm>
              <a:off x="2699216" y="1006976"/>
              <a:ext cx="309719" cy="138560"/>
            </a:xfrm>
            <a:custGeom>
              <a:avLst/>
              <a:gdLst/>
              <a:ahLst/>
              <a:cxnLst/>
              <a:rect l="l" t="t" r="r" b="b"/>
              <a:pathLst>
                <a:path w="7663" h="3428" extrusionOk="0">
                  <a:moveTo>
                    <a:pt x="2758" y="1"/>
                  </a:moveTo>
                  <a:cubicBezTo>
                    <a:pt x="2293" y="1"/>
                    <a:pt x="1797" y="247"/>
                    <a:pt x="1396" y="396"/>
                  </a:cubicBezTo>
                  <a:cubicBezTo>
                    <a:pt x="1268" y="443"/>
                    <a:pt x="1034" y="497"/>
                    <a:pt x="775" y="551"/>
                  </a:cubicBezTo>
                  <a:cubicBezTo>
                    <a:pt x="212" y="665"/>
                    <a:pt x="1" y="1365"/>
                    <a:pt x="415" y="1758"/>
                  </a:cubicBezTo>
                  <a:cubicBezTo>
                    <a:pt x="1541" y="2834"/>
                    <a:pt x="2815" y="3428"/>
                    <a:pt x="4273" y="3428"/>
                  </a:cubicBezTo>
                  <a:cubicBezTo>
                    <a:pt x="5171" y="3428"/>
                    <a:pt x="6140" y="3202"/>
                    <a:pt x="7186" y="2725"/>
                  </a:cubicBezTo>
                  <a:cubicBezTo>
                    <a:pt x="7484" y="2589"/>
                    <a:pt x="7662" y="2268"/>
                    <a:pt x="7598" y="1947"/>
                  </a:cubicBezTo>
                  <a:cubicBezTo>
                    <a:pt x="7561" y="1758"/>
                    <a:pt x="7474" y="1584"/>
                    <a:pt x="7288" y="1545"/>
                  </a:cubicBezTo>
                  <a:cubicBezTo>
                    <a:pt x="6849" y="1458"/>
                    <a:pt x="6438" y="1336"/>
                    <a:pt x="6047" y="1065"/>
                  </a:cubicBezTo>
                  <a:cubicBezTo>
                    <a:pt x="5751" y="860"/>
                    <a:pt x="5770" y="454"/>
                    <a:pt x="5490" y="280"/>
                  </a:cubicBezTo>
                  <a:cubicBezTo>
                    <a:pt x="5413" y="232"/>
                    <a:pt x="5337" y="213"/>
                    <a:pt x="5262" y="213"/>
                  </a:cubicBezTo>
                  <a:cubicBezTo>
                    <a:pt x="5050" y="213"/>
                    <a:pt x="4848" y="363"/>
                    <a:pt x="4643" y="412"/>
                  </a:cubicBezTo>
                  <a:cubicBezTo>
                    <a:pt x="4573" y="429"/>
                    <a:pt x="4485" y="435"/>
                    <a:pt x="4389" y="435"/>
                  </a:cubicBezTo>
                  <a:cubicBezTo>
                    <a:pt x="4198" y="435"/>
                    <a:pt x="3980" y="409"/>
                    <a:pt x="3836" y="385"/>
                  </a:cubicBezTo>
                  <a:cubicBezTo>
                    <a:pt x="3539" y="340"/>
                    <a:pt x="3390" y="164"/>
                    <a:pt x="3140" y="66"/>
                  </a:cubicBezTo>
                  <a:cubicBezTo>
                    <a:pt x="3017" y="20"/>
                    <a:pt x="2889" y="1"/>
                    <a:pt x="27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42" name="Google Shape;1342;p52"/>
          <p:cNvGrpSpPr/>
          <p:nvPr/>
        </p:nvGrpSpPr>
        <p:grpSpPr>
          <a:xfrm>
            <a:off x="8153774" y="539989"/>
            <a:ext cx="540453" cy="501430"/>
            <a:chOff x="7423831" y="989474"/>
            <a:chExt cx="215389" cy="199836"/>
          </a:xfrm>
        </p:grpSpPr>
        <p:sp>
          <p:nvSpPr>
            <p:cNvPr id="1343" name="Google Shape;1343;p52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4" name="Google Shape;1344;p52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45" name="Google Shape;1345;p52"/>
          <p:cNvGrpSpPr/>
          <p:nvPr/>
        </p:nvGrpSpPr>
        <p:grpSpPr>
          <a:xfrm>
            <a:off x="3631278" y="4175462"/>
            <a:ext cx="861740" cy="642705"/>
            <a:chOff x="7248899" y="-836968"/>
            <a:chExt cx="343432" cy="256139"/>
          </a:xfrm>
        </p:grpSpPr>
        <p:sp>
          <p:nvSpPr>
            <p:cNvPr id="1346" name="Google Shape;1346;p52"/>
            <p:cNvSpPr/>
            <p:nvPr/>
          </p:nvSpPr>
          <p:spPr>
            <a:xfrm>
              <a:off x="7248899" y="-826136"/>
              <a:ext cx="204068" cy="183951"/>
            </a:xfrm>
            <a:custGeom>
              <a:avLst/>
              <a:gdLst/>
              <a:ahLst/>
              <a:cxnLst/>
              <a:rect l="l" t="t" r="r" b="b"/>
              <a:pathLst>
                <a:path w="5049" h="4551" extrusionOk="0">
                  <a:moveTo>
                    <a:pt x="4602" y="1"/>
                  </a:moveTo>
                  <a:cubicBezTo>
                    <a:pt x="4487" y="1"/>
                    <a:pt x="4384" y="44"/>
                    <a:pt x="4351" y="149"/>
                  </a:cubicBezTo>
                  <a:cubicBezTo>
                    <a:pt x="4024" y="1190"/>
                    <a:pt x="3424" y="2973"/>
                    <a:pt x="2332" y="3721"/>
                  </a:cubicBezTo>
                  <a:cubicBezTo>
                    <a:pt x="1990" y="3387"/>
                    <a:pt x="1445" y="3005"/>
                    <a:pt x="961" y="3005"/>
                  </a:cubicBezTo>
                  <a:cubicBezTo>
                    <a:pt x="710" y="3005"/>
                    <a:pt x="475" y="3108"/>
                    <a:pt x="295" y="3375"/>
                  </a:cubicBezTo>
                  <a:cubicBezTo>
                    <a:pt x="1" y="3806"/>
                    <a:pt x="500" y="4265"/>
                    <a:pt x="870" y="4410"/>
                  </a:cubicBezTo>
                  <a:cubicBezTo>
                    <a:pt x="1120" y="4506"/>
                    <a:pt x="1359" y="4550"/>
                    <a:pt x="1587" y="4550"/>
                  </a:cubicBezTo>
                  <a:cubicBezTo>
                    <a:pt x="3427" y="4550"/>
                    <a:pt x="4564" y="1695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7" name="Google Shape;1347;p52"/>
            <p:cNvSpPr/>
            <p:nvPr/>
          </p:nvSpPr>
          <p:spPr>
            <a:xfrm>
              <a:off x="7389677" y="-769146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68" y="0"/>
                  </a:moveTo>
                  <a:cubicBezTo>
                    <a:pt x="4346" y="0"/>
                    <a:pt x="4236" y="47"/>
                    <a:pt x="4206" y="157"/>
                  </a:cubicBezTo>
                  <a:cubicBezTo>
                    <a:pt x="3923" y="1209"/>
                    <a:pt x="3388" y="3015"/>
                    <a:pt x="2326" y="3802"/>
                  </a:cubicBezTo>
                  <a:cubicBezTo>
                    <a:pt x="1980" y="3488"/>
                    <a:pt x="1439" y="3136"/>
                    <a:pt x="964" y="3136"/>
                  </a:cubicBezTo>
                  <a:cubicBezTo>
                    <a:pt x="700" y="3136"/>
                    <a:pt x="456" y="3245"/>
                    <a:pt x="278" y="3530"/>
                  </a:cubicBezTo>
                  <a:cubicBezTo>
                    <a:pt x="1" y="3973"/>
                    <a:pt x="514" y="4412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0"/>
                    <a:pt x="4852" y="308"/>
                  </a:cubicBezTo>
                  <a:cubicBezTo>
                    <a:pt x="4901" y="128"/>
                    <a:pt x="4669" y="0"/>
                    <a:pt x="4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8" name="Google Shape;1348;p52"/>
            <p:cNvSpPr/>
            <p:nvPr/>
          </p:nvSpPr>
          <p:spPr>
            <a:xfrm>
              <a:off x="7419950" y="-836968"/>
              <a:ext cx="172381" cy="88722"/>
            </a:xfrm>
            <a:custGeom>
              <a:avLst/>
              <a:gdLst/>
              <a:ahLst/>
              <a:cxnLst/>
              <a:rect l="l" t="t" r="r" b="b"/>
              <a:pathLst>
                <a:path w="4265" h="2195" extrusionOk="0">
                  <a:moveTo>
                    <a:pt x="425" y="0"/>
                  </a:moveTo>
                  <a:cubicBezTo>
                    <a:pt x="116" y="0"/>
                    <a:pt x="0" y="484"/>
                    <a:pt x="335" y="539"/>
                  </a:cubicBezTo>
                  <a:cubicBezTo>
                    <a:pt x="1546" y="733"/>
                    <a:pt x="2728" y="1338"/>
                    <a:pt x="3658" y="2125"/>
                  </a:cubicBezTo>
                  <a:cubicBezTo>
                    <a:pt x="3716" y="2174"/>
                    <a:pt x="3779" y="2195"/>
                    <a:pt x="3841" y="2195"/>
                  </a:cubicBezTo>
                  <a:cubicBezTo>
                    <a:pt x="4066" y="2195"/>
                    <a:pt x="4265" y="1920"/>
                    <a:pt x="4054" y="1740"/>
                  </a:cubicBezTo>
                  <a:cubicBezTo>
                    <a:pt x="3051" y="891"/>
                    <a:pt x="1786" y="218"/>
                    <a:pt x="475" y="5"/>
                  </a:cubicBezTo>
                  <a:cubicBezTo>
                    <a:pt x="458" y="2"/>
                    <a:pt x="441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49" name="Google Shape;1349;p52"/>
          <p:cNvGrpSpPr/>
          <p:nvPr/>
        </p:nvGrpSpPr>
        <p:grpSpPr>
          <a:xfrm>
            <a:off x="330685" y="4348101"/>
            <a:ext cx="608365" cy="686579"/>
            <a:chOff x="7376581" y="390226"/>
            <a:chExt cx="263647" cy="297530"/>
          </a:xfrm>
        </p:grpSpPr>
        <p:sp>
          <p:nvSpPr>
            <p:cNvPr id="1350" name="Google Shape;1350;p52"/>
            <p:cNvSpPr/>
            <p:nvPr/>
          </p:nvSpPr>
          <p:spPr>
            <a:xfrm>
              <a:off x="7377026" y="458129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59" y="258"/>
                    <a:pt x="283" y="442"/>
                  </a:cubicBezTo>
                  <a:cubicBezTo>
                    <a:pt x="858" y="1298"/>
                    <a:pt x="1817" y="2797"/>
                    <a:pt x="1722" y="4043"/>
                  </a:cubicBezTo>
                  <a:cubicBezTo>
                    <a:pt x="1040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3" y="5681"/>
                    <a:pt x="1209" y="5613"/>
                    <a:pt x="1359" y="5526"/>
                  </a:cubicBezTo>
                  <a:cubicBezTo>
                    <a:pt x="3345" y="4377"/>
                    <a:pt x="1639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1" name="Google Shape;1351;p52"/>
            <p:cNvSpPr/>
            <p:nvPr/>
          </p:nvSpPr>
          <p:spPr>
            <a:xfrm>
              <a:off x="7505072" y="391964"/>
              <a:ext cx="135156" cy="229424"/>
            </a:xfrm>
            <a:custGeom>
              <a:avLst/>
              <a:gdLst/>
              <a:ahLst/>
              <a:cxnLst/>
              <a:rect l="l" t="t" r="r" b="b"/>
              <a:pathLst>
                <a:path w="3344" h="5676" extrusionOk="0">
                  <a:moveTo>
                    <a:pt x="482" y="1"/>
                  </a:moveTo>
                  <a:cubicBezTo>
                    <a:pt x="276" y="1"/>
                    <a:pt x="0" y="276"/>
                    <a:pt x="134" y="458"/>
                  </a:cubicBezTo>
                  <a:cubicBezTo>
                    <a:pt x="740" y="1290"/>
                    <a:pt x="1755" y="2752"/>
                    <a:pt x="1707" y="4001"/>
                  </a:cubicBezTo>
                  <a:cubicBezTo>
                    <a:pt x="1028" y="4109"/>
                    <a:pt x="1" y="4510"/>
                    <a:pt x="295" y="5351"/>
                  </a:cubicBezTo>
                  <a:cubicBezTo>
                    <a:pt x="379" y="5590"/>
                    <a:pt x="584" y="5675"/>
                    <a:pt x="807" y="5675"/>
                  </a:cubicBezTo>
                  <a:cubicBezTo>
                    <a:pt x="1020" y="5675"/>
                    <a:pt x="1248" y="5597"/>
                    <a:pt x="1403" y="5500"/>
                  </a:cubicBezTo>
                  <a:cubicBezTo>
                    <a:pt x="3343" y="4274"/>
                    <a:pt x="1525" y="1307"/>
                    <a:pt x="624" y="71"/>
                  </a:cubicBezTo>
                  <a:cubicBezTo>
                    <a:pt x="589" y="22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2" name="Google Shape;1352;p52"/>
            <p:cNvSpPr/>
            <p:nvPr/>
          </p:nvSpPr>
          <p:spPr>
            <a:xfrm>
              <a:off x="7376581" y="390226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5" y="1"/>
                  </a:moveTo>
                  <a:cubicBezTo>
                    <a:pt x="3629" y="1"/>
                    <a:pt x="3611" y="3"/>
                    <a:pt x="3592" y="6"/>
                  </a:cubicBezTo>
                  <a:cubicBezTo>
                    <a:pt x="2375" y="244"/>
                    <a:pt x="1128" y="774"/>
                    <a:pt x="196" y="1615"/>
                  </a:cubicBezTo>
                  <a:cubicBezTo>
                    <a:pt x="1" y="1795"/>
                    <a:pt x="158" y="2102"/>
                    <a:pt x="356" y="2102"/>
                  </a:cubicBezTo>
                  <a:cubicBezTo>
                    <a:pt x="406" y="2102"/>
                    <a:pt x="459" y="2083"/>
                    <a:pt x="509" y="2037"/>
                  </a:cubicBezTo>
                  <a:cubicBezTo>
                    <a:pt x="1370" y="1259"/>
                    <a:pt x="2515" y="745"/>
                    <a:pt x="3644" y="526"/>
                  </a:cubicBezTo>
                  <a:cubicBezTo>
                    <a:pt x="3953" y="467"/>
                    <a:pt x="3928" y="1"/>
                    <a:pt x="3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53" name="Google Shape;1353;p52"/>
          <p:cNvGrpSpPr/>
          <p:nvPr/>
        </p:nvGrpSpPr>
        <p:grpSpPr>
          <a:xfrm>
            <a:off x="7058436" y="4178752"/>
            <a:ext cx="540453" cy="501430"/>
            <a:chOff x="7423831" y="989474"/>
            <a:chExt cx="215389" cy="199836"/>
          </a:xfrm>
        </p:grpSpPr>
        <p:sp>
          <p:nvSpPr>
            <p:cNvPr id="1354" name="Google Shape;1354;p52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5" name="Google Shape;1355;p52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56" name="Google Shape;1356;p52"/>
          <p:cNvGrpSpPr/>
          <p:nvPr/>
        </p:nvGrpSpPr>
        <p:grpSpPr>
          <a:xfrm>
            <a:off x="3417109" y="178099"/>
            <a:ext cx="1677431" cy="1524016"/>
            <a:chOff x="3638302" y="1542282"/>
            <a:chExt cx="719310" cy="653551"/>
          </a:xfrm>
        </p:grpSpPr>
        <p:sp>
          <p:nvSpPr>
            <p:cNvPr id="1357" name="Google Shape;1357;p52"/>
            <p:cNvSpPr/>
            <p:nvPr/>
          </p:nvSpPr>
          <p:spPr>
            <a:xfrm>
              <a:off x="3638302" y="1542282"/>
              <a:ext cx="719310" cy="653551"/>
            </a:xfrm>
            <a:custGeom>
              <a:avLst/>
              <a:gdLst/>
              <a:ahLst/>
              <a:cxnLst/>
              <a:rect l="l" t="t" r="r" b="b"/>
              <a:pathLst>
                <a:path w="17797" h="16169" extrusionOk="0">
                  <a:moveTo>
                    <a:pt x="5082" y="1"/>
                  </a:moveTo>
                  <a:lnTo>
                    <a:pt x="5082" y="1"/>
                  </a:lnTo>
                  <a:cubicBezTo>
                    <a:pt x="1" y="6243"/>
                    <a:pt x="6942" y="16168"/>
                    <a:pt x="14729" y="16168"/>
                  </a:cubicBezTo>
                  <a:cubicBezTo>
                    <a:pt x="15745" y="16168"/>
                    <a:pt x="16776" y="15999"/>
                    <a:pt x="17796" y="15631"/>
                  </a:cubicBezTo>
                  <a:cubicBezTo>
                    <a:pt x="8169" y="13728"/>
                    <a:pt x="3065" y="9048"/>
                    <a:pt x="50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8" name="Google Shape;1358;p52"/>
            <p:cNvSpPr/>
            <p:nvPr/>
          </p:nvSpPr>
          <p:spPr>
            <a:xfrm>
              <a:off x="3829563" y="1906334"/>
              <a:ext cx="167086" cy="177686"/>
            </a:xfrm>
            <a:custGeom>
              <a:avLst/>
              <a:gdLst/>
              <a:ahLst/>
              <a:cxnLst/>
              <a:rect l="l" t="t" r="r" b="b"/>
              <a:pathLst>
                <a:path w="4134" h="4396" extrusionOk="0">
                  <a:moveTo>
                    <a:pt x="1461" y="1"/>
                  </a:moveTo>
                  <a:cubicBezTo>
                    <a:pt x="1439" y="1"/>
                    <a:pt x="1422" y="8"/>
                    <a:pt x="1410" y="22"/>
                  </a:cubicBezTo>
                  <a:cubicBezTo>
                    <a:pt x="1410" y="22"/>
                    <a:pt x="0" y="890"/>
                    <a:pt x="56" y="1503"/>
                  </a:cubicBezTo>
                  <a:cubicBezTo>
                    <a:pt x="118" y="2172"/>
                    <a:pt x="1986" y="4273"/>
                    <a:pt x="2301" y="4367"/>
                  </a:cubicBezTo>
                  <a:cubicBezTo>
                    <a:pt x="2366" y="4386"/>
                    <a:pt x="2428" y="4395"/>
                    <a:pt x="2488" y="4395"/>
                  </a:cubicBezTo>
                  <a:cubicBezTo>
                    <a:pt x="2853" y="4395"/>
                    <a:pt x="3124" y="4064"/>
                    <a:pt x="3431" y="3785"/>
                  </a:cubicBezTo>
                  <a:cubicBezTo>
                    <a:pt x="3769" y="3478"/>
                    <a:pt x="4133" y="3248"/>
                    <a:pt x="3995" y="2812"/>
                  </a:cubicBezTo>
                  <a:cubicBezTo>
                    <a:pt x="3884" y="2477"/>
                    <a:pt x="1869" y="1"/>
                    <a:pt x="14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9" name="Google Shape;1359;p52"/>
            <p:cNvSpPr/>
            <p:nvPr/>
          </p:nvSpPr>
          <p:spPr>
            <a:xfrm>
              <a:off x="3760488" y="1822748"/>
              <a:ext cx="361656" cy="302220"/>
            </a:xfrm>
            <a:custGeom>
              <a:avLst/>
              <a:gdLst/>
              <a:ahLst/>
              <a:cxnLst/>
              <a:rect l="l" t="t" r="r" b="b"/>
              <a:pathLst>
                <a:path w="8948" h="7477" extrusionOk="0">
                  <a:moveTo>
                    <a:pt x="8700" y="0"/>
                  </a:moveTo>
                  <a:cubicBezTo>
                    <a:pt x="8666" y="0"/>
                    <a:pt x="8630" y="12"/>
                    <a:pt x="8596" y="40"/>
                  </a:cubicBezTo>
                  <a:cubicBezTo>
                    <a:pt x="5778" y="2419"/>
                    <a:pt x="2954" y="4799"/>
                    <a:pt x="133" y="7178"/>
                  </a:cubicBezTo>
                  <a:cubicBezTo>
                    <a:pt x="1" y="7290"/>
                    <a:pt x="113" y="7477"/>
                    <a:pt x="248" y="7477"/>
                  </a:cubicBezTo>
                  <a:cubicBezTo>
                    <a:pt x="282" y="7477"/>
                    <a:pt x="317" y="7465"/>
                    <a:pt x="351" y="7437"/>
                  </a:cubicBezTo>
                  <a:cubicBezTo>
                    <a:pt x="3169" y="5058"/>
                    <a:pt x="5993" y="2678"/>
                    <a:pt x="8814" y="299"/>
                  </a:cubicBezTo>
                  <a:cubicBezTo>
                    <a:pt x="8948" y="188"/>
                    <a:pt x="8836" y="0"/>
                    <a:pt x="87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0" name="Google Shape;1360;p52"/>
            <p:cNvSpPr/>
            <p:nvPr/>
          </p:nvSpPr>
          <p:spPr>
            <a:xfrm>
              <a:off x="3698284" y="2064209"/>
              <a:ext cx="123839" cy="105537"/>
            </a:xfrm>
            <a:custGeom>
              <a:avLst/>
              <a:gdLst/>
              <a:ahLst/>
              <a:cxnLst/>
              <a:rect l="l" t="t" r="r" b="b"/>
              <a:pathLst>
                <a:path w="3064" h="2611" extrusionOk="0">
                  <a:moveTo>
                    <a:pt x="1225" y="0"/>
                  </a:moveTo>
                  <a:cubicBezTo>
                    <a:pt x="1163" y="0"/>
                    <a:pt x="1102" y="33"/>
                    <a:pt x="1072" y="100"/>
                  </a:cubicBezTo>
                  <a:cubicBezTo>
                    <a:pt x="778" y="744"/>
                    <a:pt x="320" y="1767"/>
                    <a:pt x="63" y="2322"/>
                  </a:cubicBezTo>
                  <a:cubicBezTo>
                    <a:pt x="1" y="2460"/>
                    <a:pt x="104" y="2610"/>
                    <a:pt x="248" y="2610"/>
                  </a:cubicBezTo>
                  <a:cubicBezTo>
                    <a:pt x="262" y="2610"/>
                    <a:pt x="277" y="2609"/>
                    <a:pt x="291" y="2606"/>
                  </a:cubicBezTo>
                  <a:cubicBezTo>
                    <a:pt x="929" y="2471"/>
                    <a:pt x="2153" y="2204"/>
                    <a:pt x="2886" y="2026"/>
                  </a:cubicBezTo>
                  <a:cubicBezTo>
                    <a:pt x="3049" y="1985"/>
                    <a:pt x="3064" y="1755"/>
                    <a:pt x="2904" y="1697"/>
                  </a:cubicBezTo>
                  <a:cubicBezTo>
                    <a:pt x="2830" y="1672"/>
                    <a:pt x="2761" y="1643"/>
                    <a:pt x="2689" y="1610"/>
                  </a:cubicBezTo>
                  <a:cubicBezTo>
                    <a:pt x="2273" y="1411"/>
                    <a:pt x="1885" y="1156"/>
                    <a:pt x="1654" y="740"/>
                  </a:cubicBezTo>
                  <a:cubicBezTo>
                    <a:pt x="1565" y="579"/>
                    <a:pt x="1461" y="355"/>
                    <a:pt x="1393" y="123"/>
                  </a:cubicBezTo>
                  <a:cubicBezTo>
                    <a:pt x="1367" y="43"/>
                    <a:pt x="1296" y="0"/>
                    <a:pt x="1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1" name="Google Shape;1361;p52"/>
            <p:cNvSpPr/>
            <p:nvPr/>
          </p:nvSpPr>
          <p:spPr>
            <a:xfrm>
              <a:off x="4102066" y="1730027"/>
              <a:ext cx="122748" cy="120290"/>
            </a:xfrm>
            <a:custGeom>
              <a:avLst/>
              <a:gdLst/>
              <a:ahLst/>
              <a:cxnLst/>
              <a:rect l="l" t="t" r="r" b="b"/>
              <a:pathLst>
                <a:path w="3037" h="2976" extrusionOk="0">
                  <a:moveTo>
                    <a:pt x="1980" y="0"/>
                  </a:moveTo>
                  <a:cubicBezTo>
                    <a:pt x="1835" y="114"/>
                    <a:pt x="1297" y="736"/>
                    <a:pt x="1137" y="833"/>
                  </a:cubicBezTo>
                  <a:cubicBezTo>
                    <a:pt x="1100" y="642"/>
                    <a:pt x="1025" y="239"/>
                    <a:pt x="909" y="75"/>
                  </a:cubicBezTo>
                  <a:cubicBezTo>
                    <a:pt x="829" y="268"/>
                    <a:pt x="539" y="1098"/>
                    <a:pt x="458" y="1317"/>
                  </a:cubicBezTo>
                  <a:cubicBezTo>
                    <a:pt x="313" y="1230"/>
                    <a:pt x="247" y="984"/>
                    <a:pt x="81" y="901"/>
                  </a:cubicBezTo>
                  <a:cubicBezTo>
                    <a:pt x="0" y="1212"/>
                    <a:pt x="31" y="2614"/>
                    <a:pt x="31" y="2614"/>
                  </a:cubicBezTo>
                  <a:lnTo>
                    <a:pt x="131" y="2734"/>
                  </a:lnTo>
                  <a:cubicBezTo>
                    <a:pt x="131" y="2734"/>
                    <a:pt x="1375" y="2976"/>
                    <a:pt x="1772" y="2976"/>
                  </a:cubicBezTo>
                  <a:cubicBezTo>
                    <a:pt x="1792" y="2976"/>
                    <a:pt x="1809" y="2975"/>
                    <a:pt x="1825" y="2974"/>
                  </a:cubicBezTo>
                  <a:cubicBezTo>
                    <a:pt x="1771" y="2796"/>
                    <a:pt x="1537" y="2690"/>
                    <a:pt x="1479" y="2531"/>
                  </a:cubicBezTo>
                  <a:cubicBezTo>
                    <a:pt x="1709" y="2487"/>
                    <a:pt x="2576" y="2342"/>
                    <a:pt x="2781" y="2299"/>
                  </a:cubicBezTo>
                  <a:cubicBezTo>
                    <a:pt x="2641" y="2154"/>
                    <a:pt x="2258" y="2011"/>
                    <a:pt x="2073" y="1945"/>
                  </a:cubicBezTo>
                  <a:cubicBezTo>
                    <a:pt x="2195" y="1804"/>
                    <a:pt x="2899" y="1377"/>
                    <a:pt x="3036" y="1253"/>
                  </a:cubicBezTo>
                  <a:cubicBezTo>
                    <a:pt x="2798" y="1172"/>
                    <a:pt x="2026" y="1054"/>
                    <a:pt x="2026" y="1054"/>
                  </a:cubicBezTo>
                  <a:cubicBezTo>
                    <a:pt x="2026" y="1054"/>
                    <a:pt x="2019" y="247"/>
                    <a:pt x="19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2" name="Google Shape;1362;p52"/>
            <p:cNvSpPr/>
            <p:nvPr/>
          </p:nvSpPr>
          <p:spPr>
            <a:xfrm>
              <a:off x="3839264" y="1563219"/>
              <a:ext cx="514353" cy="610019"/>
            </a:xfrm>
            <a:custGeom>
              <a:avLst/>
              <a:gdLst/>
              <a:ahLst/>
              <a:cxnLst/>
              <a:rect l="l" t="t" r="r" b="b"/>
              <a:pathLst>
                <a:path w="12726" h="15092" extrusionOk="0">
                  <a:moveTo>
                    <a:pt x="13" y="1"/>
                  </a:moveTo>
                  <a:cubicBezTo>
                    <a:pt x="7" y="1"/>
                    <a:pt x="0" y="9"/>
                    <a:pt x="6" y="17"/>
                  </a:cubicBezTo>
                  <a:cubicBezTo>
                    <a:pt x="831" y="999"/>
                    <a:pt x="1657" y="1978"/>
                    <a:pt x="2485" y="2957"/>
                  </a:cubicBezTo>
                  <a:cubicBezTo>
                    <a:pt x="3311" y="3939"/>
                    <a:pt x="4140" y="4918"/>
                    <a:pt x="4966" y="5900"/>
                  </a:cubicBezTo>
                  <a:cubicBezTo>
                    <a:pt x="5790" y="6882"/>
                    <a:pt x="6618" y="7863"/>
                    <a:pt x="7445" y="8843"/>
                  </a:cubicBezTo>
                  <a:cubicBezTo>
                    <a:pt x="8271" y="9824"/>
                    <a:pt x="9099" y="10806"/>
                    <a:pt x="9925" y="11785"/>
                  </a:cubicBezTo>
                  <a:cubicBezTo>
                    <a:pt x="10747" y="12765"/>
                    <a:pt x="11574" y="13742"/>
                    <a:pt x="12396" y="14721"/>
                  </a:cubicBezTo>
                  <a:cubicBezTo>
                    <a:pt x="12499" y="14844"/>
                    <a:pt x="12603" y="14964"/>
                    <a:pt x="12704" y="15088"/>
                  </a:cubicBezTo>
                  <a:cubicBezTo>
                    <a:pt x="12707" y="15090"/>
                    <a:pt x="12709" y="15091"/>
                    <a:pt x="12712" y="15091"/>
                  </a:cubicBezTo>
                  <a:cubicBezTo>
                    <a:pt x="12720" y="15091"/>
                    <a:pt x="12726" y="15081"/>
                    <a:pt x="12721" y="15073"/>
                  </a:cubicBezTo>
                  <a:cubicBezTo>
                    <a:pt x="11897" y="14094"/>
                    <a:pt x="11075" y="13119"/>
                    <a:pt x="10248" y="12141"/>
                  </a:cubicBezTo>
                  <a:cubicBezTo>
                    <a:pt x="9422" y="11160"/>
                    <a:pt x="8594" y="10178"/>
                    <a:pt x="7768" y="9197"/>
                  </a:cubicBezTo>
                  <a:cubicBezTo>
                    <a:pt x="6943" y="8217"/>
                    <a:pt x="6115" y="7236"/>
                    <a:pt x="5289" y="6254"/>
                  </a:cubicBezTo>
                  <a:cubicBezTo>
                    <a:pt x="4463" y="5273"/>
                    <a:pt x="3634" y="4293"/>
                    <a:pt x="2808" y="3312"/>
                  </a:cubicBezTo>
                  <a:cubicBezTo>
                    <a:pt x="1984" y="2330"/>
                    <a:pt x="1158" y="1348"/>
                    <a:pt x="329" y="371"/>
                  </a:cubicBezTo>
                  <a:cubicBezTo>
                    <a:pt x="226" y="247"/>
                    <a:pt x="122" y="125"/>
                    <a:pt x="19" y="5"/>
                  </a:cubicBezTo>
                  <a:cubicBezTo>
                    <a:pt x="17" y="2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52"/>
          <p:cNvSpPr txBox="1">
            <a:spLocks noGrp="1"/>
          </p:cNvSpPr>
          <p:nvPr>
            <p:ph type="title"/>
          </p:nvPr>
        </p:nvSpPr>
        <p:spPr>
          <a:xfrm>
            <a:off x="791504" y="1904470"/>
            <a:ext cx="3651900" cy="7781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F7645D"/>
                </a:solidFill>
              </a:rPr>
              <a:t>Halloween</a:t>
            </a:r>
            <a:endParaRPr dirty="0">
              <a:solidFill>
                <a:srgbClr val="F7645D"/>
              </a:solidFill>
            </a:endParaRPr>
          </a:p>
        </p:txBody>
      </p:sp>
      <p:sp>
        <p:nvSpPr>
          <p:cNvPr id="1269" name="Google Shape;1269;p52"/>
          <p:cNvSpPr txBox="1">
            <a:spLocks noGrp="1"/>
          </p:cNvSpPr>
          <p:nvPr>
            <p:ph type="subTitle" idx="1"/>
          </p:nvPr>
        </p:nvSpPr>
        <p:spPr>
          <a:xfrm rot="-282">
            <a:off x="791461" y="2682788"/>
            <a:ext cx="3651900" cy="7553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/>
              <a:t>It’s the symbol of bad luck</a:t>
            </a:r>
            <a:endParaRPr sz="2000" dirty="0"/>
          </a:p>
        </p:txBody>
      </p:sp>
      <p:grpSp>
        <p:nvGrpSpPr>
          <p:cNvPr id="1272" name="Google Shape;1272;p52"/>
          <p:cNvGrpSpPr/>
          <p:nvPr/>
        </p:nvGrpSpPr>
        <p:grpSpPr>
          <a:xfrm flipH="1">
            <a:off x="6959752" y="2682638"/>
            <a:ext cx="1965192" cy="2460984"/>
            <a:chOff x="152802" y="1695348"/>
            <a:chExt cx="570016" cy="1050998"/>
          </a:xfrm>
        </p:grpSpPr>
        <p:sp>
          <p:nvSpPr>
            <p:cNvPr id="1273" name="Google Shape;1273;p52"/>
            <p:cNvSpPr/>
            <p:nvPr/>
          </p:nvSpPr>
          <p:spPr>
            <a:xfrm>
              <a:off x="241440" y="1695348"/>
              <a:ext cx="103186" cy="98261"/>
            </a:xfrm>
            <a:custGeom>
              <a:avLst/>
              <a:gdLst/>
              <a:ahLst/>
              <a:cxnLst/>
              <a:rect l="l" t="t" r="r" b="b"/>
              <a:pathLst>
                <a:path w="2553" h="2431" extrusionOk="0">
                  <a:moveTo>
                    <a:pt x="1162" y="1"/>
                  </a:moveTo>
                  <a:cubicBezTo>
                    <a:pt x="1158" y="1"/>
                    <a:pt x="1154" y="1"/>
                    <a:pt x="1150" y="1"/>
                  </a:cubicBezTo>
                  <a:cubicBezTo>
                    <a:pt x="761" y="30"/>
                    <a:pt x="1030" y="1977"/>
                    <a:pt x="1030" y="1977"/>
                  </a:cubicBezTo>
                  <a:cubicBezTo>
                    <a:pt x="1030" y="1977"/>
                    <a:pt x="719" y="1038"/>
                    <a:pt x="374" y="1038"/>
                  </a:cubicBezTo>
                  <a:cubicBezTo>
                    <a:pt x="334" y="1038"/>
                    <a:pt x="294" y="1050"/>
                    <a:pt x="253" y="1078"/>
                  </a:cubicBezTo>
                  <a:cubicBezTo>
                    <a:pt x="1" y="1252"/>
                    <a:pt x="405" y="1956"/>
                    <a:pt x="717" y="2430"/>
                  </a:cubicBezTo>
                  <a:cubicBezTo>
                    <a:pt x="887" y="2327"/>
                    <a:pt x="1066" y="2273"/>
                    <a:pt x="1255" y="2273"/>
                  </a:cubicBezTo>
                  <a:cubicBezTo>
                    <a:pt x="1283" y="2273"/>
                    <a:pt x="1312" y="2274"/>
                    <a:pt x="1341" y="2277"/>
                  </a:cubicBezTo>
                  <a:cubicBezTo>
                    <a:pt x="1399" y="2281"/>
                    <a:pt x="1452" y="2289"/>
                    <a:pt x="1513" y="2302"/>
                  </a:cubicBezTo>
                  <a:cubicBezTo>
                    <a:pt x="1544" y="2310"/>
                    <a:pt x="1573" y="2316"/>
                    <a:pt x="1599" y="2327"/>
                  </a:cubicBezTo>
                  <a:cubicBezTo>
                    <a:pt x="1693" y="2351"/>
                    <a:pt x="1784" y="2380"/>
                    <a:pt x="1873" y="2416"/>
                  </a:cubicBezTo>
                  <a:cubicBezTo>
                    <a:pt x="2322" y="1741"/>
                    <a:pt x="2552" y="600"/>
                    <a:pt x="2258" y="540"/>
                  </a:cubicBezTo>
                  <a:cubicBezTo>
                    <a:pt x="2238" y="536"/>
                    <a:pt x="2219" y="534"/>
                    <a:pt x="2200" y="534"/>
                  </a:cubicBezTo>
                  <a:cubicBezTo>
                    <a:pt x="1793" y="534"/>
                    <a:pt x="1606" y="1438"/>
                    <a:pt x="1606" y="1438"/>
                  </a:cubicBezTo>
                  <a:cubicBezTo>
                    <a:pt x="1606" y="1438"/>
                    <a:pt x="1543" y="1"/>
                    <a:pt x="11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4" name="Google Shape;1274;p52"/>
            <p:cNvSpPr/>
            <p:nvPr/>
          </p:nvSpPr>
          <p:spPr>
            <a:xfrm>
              <a:off x="561757" y="2032844"/>
              <a:ext cx="102418" cy="99312"/>
            </a:xfrm>
            <a:custGeom>
              <a:avLst/>
              <a:gdLst/>
              <a:ahLst/>
              <a:cxnLst/>
              <a:rect l="l" t="t" r="r" b="b"/>
              <a:pathLst>
                <a:path w="2534" h="2457" extrusionOk="0">
                  <a:moveTo>
                    <a:pt x="1163" y="0"/>
                  </a:moveTo>
                  <a:cubicBezTo>
                    <a:pt x="1159" y="0"/>
                    <a:pt x="1156" y="0"/>
                    <a:pt x="1152" y="0"/>
                  </a:cubicBezTo>
                  <a:cubicBezTo>
                    <a:pt x="765" y="29"/>
                    <a:pt x="1034" y="1976"/>
                    <a:pt x="1034" y="1976"/>
                  </a:cubicBezTo>
                  <a:cubicBezTo>
                    <a:pt x="1034" y="1976"/>
                    <a:pt x="723" y="1039"/>
                    <a:pt x="378" y="1039"/>
                  </a:cubicBezTo>
                  <a:cubicBezTo>
                    <a:pt x="338" y="1039"/>
                    <a:pt x="298" y="1051"/>
                    <a:pt x="257" y="1079"/>
                  </a:cubicBezTo>
                  <a:cubicBezTo>
                    <a:pt x="1" y="1257"/>
                    <a:pt x="423" y="1982"/>
                    <a:pt x="738" y="2456"/>
                  </a:cubicBezTo>
                  <a:cubicBezTo>
                    <a:pt x="870" y="2276"/>
                    <a:pt x="1032" y="2148"/>
                    <a:pt x="1220" y="2079"/>
                  </a:cubicBezTo>
                  <a:cubicBezTo>
                    <a:pt x="1301" y="2053"/>
                    <a:pt x="1386" y="2034"/>
                    <a:pt x="1479" y="2028"/>
                  </a:cubicBezTo>
                  <a:lnTo>
                    <a:pt x="1481" y="2028"/>
                  </a:lnTo>
                  <a:cubicBezTo>
                    <a:pt x="1489" y="2027"/>
                    <a:pt x="1496" y="2027"/>
                    <a:pt x="1503" y="2027"/>
                  </a:cubicBezTo>
                  <a:cubicBezTo>
                    <a:pt x="1654" y="2027"/>
                    <a:pt x="1816" y="2107"/>
                    <a:pt x="1974" y="2251"/>
                  </a:cubicBezTo>
                  <a:cubicBezTo>
                    <a:pt x="2355" y="1570"/>
                    <a:pt x="2533" y="595"/>
                    <a:pt x="2260" y="541"/>
                  </a:cubicBezTo>
                  <a:cubicBezTo>
                    <a:pt x="2240" y="537"/>
                    <a:pt x="2221" y="535"/>
                    <a:pt x="2202" y="535"/>
                  </a:cubicBezTo>
                  <a:cubicBezTo>
                    <a:pt x="1795" y="535"/>
                    <a:pt x="1608" y="1438"/>
                    <a:pt x="1608" y="1438"/>
                  </a:cubicBezTo>
                  <a:cubicBezTo>
                    <a:pt x="1608" y="1438"/>
                    <a:pt x="1545" y="0"/>
                    <a:pt x="11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5" name="Google Shape;1275;p52"/>
            <p:cNvSpPr/>
            <p:nvPr/>
          </p:nvSpPr>
          <p:spPr>
            <a:xfrm>
              <a:off x="152802" y="1940932"/>
              <a:ext cx="84917" cy="805409"/>
            </a:xfrm>
            <a:custGeom>
              <a:avLst/>
              <a:gdLst/>
              <a:ahLst/>
              <a:cxnLst/>
              <a:rect l="l" t="t" r="r" b="b"/>
              <a:pathLst>
                <a:path w="2101" h="19926" extrusionOk="0">
                  <a:moveTo>
                    <a:pt x="1295" y="1"/>
                  </a:moveTo>
                  <a:lnTo>
                    <a:pt x="1295" y="1"/>
                  </a:lnTo>
                  <a:cubicBezTo>
                    <a:pt x="1" y="6704"/>
                    <a:pt x="798" y="19926"/>
                    <a:pt x="798" y="19926"/>
                  </a:cubicBezTo>
                  <a:lnTo>
                    <a:pt x="798" y="19923"/>
                  </a:lnTo>
                  <a:lnTo>
                    <a:pt x="2101" y="19923"/>
                  </a:lnTo>
                  <a:cubicBezTo>
                    <a:pt x="1974" y="19184"/>
                    <a:pt x="1877" y="18439"/>
                    <a:pt x="1792" y="17699"/>
                  </a:cubicBezTo>
                  <a:cubicBezTo>
                    <a:pt x="1533" y="15482"/>
                    <a:pt x="1401" y="13251"/>
                    <a:pt x="1322" y="11021"/>
                  </a:cubicBezTo>
                  <a:cubicBezTo>
                    <a:pt x="1192" y="7354"/>
                    <a:pt x="1181" y="3674"/>
                    <a:pt x="1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6" name="Google Shape;1276;p52"/>
            <p:cNvSpPr/>
            <p:nvPr/>
          </p:nvSpPr>
          <p:spPr>
            <a:xfrm>
              <a:off x="246815" y="1787219"/>
              <a:ext cx="101812" cy="959126"/>
            </a:xfrm>
            <a:custGeom>
              <a:avLst/>
              <a:gdLst/>
              <a:ahLst/>
              <a:cxnLst/>
              <a:rect l="l" t="t" r="r" b="b"/>
              <a:pathLst>
                <a:path w="2519" h="23729" extrusionOk="0">
                  <a:moveTo>
                    <a:pt x="1122" y="0"/>
                  </a:moveTo>
                  <a:cubicBezTo>
                    <a:pt x="932" y="0"/>
                    <a:pt x="754" y="54"/>
                    <a:pt x="584" y="153"/>
                  </a:cubicBezTo>
                  <a:cubicBezTo>
                    <a:pt x="373" y="281"/>
                    <a:pt x="178" y="482"/>
                    <a:pt x="0" y="751"/>
                  </a:cubicBezTo>
                  <a:cubicBezTo>
                    <a:pt x="25" y="3721"/>
                    <a:pt x="100" y="6690"/>
                    <a:pt x="212" y="9656"/>
                  </a:cubicBezTo>
                  <a:cubicBezTo>
                    <a:pt x="336" y="12917"/>
                    <a:pt x="497" y="16185"/>
                    <a:pt x="812" y="19436"/>
                  </a:cubicBezTo>
                  <a:cubicBezTo>
                    <a:pt x="943" y="20776"/>
                    <a:pt x="1094" y="22120"/>
                    <a:pt x="1326" y="23447"/>
                  </a:cubicBezTo>
                  <a:cubicBezTo>
                    <a:pt x="1340" y="23540"/>
                    <a:pt x="1359" y="23633"/>
                    <a:pt x="1373" y="23729"/>
                  </a:cubicBezTo>
                  <a:lnTo>
                    <a:pt x="2518" y="23729"/>
                  </a:lnTo>
                  <a:cubicBezTo>
                    <a:pt x="2295" y="22604"/>
                    <a:pt x="2139" y="21465"/>
                    <a:pt x="2013" y="20322"/>
                  </a:cubicBezTo>
                  <a:cubicBezTo>
                    <a:pt x="1690" y="17407"/>
                    <a:pt x="1527" y="14470"/>
                    <a:pt x="1413" y="11540"/>
                  </a:cubicBezTo>
                  <a:cubicBezTo>
                    <a:pt x="1264" y="7697"/>
                    <a:pt x="1191" y="3849"/>
                    <a:pt x="1208" y="4"/>
                  </a:cubicBezTo>
                  <a:cubicBezTo>
                    <a:pt x="1179" y="1"/>
                    <a:pt x="1150" y="0"/>
                    <a:pt x="11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7" name="Google Shape;1277;p52"/>
            <p:cNvSpPr/>
            <p:nvPr/>
          </p:nvSpPr>
          <p:spPr>
            <a:xfrm>
              <a:off x="445998" y="2171683"/>
              <a:ext cx="276819" cy="574570"/>
            </a:xfrm>
            <a:custGeom>
              <a:avLst/>
              <a:gdLst/>
              <a:ahLst/>
              <a:cxnLst/>
              <a:rect l="l" t="t" r="r" b="b"/>
              <a:pathLst>
                <a:path w="6849" h="14215" extrusionOk="0">
                  <a:moveTo>
                    <a:pt x="5581" y="1"/>
                  </a:moveTo>
                  <a:lnTo>
                    <a:pt x="5581" y="1"/>
                  </a:lnTo>
                  <a:cubicBezTo>
                    <a:pt x="5664" y="732"/>
                    <a:pt x="5764" y="1459"/>
                    <a:pt x="5782" y="2194"/>
                  </a:cubicBezTo>
                  <a:cubicBezTo>
                    <a:pt x="5820" y="3697"/>
                    <a:pt x="5586" y="5488"/>
                    <a:pt x="4411" y="6561"/>
                  </a:cubicBezTo>
                  <a:cubicBezTo>
                    <a:pt x="3600" y="7300"/>
                    <a:pt x="2478" y="7616"/>
                    <a:pt x="1367" y="7616"/>
                  </a:cubicBezTo>
                  <a:cubicBezTo>
                    <a:pt x="902" y="7616"/>
                    <a:pt x="439" y="7561"/>
                    <a:pt x="1" y="7458"/>
                  </a:cubicBezTo>
                  <a:lnTo>
                    <a:pt x="1" y="7458"/>
                  </a:lnTo>
                  <a:cubicBezTo>
                    <a:pt x="44" y="8199"/>
                    <a:pt x="86" y="8936"/>
                    <a:pt x="131" y="9677"/>
                  </a:cubicBezTo>
                  <a:cubicBezTo>
                    <a:pt x="222" y="11189"/>
                    <a:pt x="307" y="12703"/>
                    <a:pt x="417" y="14214"/>
                  </a:cubicBezTo>
                  <a:lnTo>
                    <a:pt x="1119" y="14214"/>
                  </a:lnTo>
                  <a:lnTo>
                    <a:pt x="850" y="8284"/>
                  </a:lnTo>
                  <a:lnTo>
                    <a:pt x="850" y="8284"/>
                  </a:lnTo>
                  <a:cubicBezTo>
                    <a:pt x="987" y="8290"/>
                    <a:pt x="1121" y="8293"/>
                    <a:pt x="1252" y="8293"/>
                  </a:cubicBezTo>
                  <a:cubicBezTo>
                    <a:pt x="6849" y="8293"/>
                    <a:pt x="6708" y="2690"/>
                    <a:pt x="5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8" name="Google Shape;1278;p52"/>
            <p:cNvSpPr/>
            <p:nvPr/>
          </p:nvSpPr>
          <p:spPr>
            <a:xfrm>
              <a:off x="362898" y="1826709"/>
              <a:ext cx="88757" cy="919555"/>
            </a:xfrm>
            <a:custGeom>
              <a:avLst/>
              <a:gdLst/>
              <a:ahLst/>
              <a:cxnLst/>
              <a:rect l="l" t="t" r="r" b="b"/>
              <a:pathLst>
                <a:path w="2196" h="22750" extrusionOk="0">
                  <a:moveTo>
                    <a:pt x="1" y="0"/>
                  </a:moveTo>
                  <a:lnTo>
                    <a:pt x="1" y="0"/>
                  </a:lnTo>
                  <a:cubicBezTo>
                    <a:pt x="145" y="3204"/>
                    <a:pt x="303" y="6409"/>
                    <a:pt x="473" y="9611"/>
                  </a:cubicBezTo>
                  <a:cubicBezTo>
                    <a:pt x="634" y="12733"/>
                    <a:pt x="806" y="15852"/>
                    <a:pt x="1013" y="18968"/>
                  </a:cubicBezTo>
                  <a:cubicBezTo>
                    <a:pt x="1096" y="20221"/>
                    <a:pt x="1156" y="21488"/>
                    <a:pt x="1270" y="22749"/>
                  </a:cubicBezTo>
                  <a:lnTo>
                    <a:pt x="2196" y="22749"/>
                  </a:lnTo>
                  <a:cubicBezTo>
                    <a:pt x="1980" y="19923"/>
                    <a:pt x="1850" y="17086"/>
                    <a:pt x="1690" y="14259"/>
                  </a:cubicBezTo>
                  <a:cubicBezTo>
                    <a:pt x="1460" y="10087"/>
                    <a:pt x="1243" y="5914"/>
                    <a:pt x="1044" y="1742"/>
                  </a:cubicBezTo>
                  <a:cubicBezTo>
                    <a:pt x="752" y="1056"/>
                    <a:pt x="411" y="4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9" name="Google Shape;1279;p52"/>
            <p:cNvSpPr/>
            <p:nvPr/>
          </p:nvSpPr>
          <p:spPr>
            <a:xfrm>
              <a:off x="305463" y="1789281"/>
              <a:ext cx="98134" cy="957065"/>
            </a:xfrm>
            <a:custGeom>
              <a:avLst/>
              <a:gdLst/>
              <a:ahLst/>
              <a:cxnLst/>
              <a:rect l="l" t="t" r="r" b="b"/>
              <a:pathLst>
                <a:path w="2428" h="23678" extrusionOk="0">
                  <a:moveTo>
                    <a:pt x="15" y="1"/>
                  </a:moveTo>
                  <a:lnTo>
                    <a:pt x="15" y="1"/>
                  </a:lnTo>
                  <a:cubicBezTo>
                    <a:pt x="1" y="3283"/>
                    <a:pt x="57" y="6569"/>
                    <a:pt x="165" y="9851"/>
                  </a:cubicBezTo>
                  <a:cubicBezTo>
                    <a:pt x="268" y="13073"/>
                    <a:pt x="417" y="16297"/>
                    <a:pt x="746" y="19505"/>
                  </a:cubicBezTo>
                  <a:cubicBezTo>
                    <a:pt x="881" y="20828"/>
                    <a:pt x="1041" y="22151"/>
                    <a:pt x="1293" y="23456"/>
                  </a:cubicBezTo>
                  <a:cubicBezTo>
                    <a:pt x="1308" y="23530"/>
                    <a:pt x="1320" y="23605"/>
                    <a:pt x="1337" y="23678"/>
                  </a:cubicBezTo>
                  <a:lnTo>
                    <a:pt x="2428" y="23678"/>
                  </a:lnTo>
                  <a:cubicBezTo>
                    <a:pt x="2335" y="22607"/>
                    <a:pt x="2281" y="21526"/>
                    <a:pt x="2208" y="20464"/>
                  </a:cubicBezTo>
                  <a:cubicBezTo>
                    <a:pt x="2014" y="17594"/>
                    <a:pt x="1854" y="14726"/>
                    <a:pt x="1701" y="11860"/>
                  </a:cubicBezTo>
                  <a:cubicBezTo>
                    <a:pt x="1502" y="8122"/>
                    <a:pt x="1316" y="4384"/>
                    <a:pt x="1148" y="642"/>
                  </a:cubicBezTo>
                  <a:cubicBezTo>
                    <a:pt x="885" y="402"/>
                    <a:pt x="599" y="216"/>
                    <a:pt x="289" y="92"/>
                  </a:cubicBezTo>
                  <a:cubicBezTo>
                    <a:pt x="200" y="56"/>
                    <a:pt x="109" y="27"/>
                    <a:pt x="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0" name="Google Shape;1280;p52"/>
            <p:cNvSpPr/>
            <p:nvPr/>
          </p:nvSpPr>
          <p:spPr>
            <a:xfrm>
              <a:off x="440663" y="2116875"/>
              <a:ext cx="180141" cy="318388"/>
            </a:xfrm>
            <a:custGeom>
              <a:avLst/>
              <a:gdLst/>
              <a:ahLst/>
              <a:cxnLst/>
              <a:rect l="l" t="t" r="r" b="b"/>
              <a:pathLst>
                <a:path w="4457" h="7877" extrusionOk="0">
                  <a:moveTo>
                    <a:pt x="4216" y="0"/>
                  </a:moveTo>
                  <a:cubicBezTo>
                    <a:pt x="4026" y="69"/>
                    <a:pt x="3866" y="201"/>
                    <a:pt x="3736" y="377"/>
                  </a:cubicBezTo>
                  <a:cubicBezTo>
                    <a:pt x="3688" y="439"/>
                    <a:pt x="3645" y="506"/>
                    <a:pt x="3603" y="580"/>
                  </a:cubicBezTo>
                  <a:cubicBezTo>
                    <a:pt x="3655" y="2295"/>
                    <a:pt x="4011" y="4043"/>
                    <a:pt x="3645" y="5726"/>
                  </a:cubicBezTo>
                  <a:cubicBezTo>
                    <a:pt x="3450" y="6614"/>
                    <a:pt x="2845" y="7080"/>
                    <a:pt x="1916" y="7093"/>
                  </a:cubicBezTo>
                  <a:cubicBezTo>
                    <a:pt x="1903" y="7093"/>
                    <a:pt x="1891" y="7093"/>
                    <a:pt x="1878" y="7093"/>
                  </a:cubicBezTo>
                  <a:cubicBezTo>
                    <a:pt x="1235" y="7093"/>
                    <a:pt x="553" y="6833"/>
                    <a:pt x="0" y="6482"/>
                  </a:cubicBezTo>
                  <a:lnTo>
                    <a:pt x="0" y="6482"/>
                  </a:lnTo>
                  <a:lnTo>
                    <a:pt x="54" y="7476"/>
                  </a:lnTo>
                  <a:cubicBezTo>
                    <a:pt x="62" y="7476"/>
                    <a:pt x="67" y="7476"/>
                    <a:pt x="73" y="7480"/>
                  </a:cubicBezTo>
                  <a:cubicBezTo>
                    <a:pt x="672" y="7662"/>
                    <a:pt x="1453" y="7877"/>
                    <a:pt x="2188" y="7877"/>
                  </a:cubicBezTo>
                  <a:cubicBezTo>
                    <a:pt x="2853" y="7877"/>
                    <a:pt x="3479" y="7700"/>
                    <a:pt x="3897" y="7163"/>
                  </a:cubicBezTo>
                  <a:cubicBezTo>
                    <a:pt x="4374" y="6552"/>
                    <a:pt x="4457" y="5736"/>
                    <a:pt x="4446" y="4989"/>
                  </a:cubicBezTo>
                  <a:cubicBezTo>
                    <a:pt x="4425" y="3328"/>
                    <a:pt x="4316" y="1661"/>
                    <a:pt x="42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1" name="Google Shape;1281;p52"/>
            <p:cNvSpPr/>
            <p:nvPr/>
          </p:nvSpPr>
          <p:spPr>
            <a:xfrm>
              <a:off x="417139" y="1928968"/>
              <a:ext cx="167611" cy="467781"/>
            </a:xfrm>
            <a:custGeom>
              <a:avLst/>
              <a:gdLst/>
              <a:ahLst/>
              <a:cxnLst/>
              <a:rect l="l" t="t" r="r" b="b"/>
              <a:pathLst>
                <a:path w="4147" h="11573" extrusionOk="0">
                  <a:moveTo>
                    <a:pt x="0" y="1"/>
                  </a:moveTo>
                  <a:lnTo>
                    <a:pt x="0" y="1"/>
                  </a:lnTo>
                  <a:cubicBezTo>
                    <a:pt x="94" y="1885"/>
                    <a:pt x="189" y="3769"/>
                    <a:pt x="284" y="5654"/>
                  </a:cubicBezTo>
                  <a:cubicBezTo>
                    <a:pt x="377" y="7381"/>
                    <a:pt x="468" y="9110"/>
                    <a:pt x="564" y="10841"/>
                  </a:cubicBezTo>
                  <a:lnTo>
                    <a:pt x="566" y="10845"/>
                  </a:lnTo>
                  <a:cubicBezTo>
                    <a:pt x="1101" y="11231"/>
                    <a:pt x="1832" y="11572"/>
                    <a:pt x="2515" y="11572"/>
                  </a:cubicBezTo>
                  <a:cubicBezTo>
                    <a:pt x="2590" y="11572"/>
                    <a:pt x="2664" y="11568"/>
                    <a:pt x="2738" y="11560"/>
                  </a:cubicBezTo>
                  <a:cubicBezTo>
                    <a:pt x="3825" y="11427"/>
                    <a:pt x="4001" y="10557"/>
                    <a:pt x="4063" y="9625"/>
                  </a:cubicBezTo>
                  <a:cubicBezTo>
                    <a:pt x="4146" y="8371"/>
                    <a:pt x="3993" y="7112"/>
                    <a:pt x="3935" y="5857"/>
                  </a:cubicBezTo>
                  <a:cubicBezTo>
                    <a:pt x="3527" y="7246"/>
                    <a:pt x="3624" y="9391"/>
                    <a:pt x="3444" y="10164"/>
                  </a:cubicBezTo>
                  <a:cubicBezTo>
                    <a:pt x="3331" y="10654"/>
                    <a:pt x="2934" y="10796"/>
                    <a:pt x="2510" y="10796"/>
                  </a:cubicBezTo>
                  <a:cubicBezTo>
                    <a:pt x="1925" y="10796"/>
                    <a:pt x="1290" y="10524"/>
                    <a:pt x="1290" y="10524"/>
                  </a:cubicBezTo>
                  <a:cubicBezTo>
                    <a:pt x="1290" y="10524"/>
                    <a:pt x="1423" y="416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2" name="Google Shape;1282;p52"/>
            <p:cNvSpPr/>
            <p:nvPr/>
          </p:nvSpPr>
          <p:spPr>
            <a:xfrm>
              <a:off x="212177" y="1836086"/>
              <a:ext cx="79299" cy="910178"/>
            </a:xfrm>
            <a:custGeom>
              <a:avLst/>
              <a:gdLst/>
              <a:ahLst/>
              <a:cxnLst/>
              <a:rect l="l" t="t" r="r" b="b"/>
              <a:pathLst>
                <a:path w="1962" h="22518" extrusionOk="0">
                  <a:moveTo>
                    <a:pt x="601" y="0"/>
                  </a:moveTo>
                  <a:cubicBezTo>
                    <a:pt x="429" y="354"/>
                    <a:pt x="273" y="779"/>
                    <a:pt x="137" y="1263"/>
                  </a:cubicBezTo>
                  <a:cubicBezTo>
                    <a:pt x="77" y="2930"/>
                    <a:pt x="50" y="4601"/>
                    <a:pt x="33" y="6268"/>
                  </a:cubicBezTo>
                  <a:cubicBezTo>
                    <a:pt x="0" y="9770"/>
                    <a:pt x="42" y="13280"/>
                    <a:pt x="276" y="16777"/>
                  </a:cubicBezTo>
                  <a:cubicBezTo>
                    <a:pt x="404" y="18664"/>
                    <a:pt x="534" y="20621"/>
                    <a:pt x="882" y="22517"/>
                  </a:cubicBezTo>
                  <a:lnTo>
                    <a:pt x="1961" y="22517"/>
                  </a:lnTo>
                  <a:cubicBezTo>
                    <a:pt x="1773" y="21468"/>
                    <a:pt x="1636" y="20407"/>
                    <a:pt x="1518" y="19347"/>
                  </a:cubicBezTo>
                  <a:cubicBezTo>
                    <a:pt x="1216" y="16583"/>
                    <a:pt x="1046" y="13802"/>
                    <a:pt x="915" y="11025"/>
                  </a:cubicBezTo>
                  <a:cubicBezTo>
                    <a:pt x="746" y="7353"/>
                    <a:pt x="636" y="3676"/>
                    <a:pt x="6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3" name="Google Shape;1283;p52"/>
            <p:cNvSpPr/>
            <p:nvPr/>
          </p:nvSpPr>
          <p:spPr>
            <a:xfrm>
              <a:off x="443169" y="2114773"/>
              <a:ext cx="229531" cy="359415"/>
            </a:xfrm>
            <a:custGeom>
              <a:avLst/>
              <a:gdLst/>
              <a:ahLst/>
              <a:cxnLst/>
              <a:rect l="l" t="t" r="r" b="b"/>
              <a:pathLst>
                <a:path w="5679" h="8892" extrusionOk="0">
                  <a:moveTo>
                    <a:pt x="4433" y="0"/>
                  </a:moveTo>
                  <a:cubicBezTo>
                    <a:pt x="4427" y="0"/>
                    <a:pt x="4421" y="0"/>
                    <a:pt x="4415" y="1"/>
                  </a:cubicBezTo>
                  <a:lnTo>
                    <a:pt x="4413" y="1"/>
                  </a:lnTo>
                  <a:lnTo>
                    <a:pt x="4529" y="2245"/>
                  </a:lnTo>
                  <a:cubicBezTo>
                    <a:pt x="4585" y="3322"/>
                    <a:pt x="4711" y="4434"/>
                    <a:pt x="4631" y="5511"/>
                  </a:cubicBezTo>
                  <a:cubicBezTo>
                    <a:pt x="4571" y="6316"/>
                    <a:pt x="4326" y="7186"/>
                    <a:pt x="3587" y="7629"/>
                  </a:cubicBezTo>
                  <a:cubicBezTo>
                    <a:pt x="3095" y="7923"/>
                    <a:pt x="2545" y="8033"/>
                    <a:pt x="1982" y="8033"/>
                  </a:cubicBezTo>
                  <a:cubicBezTo>
                    <a:pt x="1313" y="8033"/>
                    <a:pt x="626" y="7878"/>
                    <a:pt x="0" y="7696"/>
                  </a:cubicBezTo>
                  <a:lnTo>
                    <a:pt x="0" y="7696"/>
                  </a:lnTo>
                  <a:cubicBezTo>
                    <a:pt x="19" y="8029"/>
                    <a:pt x="40" y="8362"/>
                    <a:pt x="56" y="8694"/>
                  </a:cubicBezTo>
                  <a:cubicBezTo>
                    <a:pt x="519" y="8821"/>
                    <a:pt x="1019" y="8891"/>
                    <a:pt x="1521" y="8891"/>
                  </a:cubicBezTo>
                  <a:cubicBezTo>
                    <a:pt x="2807" y="8891"/>
                    <a:pt x="4101" y="8431"/>
                    <a:pt x="4792" y="7306"/>
                  </a:cubicBezTo>
                  <a:cubicBezTo>
                    <a:pt x="5676" y="5865"/>
                    <a:pt x="5678" y="4097"/>
                    <a:pt x="5507" y="2467"/>
                  </a:cubicBezTo>
                  <a:cubicBezTo>
                    <a:pt x="5444" y="1897"/>
                    <a:pt x="5351" y="1324"/>
                    <a:pt x="5322" y="748"/>
                  </a:cubicBezTo>
                  <a:cubicBezTo>
                    <a:pt x="5188" y="529"/>
                    <a:pt x="5047" y="351"/>
                    <a:pt x="4908" y="220"/>
                  </a:cubicBezTo>
                  <a:cubicBezTo>
                    <a:pt x="4749" y="77"/>
                    <a:pt x="4589" y="0"/>
                    <a:pt x="4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4" name="Google Shape;1284;p52"/>
            <p:cNvSpPr/>
            <p:nvPr/>
          </p:nvSpPr>
          <p:spPr>
            <a:xfrm>
              <a:off x="200617" y="1887054"/>
              <a:ext cx="47086" cy="859208"/>
            </a:xfrm>
            <a:custGeom>
              <a:avLst/>
              <a:gdLst/>
              <a:ahLst/>
              <a:cxnLst/>
              <a:rect l="l" t="t" r="r" b="b"/>
              <a:pathLst>
                <a:path w="1165" h="21257" extrusionOk="0">
                  <a:moveTo>
                    <a:pt x="423" y="0"/>
                  </a:moveTo>
                  <a:lnTo>
                    <a:pt x="423" y="0"/>
                  </a:lnTo>
                  <a:cubicBezTo>
                    <a:pt x="307" y="406"/>
                    <a:pt x="205" y="851"/>
                    <a:pt x="112" y="1334"/>
                  </a:cubicBezTo>
                  <a:cubicBezTo>
                    <a:pt x="0" y="5007"/>
                    <a:pt x="9" y="8687"/>
                    <a:pt x="139" y="12354"/>
                  </a:cubicBezTo>
                  <a:cubicBezTo>
                    <a:pt x="218" y="14584"/>
                    <a:pt x="350" y="16815"/>
                    <a:pt x="609" y="19032"/>
                  </a:cubicBezTo>
                  <a:cubicBezTo>
                    <a:pt x="694" y="19772"/>
                    <a:pt x="791" y="20517"/>
                    <a:pt x="918" y="21256"/>
                  </a:cubicBezTo>
                  <a:lnTo>
                    <a:pt x="1164" y="21256"/>
                  </a:lnTo>
                  <a:cubicBezTo>
                    <a:pt x="818" y="19360"/>
                    <a:pt x="684" y="17403"/>
                    <a:pt x="557" y="15516"/>
                  </a:cubicBezTo>
                  <a:cubicBezTo>
                    <a:pt x="328" y="12019"/>
                    <a:pt x="286" y="8509"/>
                    <a:pt x="319" y="5003"/>
                  </a:cubicBezTo>
                  <a:cubicBezTo>
                    <a:pt x="336" y="3336"/>
                    <a:pt x="367" y="1667"/>
                    <a:pt x="4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5" name="Google Shape;1285;p52"/>
            <p:cNvSpPr/>
            <p:nvPr/>
          </p:nvSpPr>
          <p:spPr>
            <a:xfrm>
              <a:off x="236266" y="1817493"/>
              <a:ext cx="66083" cy="928771"/>
            </a:xfrm>
            <a:custGeom>
              <a:avLst/>
              <a:gdLst/>
              <a:ahLst/>
              <a:cxnLst/>
              <a:rect l="l" t="t" r="r" b="b"/>
              <a:pathLst>
                <a:path w="1635" h="22978" extrusionOk="0">
                  <a:moveTo>
                    <a:pt x="259" y="0"/>
                  </a:moveTo>
                  <a:cubicBezTo>
                    <a:pt x="170" y="137"/>
                    <a:pt x="85" y="290"/>
                    <a:pt x="0" y="458"/>
                  </a:cubicBezTo>
                  <a:cubicBezTo>
                    <a:pt x="36" y="4134"/>
                    <a:pt x="143" y="7811"/>
                    <a:pt x="317" y="11483"/>
                  </a:cubicBezTo>
                  <a:cubicBezTo>
                    <a:pt x="450" y="14260"/>
                    <a:pt x="618" y="17041"/>
                    <a:pt x="920" y="19807"/>
                  </a:cubicBezTo>
                  <a:cubicBezTo>
                    <a:pt x="1036" y="20867"/>
                    <a:pt x="1173" y="21928"/>
                    <a:pt x="1363" y="22977"/>
                  </a:cubicBezTo>
                  <a:lnTo>
                    <a:pt x="1634" y="22977"/>
                  </a:lnTo>
                  <a:cubicBezTo>
                    <a:pt x="1616" y="22884"/>
                    <a:pt x="1601" y="22791"/>
                    <a:pt x="1587" y="22696"/>
                  </a:cubicBezTo>
                  <a:cubicBezTo>
                    <a:pt x="1353" y="21368"/>
                    <a:pt x="1204" y="20025"/>
                    <a:pt x="1073" y="18683"/>
                  </a:cubicBezTo>
                  <a:cubicBezTo>
                    <a:pt x="758" y="15432"/>
                    <a:pt x="597" y="12166"/>
                    <a:pt x="473" y="8905"/>
                  </a:cubicBezTo>
                  <a:cubicBezTo>
                    <a:pt x="361" y="5937"/>
                    <a:pt x="286" y="2970"/>
                    <a:pt x="2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6" name="Google Shape;1286;p52"/>
            <p:cNvSpPr/>
            <p:nvPr/>
          </p:nvSpPr>
          <p:spPr>
            <a:xfrm>
              <a:off x="294752" y="1787260"/>
              <a:ext cx="64830" cy="958924"/>
            </a:xfrm>
            <a:custGeom>
              <a:avLst/>
              <a:gdLst/>
              <a:ahLst/>
              <a:cxnLst/>
              <a:rect l="l" t="t" r="r" b="b"/>
              <a:pathLst>
                <a:path w="1604" h="23724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3846"/>
                    <a:pt x="78" y="7694"/>
                    <a:pt x="227" y="11537"/>
                  </a:cubicBezTo>
                  <a:cubicBezTo>
                    <a:pt x="341" y="14467"/>
                    <a:pt x="504" y="17401"/>
                    <a:pt x="827" y="20317"/>
                  </a:cubicBezTo>
                  <a:cubicBezTo>
                    <a:pt x="953" y="21456"/>
                    <a:pt x="1107" y="22597"/>
                    <a:pt x="1332" y="23723"/>
                  </a:cubicBezTo>
                  <a:lnTo>
                    <a:pt x="1604" y="23723"/>
                  </a:lnTo>
                  <a:cubicBezTo>
                    <a:pt x="1589" y="23647"/>
                    <a:pt x="1575" y="23572"/>
                    <a:pt x="1560" y="23500"/>
                  </a:cubicBezTo>
                  <a:cubicBezTo>
                    <a:pt x="1306" y="22199"/>
                    <a:pt x="1146" y="20876"/>
                    <a:pt x="1011" y="19553"/>
                  </a:cubicBezTo>
                  <a:cubicBezTo>
                    <a:pt x="682" y="16345"/>
                    <a:pt x="533" y="13121"/>
                    <a:pt x="430" y="9899"/>
                  </a:cubicBezTo>
                  <a:cubicBezTo>
                    <a:pt x="322" y="6619"/>
                    <a:pt x="266" y="3335"/>
                    <a:pt x="280" y="48"/>
                  </a:cubicBezTo>
                  <a:cubicBezTo>
                    <a:pt x="251" y="42"/>
                    <a:pt x="223" y="34"/>
                    <a:pt x="194" y="26"/>
                  </a:cubicBezTo>
                  <a:cubicBezTo>
                    <a:pt x="136" y="13"/>
                    <a:pt x="80" y="5"/>
                    <a:pt x="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7" name="Google Shape;1287;p52"/>
            <p:cNvSpPr/>
            <p:nvPr/>
          </p:nvSpPr>
          <p:spPr>
            <a:xfrm>
              <a:off x="351863" y="1815230"/>
              <a:ext cx="62364" cy="931034"/>
            </a:xfrm>
            <a:custGeom>
              <a:avLst/>
              <a:gdLst/>
              <a:ahLst/>
              <a:cxnLst/>
              <a:rect l="l" t="t" r="r" b="b"/>
              <a:pathLst>
                <a:path w="1543" h="23034" extrusionOk="0">
                  <a:moveTo>
                    <a:pt x="0" y="0"/>
                  </a:moveTo>
                  <a:lnTo>
                    <a:pt x="0" y="0"/>
                  </a:lnTo>
                  <a:cubicBezTo>
                    <a:pt x="168" y="3742"/>
                    <a:pt x="354" y="7480"/>
                    <a:pt x="553" y="11218"/>
                  </a:cubicBezTo>
                  <a:cubicBezTo>
                    <a:pt x="706" y="14086"/>
                    <a:pt x="866" y="16954"/>
                    <a:pt x="1060" y="19820"/>
                  </a:cubicBezTo>
                  <a:cubicBezTo>
                    <a:pt x="1133" y="20886"/>
                    <a:pt x="1187" y="21963"/>
                    <a:pt x="1280" y="23033"/>
                  </a:cubicBezTo>
                  <a:lnTo>
                    <a:pt x="1543" y="23033"/>
                  </a:lnTo>
                  <a:cubicBezTo>
                    <a:pt x="1429" y="21772"/>
                    <a:pt x="1371" y="20505"/>
                    <a:pt x="1286" y="19252"/>
                  </a:cubicBezTo>
                  <a:cubicBezTo>
                    <a:pt x="1079" y="16134"/>
                    <a:pt x="907" y="13013"/>
                    <a:pt x="746" y="9895"/>
                  </a:cubicBezTo>
                  <a:cubicBezTo>
                    <a:pt x="576" y="6691"/>
                    <a:pt x="418" y="3486"/>
                    <a:pt x="274" y="284"/>
                  </a:cubicBezTo>
                  <a:cubicBezTo>
                    <a:pt x="187" y="183"/>
                    <a:pt x="93" y="8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8" name="Google Shape;1288;p52"/>
            <p:cNvSpPr/>
            <p:nvPr/>
          </p:nvSpPr>
          <p:spPr>
            <a:xfrm>
              <a:off x="405176" y="1897078"/>
              <a:ext cx="57797" cy="849184"/>
            </a:xfrm>
            <a:custGeom>
              <a:avLst/>
              <a:gdLst/>
              <a:ahLst/>
              <a:cxnLst/>
              <a:rect l="l" t="t" r="r" b="b"/>
              <a:pathLst>
                <a:path w="1430" h="21009" extrusionOk="0">
                  <a:moveTo>
                    <a:pt x="0" y="1"/>
                  </a:moveTo>
                  <a:lnTo>
                    <a:pt x="0" y="1"/>
                  </a:lnTo>
                  <a:cubicBezTo>
                    <a:pt x="199" y="4173"/>
                    <a:pt x="416" y="8346"/>
                    <a:pt x="650" y="12518"/>
                  </a:cubicBezTo>
                  <a:cubicBezTo>
                    <a:pt x="808" y="15345"/>
                    <a:pt x="940" y="18182"/>
                    <a:pt x="1156" y="21008"/>
                  </a:cubicBezTo>
                  <a:lnTo>
                    <a:pt x="1429" y="21008"/>
                  </a:lnTo>
                  <a:cubicBezTo>
                    <a:pt x="1321" y="19497"/>
                    <a:pt x="1234" y="17983"/>
                    <a:pt x="1145" y="16471"/>
                  </a:cubicBezTo>
                  <a:cubicBezTo>
                    <a:pt x="1096" y="15734"/>
                    <a:pt x="1052" y="14993"/>
                    <a:pt x="1007" y="14254"/>
                  </a:cubicBezTo>
                  <a:cubicBezTo>
                    <a:pt x="930" y="14235"/>
                    <a:pt x="851" y="14214"/>
                    <a:pt x="775" y="14194"/>
                  </a:cubicBezTo>
                  <a:cubicBezTo>
                    <a:pt x="686" y="14169"/>
                    <a:pt x="876" y="14073"/>
                    <a:pt x="963" y="14073"/>
                  </a:cubicBezTo>
                  <a:cubicBezTo>
                    <a:pt x="971" y="14073"/>
                    <a:pt x="978" y="14074"/>
                    <a:pt x="984" y="14076"/>
                  </a:cubicBezTo>
                  <a:cubicBezTo>
                    <a:pt x="990" y="14080"/>
                    <a:pt x="994" y="14080"/>
                    <a:pt x="1000" y="14080"/>
                  </a:cubicBezTo>
                  <a:cubicBezTo>
                    <a:pt x="982" y="13748"/>
                    <a:pt x="961" y="13415"/>
                    <a:pt x="942" y="13082"/>
                  </a:cubicBezTo>
                  <a:cubicBezTo>
                    <a:pt x="876" y="13061"/>
                    <a:pt x="808" y="13044"/>
                    <a:pt x="742" y="13024"/>
                  </a:cubicBezTo>
                  <a:cubicBezTo>
                    <a:pt x="663" y="12999"/>
                    <a:pt x="851" y="12914"/>
                    <a:pt x="932" y="12914"/>
                  </a:cubicBezTo>
                  <a:lnTo>
                    <a:pt x="878" y="11920"/>
                  </a:lnTo>
                  <a:cubicBezTo>
                    <a:pt x="804" y="11874"/>
                    <a:pt x="733" y="11825"/>
                    <a:pt x="663" y="11775"/>
                  </a:cubicBezTo>
                  <a:cubicBezTo>
                    <a:pt x="570" y="11707"/>
                    <a:pt x="704" y="11615"/>
                    <a:pt x="804" y="11615"/>
                  </a:cubicBezTo>
                  <a:cubicBezTo>
                    <a:pt x="826" y="11615"/>
                    <a:pt x="846" y="11620"/>
                    <a:pt x="862" y="11630"/>
                  </a:cubicBezTo>
                  <a:cubicBezTo>
                    <a:pt x="766" y="9901"/>
                    <a:pt x="675" y="8170"/>
                    <a:pt x="586" y="6441"/>
                  </a:cubicBezTo>
                  <a:cubicBezTo>
                    <a:pt x="487" y="4556"/>
                    <a:pt x="392" y="2672"/>
                    <a:pt x="301" y="788"/>
                  </a:cubicBezTo>
                  <a:cubicBezTo>
                    <a:pt x="207" y="516"/>
                    <a:pt x="106" y="25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9" name="Google Shape;1289;p52"/>
            <p:cNvSpPr/>
            <p:nvPr/>
          </p:nvSpPr>
          <p:spPr>
            <a:xfrm>
              <a:off x="428093" y="2140318"/>
              <a:ext cx="174644" cy="263296"/>
            </a:xfrm>
            <a:custGeom>
              <a:avLst/>
              <a:gdLst/>
              <a:ahLst/>
              <a:cxnLst/>
              <a:rect l="l" t="t" r="r" b="b"/>
              <a:pathLst>
                <a:path w="4321" h="6514" extrusionOk="0">
                  <a:moveTo>
                    <a:pt x="3910" y="0"/>
                  </a:moveTo>
                  <a:cubicBezTo>
                    <a:pt x="3811" y="182"/>
                    <a:pt x="3728" y="394"/>
                    <a:pt x="3660" y="628"/>
                  </a:cubicBezTo>
                  <a:cubicBezTo>
                    <a:pt x="3722" y="1881"/>
                    <a:pt x="3875" y="3137"/>
                    <a:pt x="3792" y="4396"/>
                  </a:cubicBezTo>
                  <a:cubicBezTo>
                    <a:pt x="3730" y="5328"/>
                    <a:pt x="3554" y="6198"/>
                    <a:pt x="2467" y="6331"/>
                  </a:cubicBezTo>
                  <a:cubicBezTo>
                    <a:pt x="2392" y="6339"/>
                    <a:pt x="2317" y="6344"/>
                    <a:pt x="2240" y="6344"/>
                  </a:cubicBezTo>
                  <a:cubicBezTo>
                    <a:pt x="1558" y="6344"/>
                    <a:pt x="827" y="6002"/>
                    <a:pt x="295" y="5616"/>
                  </a:cubicBezTo>
                  <a:lnTo>
                    <a:pt x="293" y="5612"/>
                  </a:lnTo>
                  <a:cubicBezTo>
                    <a:pt x="277" y="5602"/>
                    <a:pt x="257" y="5597"/>
                    <a:pt x="235" y="5597"/>
                  </a:cubicBezTo>
                  <a:cubicBezTo>
                    <a:pt x="135" y="5597"/>
                    <a:pt x="0" y="5689"/>
                    <a:pt x="94" y="5757"/>
                  </a:cubicBezTo>
                  <a:cubicBezTo>
                    <a:pt x="162" y="5807"/>
                    <a:pt x="233" y="5856"/>
                    <a:pt x="307" y="5902"/>
                  </a:cubicBezTo>
                  <a:cubicBezTo>
                    <a:pt x="862" y="6255"/>
                    <a:pt x="1542" y="6513"/>
                    <a:pt x="2185" y="6513"/>
                  </a:cubicBezTo>
                  <a:cubicBezTo>
                    <a:pt x="2197" y="6513"/>
                    <a:pt x="2210" y="6513"/>
                    <a:pt x="2223" y="6513"/>
                  </a:cubicBezTo>
                  <a:cubicBezTo>
                    <a:pt x="3154" y="6498"/>
                    <a:pt x="3759" y="6034"/>
                    <a:pt x="3952" y="5146"/>
                  </a:cubicBezTo>
                  <a:cubicBezTo>
                    <a:pt x="4320" y="3463"/>
                    <a:pt x="3962" y="1715"/>
                    <a:pt x="3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0" name="Google Shape;1290;p52"/>
            <p:cNvSpPr/>
            <p:nvPr/>
          </p:nvSpPr>
          <p:spPr>
            <a:xfrm>
              <a:off x="431933" y="2114935"/>
              <a:ext cx="201683" cy="324653"/>
            </a:xfrm>
            <a:custGeom>
              <a:avLst/>
              <a:gdLst/>
              <a:ahLst/>
              <a:cxnLst/>
              <a:rect l="l" t="t" r="r" b="b"/>
              <a:pathLst>
                <a:path w="4990" h="8032" extrusionOk="0">
                  <a:moveTo>
                    <a:pt x="4691" y="1"/>
                  </a:moveTo>
                  <a:cubicBezTo>
                    <a:pt x="4598" y="5"/>
                    <a:pt x="4513" y="24"/>
                    <a:pt x="4432" y="53"/>
                  </a:cubicBezTo>
                  <a:cubicBezTo>
                    <a:pt x="4530" y="1713"/>
                    <a:pt x="4641" y="3378"/>
                    <a:pt x="4662" y="5039"/>
                  </a:cubicBezTo>
                  <a:cubicBezTo>
                    <a:pt x="4673" y="5791"/>
                    <a:pt x="4590" y="6602"/>
                    <a:pt x="4113" y="7213"/>
                  </a:cubicBezTo>
                  <a:cubicBezTo>
                    <a:pt x="3697" y="7751"/>
                    <a:pt x="3070" y="7928"/>
                    <a:pt x="2406" y="7928"/>
                  </a:cubicBezTo>
                  <a:cubicBezTo>
                    <a:pt x="1670" y="7928"/>
                    <a:pt x="888" y="7712"/>
                    <a:pt x="289" y="7530"/>
                  </a:cubicBezTo>
                  <a:cubicBezTo>
                    <a:pt x="283" y="7528"/>
                    <a:pt x="278" y="7528"/>
                    <a:pt x="270" y="7528"/>
                  </a:cubicBezTo>
                  <a:cubicBezTo>
                    <a:pt x="189" y="7528"/>
                    <a:pt x="1" y="7613"/>
                    <a:pt x="78" y="7636"/>
                  </a:cubicBezTo>
                  <a:cubicBezTo>
                    <a:pt x="146" y="7656"/>
                    <a:pt x="214" y="7677"/>
                    <a:pt x="280" y="7696"/>
                  </a:cubicBezTo>
                  <a:cubicBezTo>
                    <a:pt x="906" y="7877"/>
                    <a:pt x="1592" y="8032"/>
                    <a:pt x="2261" y="8032"/>
                  </a:cubicBezTo>
                  <a:cubicBezTo>
                    <a:pt x="2823" y="8032"/>
                    <a:pt x="3373" y="7922"/>
                    <a:pt x="3865" y="7627"/>
                  </a:cubicBezTo>
                  <a:cubicBezTo>
                    <a:pt x="4604" y="7186"/>
                    <a:pt x="4849" y="6317"/>
                    <a:pt x="4909" y="5511"/>
                  </a:cubicBezTo>
                  <a:cubicBezTo>
                    <a:pt x="4989" y="4432"/>
                    <a:pt x="4859" y="3320"/>
                    <a:pt x="4807" y="2243"/>
                  </a:cubicBezTo>
                  <a:cubicBezTo>
                    <a:pt x="4772" y="1496"/>
                    <a:pt x="4733" y="748"/>
                    <a:pt x="4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1" name="Google Shape;1291;p52"/>
            <p:cNvSpPr/>
            <p:nvPr/>
          </p:nvSpPr>
          <p:spPr>
            <a:xfrm>
              <a:off x="432862" y="2145249"/>
              <a:ext cx="248204" cy="334476"/>
            </a:xfrm>
            <a:custGeom>
              <a:avLst/>
              <a:gdLst/>
              <a:ahLst/>
              <a:cxnLst/>
              <a:rect l="l" t="t" r="r" b="b"/>
              <a:pathLst>
                <a:path w="6141" h="8275" extrusionOk="0">
                  <a:moveTo>
                    <a:pt x="5571" y="0"/>
                  </a:moveTo>
                  <a:lnTo>
                    <a:pt x="5571" y="0"/>
                  </a:lnTo>
                  <a:cubicBezTo>
                    <a:pt x="5600" y="576"/>
                    <a:pt x="5693" y="1150"/>
                    <a:pt x="5755" y="1719"/>
                  </a:cubicBezTo>
                  <a:cubicBezTo>
                    <a:pt x="5933" y="3345"/>
                    <a:pt x="5931" y="5113"/>
                    <a:pt x="5047" y="6554"/>
                  </a:cubicBezTo>
                  <a:cubicBezTo>
                    <a:pt x="4356" y="7679"/>
                    <a:pt x="3061" y="8140"/>
                    <a:pt x="1775" y="8140"/>
                  </a:cubicBezTo>
                  <a:cubicBezTo>
                    <a:pt x="1274" y="8140"/>
                    <a:pt x="774" y="8070"/>
                    <a:pt x="311" y="7942"/>
                  </a:cubicBezTo>
                  <a:cubicBezTo>
                    <a:pt x="307" y="7940"/>
                    <a:pt x="301" y="7940"/>
                    <a:pt x="297" y="7940"/>
                  </a:cubicBezTo>
                  <a:cubicBezTo>
                    <a:pt x="291" y="7938"/>
                    <a:pt x="284" y="7937"/>
                    <a:pt x="276" y="7937"/>
                  </a:cubicBezTo>
                  <a:cubicBezTo>
                    <a:pt x="189" y="7937"/>
                    <a:pt x="0" y="8033"/>
                    <a:pt x="88" y="8056"/>
                  </a:cubicBezTo>
                  <a:cubicBezTo>
                    <a:pt x="164" y="8076"/>
                    <a:pt x="243" y="8097"/>
                    <a:pt x="320" y="8116"/>
                  </a:cubicBezTo>
                  <a:cubicBezTo>
                    <a:pt x="758" y="8219"/>
                    <a:pt x="1221" y="8274"/>
                    <a:pt x="1685" y="8274"/>
                  </a:cubicBezTo>
                  <a:cubicBezTo>
                    <a:pt x="2798" y="8274"/>
                    <a:pt x="3919" y="7956"/>
                    <a:pt x="4730" y="7217"/>
                  </a:cubicBezTo>
                  <a:cubicBezTo>
                    <a:pt x="5906" y="6146"/>
                    <a:pt x="6140" y="4351"/>
                    <a:pt x="6101" y="2850"/>
                  </a:cubicBezTo>
                  <a:cubicBezTo>
                    <a:pt x="6085" y="2115"/>
                    <a:pt x="5983" y="1388"/>
                    <a:pt x="5900" y="659"/>
                  </a:cubicBezTo>
                  <a:cubicBezTo>
                    <a:pt x="5797" y="413"/>
                    <a:pt x="5685" y="193"/>
                    <a:pt x="55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92" name="Google Shape;1292;p52"/>
          <p:cNvGrpSpPr/>
          <p:nvPr/>
        </p:nvGrpSpPr>
        <p:grpSpPr>
          <a:xfrm>
            <a:off x="8345674" y="3664750"/>
            <a:ext cx="1259342" cy="1877690"/>
            <a:chOff x="2696023" y="360801"/>
            <a:chExt cx="447143" cy="784734"/>
          </a:xfrm>
        </p:grpSpPr>
        <p:sp>
          <p:nvSpPr>
            <p:cNvPr id="1293" name="Google Shape;1293;p52"/>
            <p:cNvSpPr/>
            <p:nvPr/>
          </p:nvSpPr>
          <p:spPr>
            <a:xfrm>
              <a:off x="2739554" y="439699"/>
              <a:ext cx="236725" cy="186134"/>
            </a:xfrm>
            <a:custGeom>
              <a:avLst/>
              <a:gdLst/>
              <a:ahLst/>
              <a:cxnLst/>
              <a:rect l="l" t="t" r="r" b="b"/>
              <a:pathLst>
                <a:path w="5857" h="4605" extrusionOk="0">
                  <a:moveTo>
                    <a:pt x="2306" y="1"/>
                  </a:moveTo>
                  <a:cubicBezTo>
                    <a:pt x="1825" y="1"/>
                    <a:pt x="1334" y="131"/>
                    <a:pt x="930" y="379"/>
                  </a:cubicBezTo>
                  <a:cubicBezTo>
                    <a:pt x="518" y="629"/>
                    <a:pt x="183" y="1033"/>
                    <a:pt x="67" y="1503"/>
                  </a:cubicBezTo>
                  <a:cubicBezTo>
                    <a:pt x="9" y="1720"/>
                    <a:pt x="1" y="1954"/>
                    <a:pt x="73" y="2168"/>
                  </a:cubicBezTo>
                  <a:cubicBezTo>
                    <a:pt x="212" y="2574"/>
                    <a:pt x="611" y="2834"/>
                    <a:pt x="1022" y="2973"/>
                  </a:cubicBezTo>
                  <a:cubicBezTo>
                    <a:pt x="2049" y="3317"/>
                    <a:pt x="3032" y="3398"/>
                    <a:pt x="3904" y="4118"/>
                  </a:cubicBezTo>
                  <a:cubicBezTo>
                    <a:pt x="4001" y="4197"/>
                    <a:pt x="4213" y="4394"/>
                    <a:pt x="4401" y="4605"/>
                  </a:cubicBezTo>
                  <a:cubicBezTo>
                    <a:pt x="4498" y="4495"/>
                    <a:pt x="4596" y="4385"/>
                    <a:pt x="4699" y="4282"/>
                  </a:cubicBezTo>
                  <a:cubicBezTo>
                    <a:pt x="4991" y="3984"/>
                    <a:pt x="5409" y="3646"/>
                    <a:pt x="5857" y="3408"/>
                  </a:cubicBezTo>
                  <a:cubicBezTo>
                    <a:pt x="5826" y="3110"/>
                    <a:pt x="5757" y="2818"/>
                    <a:pt x="5650" y="2542"/>
                  </a:cubicBezTo>
                  <a:cubicBezTo>
                    <a:pt x="5451" y="2021"/>
                    <a:pt x="5070" y="1495"/>
                    <a:pt x="4604" y="1054"/>
                  </a:cubicBezTo>
                  <a:cubicBezTo>
                    <a:pt x="4231" y="708"/>
                    <a:pt x="3807" y="418"/>
                    <a:pt x="3370" y="229"/>
                  </a:cubicBezTo>
                  <a:cubicBezTo>
                    <a:pt x="3194" y="157"/>
                    <a:pt x="3018" y="97"/>
                    <a:pt x="2844" y="58"/>
                  </a:cubicBezTo>
                  <a:cubicBezTo>
                    <a:pt x="2669" y="19"/>
                    <a:pt x="2488" y="1"/>
                    <a:pt x="2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4" name="Google Shape;1294;p52"/>
            <p:cNvSpPr/>
            <p:nvPr/>
          </p:nvSpPr>
          <p:spPr>
            <a:xfrm>
              <a:off x="2875886" y="360801"/>
              <a:ext cx="186931" cy="121503"/>
            </a:xfrm>
            <a:custGeom>
              <a:avLst/>
              <a:gdLst/>
              <a:ahLst/>
              <a:cxnLst/>
              <a:rect l="l" t="t" r="r" b="b"/>
              <a:pathLst>
                <a:path w="4625" h="3006" extrusionOk="0">
                  <a:moveTo>
                    <a:pt x="2979" y="0"/>
                  </a:moveTo>
                  <a:cubicBezTo>
                    <a:pt x="2958" y="0"/>
                    <a:pt x="2937" y="0"/>
                    <a:pt x="2917" y="1"/>
                  </a:cubicBezTo>
                  <a:cubicBezTo>
                    <a:pt x="1585" y="32"/>
                    <a:pt x="483" y="985"/>
                    <a:pt x="1" y="2181"/>
                  </a:cubicBezTo>
                  <a:cubicBezTo>
                    <a:pt x="436" y="2368"/>
                    <a:pt x="866" y="2660"/>
                    <a:pt x="1235" y="3006"/>
                  </a:cubicBezTo>
                  <a:cubicBezTo>
                    <a:pt x="1571" y="2689"/>
                    <a:pt x="1970" y="2558"/>
                    <a:pt x="2585" y="2507"/>
                  </a:cubicBezTo>
                  <a:cubicBezTo>
                    <a:pt x="3293" y="2451"/>
                    <a:pt x="4586" y="1997"/>
                    <a:pt x="4619" y="1231"/>
                  </a:cubicBezTo>
                  <a:cubicBezTo>
                    <a:pt x="4625" y="1014"/>
                    <a:pt x="4532" y="767"/>
                    <a:pt x="4287" y="498"/>
                  </a:cubicBezTo>
                  <a:cubicBezTo>
                    <a:pt x="3966" y="141"/>
                    <a:pt x="3461" y="0"/>
                    <a:pt x="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5" name="Google Shape;1295;p52"/>
            <p:cNvSpPr/>
            <p:nvPr/>
          </p:nvSpPr>
          <p:spPr>
            <a:xfrm>
              <a:off x="2856242" y="565239"/>
              <a:ext cx="286924" cy="221906"/>
            </a:xfrm>
            <a:custGeom>
              <a:avLst/>
              <a:gdLst/>
              <a:ahLst/>
              <a:cxnLst/>
              <a:rect l="l" t="t" r="r" b="b"/>
              <a:pathLst>
                <a:path w="7099" h="5490" extrusionOk="0">
                  <a:moveTo>
                    <a:pt x="4181" y="0"/>
                  </a:moveTo>
                  <a:cubicBezTo>
                    <a:pt x="3764" y="0"/>
                    <a:pt x="3368" y="91"/>
                    <a:pt x="2970" y="304"/>
                  </a:cubicBezTo>
                  <a:cubicBezTo>
                    <a:pt x="2525" y="542"/>
                    <a:pt x="2104" y="882"/>
                    <a:pt x="1812" y="1178"/>
                  </a:cubicBezTo>
                  <a:cubicBezTo>
                    <a:pt x="1709" y="1282"/>
                    <a:pt x="1611" y="1391"/>
                    <a:pt x="1514" y="1503"/>
                  </a:cubicBezTo>
                  <a:cubicBezTo>
                    <a:pt x="839" y="2263"/>
                    <a:pt x="290" y="3149"/>
                    <a:pt x="33" y="4081"/>
                  </a:cubicBezTo>
                  <a:cubicBezTo>
                    <a:pt x="21" y="4125"/>
                    <a:pt x="9" y="4168"/>
                    <a:pt x="0" y="4216"/>
                  </a:cubicBezTo>
                  <a:cubicBezTo>
                    <a:pt x="317" y="4622"/>
                    <a:pt x="570" y="5077"/>
                    <a:pt x="744" y="5489"/>
                  </a:cubicBezTo>
                  <a:cubicBezTo>
                    <a:pt x="816" y="5398"/>
                    <a:pt x="876" y="5319"/>
                    <a:pt x="918" y="5282"/>
                  </a:cubicBezTo>
                  <a:cubicBezTo>
                    <a:pt x="1228" y="4988"/>
                    <a:pt x="1510" y="4665"/>
                    <a:pt x="1833" y="4388"/>
                  </a:cubicBezTo>
                  <a:cubicBezTo>
                    <a:pt x="2374" y="3927"/>
                    <a:pt x="2984" y="3843"/>
                    <a:pt x="3615" y="3843"/>
                  </a:cubicBezTo>
                  <a:cubicBezTo>
                    <a:pt x="3977" y="3843"/>
                    <a:pt x="4345" y="3871"/>
                    <a:pt x="4711" y="3871"/>
                  </a:cubicBezTo>
                  <a:cubicBezTo>
                    <a:pt x="5078" y="3871"/>
                    <a:pt x="5443" y="3843"/>
                    <a:pt x="5796" y="3731"/>
                  </a:cubicBezTo>
                  <a:cubicBezTo>
                    <a:pt x="7099" y="3317"/>
                    <a:pt x="6654" y="1282"/>
                    <a:pt x="5894" y="575"/>
                  </a:cubicBezTo>
                  <a:cubicBezTo>
                    <a:pt x="5873" y="555"/>
                    <a:pt x="5850" y="536"/>
                    <a:pt x="5827" y="519"/>
                  </a:cubicBezTo>
                  <a:cubicBezTo>
                    <a:pt x="5548" y="281"/>
                    <a:pt x="5194" y="138"/>
                    <a:pt x="4831" y="66"/>
                  </a:cubicBezTo>
                  <a:cubicBezTo>
                    <a:pt x="4607" y="24"/>
                    <a:pt x="4391" y="0"/>
                    <a:pt x="41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6" name="Google Shape;1296;p52"/>
            <p:cNvSpPr/>
            <p:nvPr/>
          </p:nvSpPr>
          <p:spPr>
            <a:xfrm>
              <a:off x="2696023" y="686778"/>
              <a:ext cx="230380" cy="350280"/>
            </a:xfrm>
            <a:custGeom>
              <a:avLst/>
              <a:gdLst/>
              <a:ahLst/>
              <a:cxnLst/>
              <a:rect l="l" t="t" r="r" b="b"/>
              <a:pathLst>
                <a:path w="5700" h="8666" extrusionOk="0">
                  <a:moveTo>
                    <a:pt x="2051" y="0"/>
                  </a:moveTo>
                  <a:cubicBezTo>
                    <a:pt x="1634" y="0"/>
                    <a:pt x="1200" y="179"/>
                    <a:pt x="771" y="614"/>
                  </a:cubicBezTo>
                  <a:cubicBezTo>
                    <a:pt x="202" y="1190"/>
                    <a:pt x="1" y="2064"/>
                    <a:pt x="131" y="2865"/>
                  </a:cubicBezTo>
                  <a:cubicBezTo>
                    <a:pt x="347" y="4170"/>
                    <a:pt x="1382" y="5402"/>
                    <a:pt x="2299" y="6303"/>
                  </a:cubicBezTo>
                  <a:cubicBezTo>
                    <a:pt x="2552" y="6547"/>
                    <a:pt x="2952" y="7228"/>
                    <a:pt x="3198" y="7665"/>
                  </a:cubicBezTo>
                  <a:cubicBezTo>
                    <a:pt x="3302" y="7856"/>
                    <a:pt x="3424" y="8274"/>
                    <a:pt x="3424" y="8274"/>
                  </a:cubicBezTo>
                  <a:lnTo>
                    <a:pt x="5049" y="8666"/>
                  </a:lnTo>
                  <a:cubicBezTo>
                    <a:pt x="5049" y="8666"/>
                    <a:pt x="5700" y="7260"/>
                    <a:pt x="5664" y="6750"/>
                  </a:cubicBezTo>
                  <a:lnTo>
                    <a:pt x="5664" y="6748"/>
                  </a:lnTo>
                  <a:cubicBezTo>
                    <a:pt x="5662" y="6723"/>
                    <a:pt x="5660" y="6707"/>
                    <a:pt x="5656" y="6688"/>
                  </a:cubicBezTo>
                  <a:cubicBezTo>
                    <a:pt x="5611" y="6210"/>
                    <a:pt x="5611" y="5698"/>
                    <a:pt x="5563" y="5207"/>
                  </a:cubicBezTo>
                  <a:cubicBezTo>
                    <a:pt x="5561" y="5174"/>
                    <a:pt x="5557" y="5143"/>
                    <a:pt x="5553" y="5112"/>
                  </a:cubicBezTo>
                  <a:cubicBezTo>
                    <a:pt x="5532" y="4928"/>
                    <a:pt x="5507" y="4746"/>
                    <a:pt x="5466" y="4570"/>
                  </a:cubicBezTo>
                  <a:cubicBezTo>
                    <a:pt x="5294" y="3818"/>
                    <a:pt x="5000" y="3170"/>
                    <a:pt x="4710" y="2482"/>
                  </a:cubicBezTo>
                  <a:cubicBezTo>
                    <a:pt x="4538" y="2070"/>
                    <a:pt x="4283" y="1617"/>
                    <a:pt x="3966" y="1209"/>
                  </a:cubicBezTo>
                  <a:cubicBezTo>
                    <a:pt x="3451" y="540"/>
                    <a:pt x="2776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7" name="Google Shape;1297;p52"/>
            <p:cNvSpPr/>
            <p:nvPr/>
          </p:nvSpPr>
          <p:spPr>
            <a:xfrm>
              <a:off x="2920670" y="861832"/>
              <a:ext cx="117049" cy="97736"/>
            </a:xfrm>
            <a:custGeom>
              <a:avLst/>
              <a:gdLst/>
              <a:ahLst/>
              <a:cxnLst/>
              <a:rect l="l" t="t" r="r" b="b"/>
              <a:pathLst>
                <a:path w="2896" h="2418" extrusionOk="0">
                  <a:moveTo>
                    <a:pt x="1696" y="1"/>
                  </a:moveTo>
                  <a:cubicBezTo>
                    <a:pt x="1284" y="1"/>
                    <a:pt x="964" y="205"/>
                    <a:pt x="583" y="433"/>
                  </a:cubicBezTo>
                  <a:cubicBezTo>
                    <a:pt x="442" y="524"/>
                    <a:pt x="210" y="702"/>
                    <a:pt x="1" y="876"/>
                  </a:cubicBezTo>
                  <a:cubicBezTo>
                    <a:pt x="48" y="1367"/>
                    <a:pt x="48" y="1875"/>
                    <a:pt x="94" y="2357"/>
                  </a:cubicBezTo>
                  <a:cubicBezTo>
                    <a:pt x="96" y="2376"/>
                    <a:pt x="100" y="2392"/>
                    <a:pt x="102" y="2417"/>
                  </a:cubicBezTo>
                  <a:cubicBezTo>
                    <a:pt x="473" y="2382"/>
                    <a:pt x="841" y="2309"/>
                    <a:pt x="1193" y="2189"/>
                  </a:cubicBezTo>
                  <a:cubicBezTo>
                    <a:pt x="1717" y="2013"/>
                    <a:pt x="2585" y="1730"/>
                    <a:pt x="2740" y="1168"/>
                  </a:cubicBezTo>
                  <a:cubicBezTo>
                    <a:pt x="2896" y="620"/>
                    <a:pt x="2517" y="145"/>
                    <a:pt x="1999" y="36"/>
                  </a:cubicBezTo>
                  <a:cubicBezTo>
                    <a:pt x="1892" y="12"/>
                    <a:pt x="1792" y="1"/>
                    <a:pt x="16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8" name="Google Shape;1298;p52"/>
            <p:cNvSpPr/>
            <p:nvPr/>
          </p:nvSpPr>
          <p:spPr>
            <a:xfrm>
              <a:off x="2809882" y="857871"/>
              <a:ext cx="14348" cy="31811"/>
            </a:xfrm>
            <a:custGeom>
              <a:avLst/>
              <a:gdLst/>
              <a:ahLst/>
              <a:cxnLst/>
              <a:rect l="l" t="t" r="r" b="b"/>
              <a:pathLst>
                <a:path w="355" h="787" extrusionOk="0">
                  <a:moveTo>
                    <a:pt x="210" y="14"/>
                  </a:moveTo>
                  <a:lnTo>
                    <a:pt x="210" y="14"/>
                  </a:lnTo>
                  <a:cubicBezTo>
                    <a:pt x="208" y="15"/>
                    <a:pt x="207" y="15"/>
                    <a:pt x="205" y="15"/>
                  </a:cubicBezTo>
                  <a:lnTo>
                    <a:pt x="205" y="15"/>
                  </a:lnTo>
                  <a:cubicBezTo>
                    <a:pt x="206" y="15"/>
                    <a:pt x="207" y="15"/>
                    <a:pt x="208" y="14"/>
                  </a:cubicBezTo>
                  <a:lnTo>
                    <a:pt x="208" y="14"/>
                  </a:lnTo>
                  <a:cubicBezTo>
                    <a:pt x="208" y="14"/>
                    <a:pt x="208" y="14"/>
                    <a:pt x="208" y="14"/>
                  </a:cubicBezTo>
                  <a:lnTo>
                    <a:pt x="208" y="14"/>
                  </a:lnTo>
                  <a:cubicBezTo>
                    <a:pt x="208" y="14"/>
                    <a:pt x="208" y="14"/>
                    <a:pt x="208" y="14"/>
                  </a:cubicBezTo>
                  <a:lnTo>
                    <a:pt x="208" y="14"/>
                  </a:lnTo>
                  <a:cubicBezTo>
                    <a:pt x="208" y="14"/>
                    <a:pt x="208" y="14"/>
                    <a:pt x="208" y="14"/>
                  </a:cubicBezTo>
                  <a:lnTo>
                    <a:pt x="208" y="14"/>
                  </a:lnTo>
                  <a:cubicBezTo>
                    <a:pt x="209" y="14"/>
                    <a:pt x="209" y="14"/>
                    <a:pt x="210" y="14"/>
                  </a:cubicBezTo>
                  <a:close/>
                  <a:moveTo>
                    <a:pt x="245" y="15"/>
                  </a:moveTo>
                  <a:cubicBezTo>
                    <a:pt x="246" y="15"/>
                    <a:pt x="247" y="15"/>
                    <a:pt x="249" y="16"/>
                  </a:cubicBezTo>
                  <a:cubicBezTo>
                    <a:pt x="248" y="16"/>
                    <a:pt x="246" y="15"/>
                    <a:pt x="245" y="15"/>
                  </a:cubicBezTo>
                  <a:close/>
                  <a:moveTo>
                    <a:pt x="208" y="14"/>
                  </a:moveTo>
                  <a:cubicBezTo>
                    <a:pt x="206" y="15"/>
                    <a:pt x="205" y="15"/>
                    <a:pt x="203" y="16"/>
                  </a:cubicBezTo>
                  <a:lnTo>
                    <a:pt x="203" y="16"/>
                  </a:lnTo>
                  <a:cubicBezTo>
                    <a:pt x="204" y="16"/>
                    <a:pt x="204" y="16"/>
                    <a:pt x="205" y="15"/>
                  </a:cubicBezTo>
                  <a:lnTo>
                    <a:pt x="205" y="15"/>
                  </a:lnTo>
                  <a:cubicBezTo>
                    <a:pt x="200" y="17"/>
                    <a:pt x="195" y="19"/>
                    <a:pt x="191" y="22"/>
                  </a:cubicBezTo>
                  <a:cubicBezTo>
                    <a:pt x="186" y="22"/>
                    <a:pt x="186" y="24"/>
                    <a:pt x="184" y="24"/>
                  </a:cubicBezTo>
                  <a:cubicBezTo>
                    <a:pt x="190" y="20"/>
                    <a:pt x="197" y="17"/>
                    <a:pt x="203" y="16"/>
                  </a:cubicBezTo>
                  <a:lnTo>
                    <a:pt x="203" y="16"/>
                  </a:lnTo>
                  <a:cubicBezTo>
                    <a:pt x="202" y="16"/>
                    <a:pt x="202" y="16"/>
                    <a:pt x="201" y="16"/>
                  </a:cubicBezTo>
                  <a:cubicBezTo>
                    <a:pt x="203" y="15"/>
                    <a:pt x="205" y="15"/>
                    <a:pt x="208" y="14"/>
                  </a:cubicBezTo>
                  <a:close/>
                  <a:moveTo>
                    <a:pt x="217" y="208"/>
                  </a:moveTo>
                  <a:lnTo>
                    <a:pt x="217" y="208"/>
                  </a:lnTo>
                  <a:cubicBezTo>
                    <a:pt x="217" y="208"/>
                    <a:pt x="217" y="208"/>
                    <a:pt x="217" y="208"/>
                  </a:cubicBezTo>
                  <a:lnTo>
                    <a:pt x="217" y="208"/>
                  </a:lnTo>
                  <a:cubicBezTo>
                    <a:pt x="217" y="208"/>
                    <a:pt x="217" y="208"/>
                    <a:pt x="217" y="208"/>
                  </a:cubicBezTo>
                  <a:close/>
                  <a:moveTo>
                    <a:pt x="164" y="208"/>
                  </a:moveTo>
                  <a:lnTo>
                    <a:pt x="164" y="208"/>
                  </a:lnTo>
                  <a:cubicBezTo>
                    <a:pt x="165" y="208"/>
                    <a:pt x="166" y="208"/>
                    <a:pt x="166" y="209"/>
                  </a:cubicBezTo>
                  <a:lnTo>
                    <a:pt x="166" y="209"/>
                  </a:lnTo>
                  <a:cubicBezTo>
                    <a:pt x="166" y="209"/>
                    <a:pt x="165" y="209"/>
                    <a:pt x="165" y="208"/>
                  </a:cubicBezTo>
                  <a:lnTo>
                    <a:pt x="165" y="208"/>
                  </a:lnTo>
                  <a:cubicBezTo>
                    <a:pt x="165" y="208"/>
                    <a:pt x="164" y="208"/>
                    <a:pt x="164" y="208"/>
                  </a:cubicBezTo>
                  <a:close/>
                  <a:moveTo>
                    <a:pt x="184" y="1"/>
                  </a:moveTo>
                  <a:cubicBezTo>
                    <a:pt x="175" y="1"/>
                    <a:pt x="166" y="2"/>
                    <a:pt x="155" y="5"/>
                  </a:cubicBezTo>
                  <a:cubicBezTo>
                    <a:pt x="124" y="16"/>
                    <a:pt x="102" y="36"/>
                    <a:pt x="83" y="63"/>
                  </a:cubicBezTo>
                  <a:cubicBezTo>
                    <a:pt x="75" y="74"/>
                    <a:pt x="73" y="82"/>
                    <a:pt x="68" y="90"/>
                  </a:cubicBezTo>
                  <a:cubicBezTo>
                    <a:pt x="54" y="117"/>
                    <a:pt x="60" y="142"/>
                    <a:pt x="62" y="171"/>
                  </a:cubicBezTo>
                  <a:cubicBezTo>
                    <a:pt x="60" y="161"/>
                    <a:pt x="60" y="152"/>
                    <a:pt x="58" y="142"/>
                  </a:cubicBezTo>
                  <a:lnTo>
                    <a:pt x="58" y="142"/>
                  </a:lnTo>
                  <a:cubicBezTo>
                    <a:pt x="81" y="332"/>
                    <a:pt x="0" y="521"/>
                    <a:pt x="41" y="707"/>
                  </a:cubicBezTo>
                  <a:cubicBezTo>
                    <a:pt x="53" y="752"/>
                    <a:pt x="101" y="787"/>
                    <a:pt x="146" y="787"/>
                  </a:cubicBezTo>
                  <a:cubicBezTo>
                    <a:pt x="156" y="787"/>
                    <a:pt x="165" y="785"/>
                    <a:pt x="174" y="782"/>
                  </a:cubicBezTo>
                  <a:cubicBezTo>
                    <a:pt x="232" y="763"/>
                    <a:pt x="263" y="709"/>
                    <a:pt x="249" y="651"/>
                  </a:cubicBezTo>
                  <a:cubicBezTo>
                    <a:pt x="246" y="639"/>
                    <a:pt x="244" y="631"/>
                    <a:pt x="244" y="618"/>
                  </a:cubicBezTo>
                  <a:lnTo>
                    <a:pt x="244" y="618"/>
                  </a:lnTo>
                  <a:cubicBezTo>
                    <a:pt x="246" y="631"/>
                    <a:pt x="246" y="637"/>
                    <a:pt x="249" y="647"/>
                  </a:cubicBezTo>
                  <a:cubicBezTo>
                    <a:pt x="238" y="562"/>
                    <a:pt x="255" y="477"/>
                    <a:pt x="265" y="395"/>
                  </a:cubicBezTo>
                  <a:cubicBezTo>
                    <a:pt x="269" y="349"/>
                    <a:pt x="275" y="303"/>
                    <a:pt x="278" y="260"/>
                  </a:cubicBezTo>
                  <a:cubicBezTo>
                    <a:pt x="278" y="244"/>
                    <a:pt x="278" y="229"/>
                    <a:pt x="278" y="214"/>
                  </a:cubicBezTo>
                  <a:lnTo>
                    <a:pt x="278" y="214"/>
                  </a:lnTo>
                  <a:cubicBezTo>
                    <a:pt x="285" y="212"/>
                    <a:pt x="291" y="209"/>
                    <a:pt x="298" y="206"/>
                  </a:cubicBezTo>
                  <a:cubicBezTo>
                    <a:pt x="321" y="196"/>
                    <a:pt x="342" y="165"/>
                    <a:pt x="348" y="140"/>
                  </a:cubicBezTo>
                  <a:cubicBezTo>
                    <a:pt x="354" y="115"/>
                    <a:pt x="352" y="82"/>
                    <a:pt x="338" y="57"/>
                  </a:cubicBezTo>
                  <a:cubicBezTo>
                    <a:pt x="321" y="34"/>
                    <a:pt x="300" y="14"/>
                    <a:pt x="271" y="9"/>
                  </a:cubicBezTo>
                  <a:cubicBezTo>
                    <a:pt x="264" y="8"/>
                    <a:pt x="256" y="7"/>
                    <a:pt x="248" y="7"/>
                  </a:cubicBezTo>
                  <a:cubicBezTo>
                    <a:pt x="241" y="7"/>
                    <a:pt x="234" y="8"/>
                    <a:pt x="227" y="9"/>
                  </a:cubicBezTo>
                  <a:lnTo>
                    <a:pt x="227" y="9"/>
                  </a:lnTo>
                  <a:cubicBezTo>
                    <a:pt x="213" y="4"/>
                    <a:pt x="199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9" name="Google Shape;1299;p52"/>
            <p:cNvSpPr/>
            <p:nvPr/>
          </p:nvSpPr>
          <p:spPr>
            <a:xfrm>
              <a:off x="2850786" y="895905"/>
              <a:ext cx="9741" cy="31932"/>
            </a:xfrm>
            <a:custGeom>
              <a:avLst/>
              <a:gdLst/>
              <a:ahLst/>
              <a:cxnLst/>
              <a:rect l="l" t="t" r="r" b="b"/>
              <a:pathLst>
                <a:path w="241" h="790" extrusionOk="0">
                  <a:moveTo>
                    <a:pt x="139" y="0"/>
                  </a:moveTo>
                  <a:cubicBezTo>
                    <a:pt x="94" y="0"/>
                    <a:pt x="43" y="26"/>
                    <a:pt x="34" y="77"/>
                  </a:cubicBezTo>
                  <a:cubicBezTo>
                    <a:pt x="13" y="180"/>
                    <a:pt x="9" y="284"/>
                    <a:pt x="9" y="390"/>
                  </a:cubicBezTo>
                  <a:cubicBezTo>
                    <a:pt x="9" y="489"/>
                    <a:pt x="13" y="584"/>
                    <a:pt x="3" y="682"/>
                  </a:cubicBezTo>
                  <a:cubicBezTo>
                    <a:pt x="1" y="708"/>
                    <a:pt x="17" y="740"/>
                    <a:pt x="34" y="758"/>
                  </a:cubicBezTo>
                  <a:cubicBezTo>
                    <a:pt x="52" y="777"/>
                    <a:pt x="83" y="789"/>
                    <a:pt x="110" y="789"/>
                  </a:cubicBezTo>
                  <a:cubicBezTo>
                    <a:pt x="137" y="787"/>
                    <a:pt x="166" y="779"/>
                    <a:pt x="185" y="758"/>
                  </a:cubicBezTo>
                  <a:cubicBezTo>
                    <a:pt x="206" y="737"/>
                    <a:pt x="214" y="711"/>
                    <a:pt x="216" y="682"/>
                  </a:cubicBezTo>
                  <a:cubicBezTo>
                    <a:pt x="231" y="510"/>
                    <a:pt x="208" y="338"/>
                    <a:pt x="231" y="164"/>
                  </a:cubicBezTo>
                  <a:lnTo>
                    <a:pt x="231" y="164"/>
                  </a:lnTo>
                  <a:cubicBezTo>
                    <a:pt x="228" y="176"/>
                    <a:pt x="228" y="183"/>
                    <a:pt x="226" y="193"/>
                  </a:cubicBezTo>
                  <a:cubicBezTo>
                    <a:pt x="228" y="172"/>
                    <a:pt x="231" y="154"/>
                    <a:pt x="237" y="133"/>
                  </a:cubicBezTo>
                  <a:cubicBezTo>
                    <a:pt x="241" y="106"/>
                    <a:pt x="241" y="77"/>
                    <a:pt x="226" y="50"/>
                  </a:cubicBezTo>
                  <a:cubicBezTo>
                    <a:pt x="214" y="27"/>
                    <a:pt x="187" y="6"/>
                    <a:pt x="162" y="2"/>
                  </a:cubicBezTo>
                  <a:cubicBezTo>
                    <a:pt x="155" y="1"/>
                    <a:pt x="147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0" name="Google Shape;1300;p52"/>
            <p:cNvSpPr/>
            <p:nvPr/>
          </p:nvSpPr>
          <p:spPr>
            <a:xfrm>
              <a:off x="2853130" y="958312"/>
              <a:ext cx="11842" cy="25424"/>
            </a:xfrm>
            <a:custGeom>
              <a:avLst/>
              <a:gdLst/>
              <a:ahLst/>
              <a:cxnLst/>
              <a:rect l="l" t="t" r="r" b="b"/>
              <a:pathLst>
                <a:path w="293" h="629" extrusionOk="0">
                  <a:moveTo>
                    <a:pt x="233" y="156"/>
                  </a:moveTo>
                  <a:lnTo>
                    <a:pt x="233" y="156"/>
                  </a:lnTo>
                  <a:cubicBezTo>
                    <a:pt x="232" y="161"/>
                    <a:pt x="231" y="164"/>
                    <a:pt x="231" y="168"/>
                  </a:cubicBezTo>
                  <a:lnTo>
                    <a:pt x="231" y="168"/>
                  </a:lnTo>
                  <a:cubicBezTo>
                    <a:pt x="231" y="164"/>
                    <a:pt x="232" y="160"/>
                    <a:pt x="233" y="156"/>
                  </a:cubicBezTo>
                  <a:close/>
                  <a:moveTo>
                    <a:pt x="231" y="168"/>
                  </a:moveTo>
                  <a:cubicBezTo>
                    <a:pt x="230" y="173"/>
                    <a:pt x="230" y="177"/>
                    <a:pt x="229" y="181"/>
                  </a:cubicBezTo>
                  <a:lnTo>
                    <a:pt x="229" y="181"/>
                  </a:lnTo>
                  <a:cubicBezTo>
                    <a:pt x="230" y="177"/>
                    <a:pt x="230" y="173"/>
                    <a:pt x="231" y="168"/>
                  </a:cubicBezTo>
                  <a:close/>
                  <a:moveTo>
                    <a:pt x="228" y="322"/>
                  </a:moveTo>
                  <a:cubicBezTo>
                    <a:pt x="229" y="324"/>
                    <a:pt x="229" y="326"/>
                    <a:pt x="229" y="327"/>
                  </a:cubicBezTo>
                  <a:lnTo>
                    <a:pt x="229" y="327"/>
                  </a:lnTo>
                  <a:cubicBezTo>
                    <a:pt x="229" y="326"/>
                    <a:pt x="229" y="324"/>
                    <a:pt x="228" y="322"/>
                  </a:cubicBezTo>
                  <a:close/>
                  <a:moveTo>
                    <a:pt x="135" y="0"/>
                  </a:moveTo>
                  <a:cubicBezTo>
                    <a:pt x="89" y="0"/>
                    <a:pt x="40" y="29"/>
                    <a:pt x="32" y="78"/>
                  </a:cubicBezTo>
                  <a:cubicBezTo>
                    <a:pt x="1" y="237"/>
                    <a:pt x="11" y="399"/>
                    <a:pt x="65" y="550"/>
                  </a:cubicBezTo>
                  <a:cubicBezTo>
                    <a:pt x="75" y="575"/>
                    <a:pt x="88" y="600"/>
                    <a:pt x="115" y="614"/>
                  </a:cubicBezTo>
                  <a:cubicBezTo>
                    <a:pt x="130" y="623"/>
                    <a:pt x="151" y="628"/>
                    <a:pt x="171" y="628"/>
                  </a:cubicBezTo>
                  <a:cubicBezTo>
                    <a:pt x="180" y="628"/>
                    <a:pt x="189" y="627"/>
                    <a:pt x="197" y="624"/>
                  </a:cubicBezTo>
                  <a:cubicBezTo>
                    <a:pt x="249" y="610"/>
                    <a:pt x="293" y="550"/>
                    <a:pt x="272" y="492"/>
                  </a:cubicBezTo>
                  <a:cubicBezTo>
                    <a:pt x="253" y="442"/>
                    <a:pt x="241" y="390"/>
                    <a:pt x="231" y="335"/>
                  </a:cubicBezTo>
                  <a:lnTo>
                    <a:pt x="231" y="335"/>
                  </a:lnTo>
                  <a:cubicBezTo>
                    <a:pt x="225" y="283"/>
                    <a:pt x="223" y="232"/>
                    <a:pt x="229" y="181"/>
                  </a:cubicBezTo>
                  <a:lnTo>
                    <a:pt x="229" y="181"/>
                  </a:lnTo>
                  <a:cubicBezTo>
                    <a:pt x="229" y="183"/>
                    <a:pt x="229" y="184"/>
                    <a:pt x="228" y="185"/>
                  </a:cubicBezTo>
                  <a:cubicBezTo>
                    <a:pt x="230" y="169"/>
                    <a:pt x="233" y="154"/>
                    <a:pt x="235" y="136"/>
                  </a:cubicBezTo>
                  <a:cubicBezTo>
                    <a:pt x="241" y="107"/>
                    <a:pt x="241" y="78"/>
                    <a:pt x="224" y="53"/>
                  </a:cubicBezTo>
                  <a:cubicBezTo>
                    <a:pt x="212" y="30"/>
                    <a:pt x="187" y="9"/>
                    <a:pt x="160" y="3"/>
                  </a:cubicBezTo>
                  <a:cubicBezTo>
                    <a:pt x="152" y="1"/>
                    <a:pt x="144" y="0"/>
                    <a:pt x="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1" name="Google Shape;1301;p52"/>
            <p:cNvSpPr/>
            <p:nvPr/>
          </p:nvSpPr>
          <p:spPr>
            <a:xfrm>
              <a:off x="2868853" y="926340"/>
              <a:ext cx="26756" cy="18553"/>
            </a:xfrm>
            <a:custGeom>
              <a:avLst/>
              <a:gdLst/>
              <a:ahLst/>
              <a:cxnLst/>
              <a:rect l="l" t="t" r="r" b="b"/>
              <a:pathLst>
                <a:path w="662" h="459" extrusionOk="0">
                  <a:moveTo>
                    <a:pt x="92" y="210"/>
                  </a:moveTo>
                  <a:lnTo>
                    <a:pt x="92" y="210"/>
                  </a:lnTo>
                  <a:cubicBezTo>
                    <a:pt x="96" y="211"/>
                    <a:pt x="100" y="211"/>
                    <a:pt x="103" y="212"/>
                  </a:cubicBezTo>
                  <a:lnTo>
                    <a:pt x="103" y="212"/>
                  </a:lnTo>
                  <a:cubicBezTo>
                    <a:pt x="100" y="211"/>
                    <a:pt x="96" y="211"/>
                    <a:pt x="92" y="210"/>
                  </a:cubicBezTo>
                  <a:close/>
                  <a:moveTo>
                    <a:pt x="529" y="225"/>
                  </a:moveTo>
                  <a:lnTo>
                    <a:pt x="529" y="225"/>
                  </a:lnTo>
                  <a:cubicBezTo>
                    <a:pt x="534" y="228"/>
                    <a:pt x="538" y="231"/>
                    <a:pt x="542" y="234"/>
                  </a:cubicBezTo>
                  <a:lnTo>
                    <a:pt x="542" y="234"/>
                  </a:lnTo>
                  <a:cubicBezTo>
                    <a:pt x="538" y="230"/>
                    <a:pt x="534" y="227"/>
                    <a:pt x="529" y="225"/>
                  </a:cubicBezTo>
                  <a:close/>
                  <a:moveTo>
                    <a:pt x="566" y="249"/>
                  </a:moveTo>
                  <a:cubicBezTo>
                    <a:pt x="566" y="249"/>
                    <a:pt x="566" y="250"/>
                    <a:pt x="566" y="250"/>
                  </a:cubicBezTo>
                  <a:cubicBezTo>
                    <a:pt x="566" y="250"/>
                    <a:pt x="566" y="250"/>
                    <a:pt x="566" y="250"/>
                  </a:cubicBezTo>
                  <a:lnTo>
                    <a:pt x="566" y="250"/>
                  </a:lnTo>
                  <a:cubicBezTo>
                    <a:pt x="566" y="250"/>
                    <a:pt x="566" y="249"/>
                    <a:pt x="566" y="249"/>
                  </a:cubicBezTo>
                  <a:close/>
                  <a:moveTo>
                    <a:pt x="325" y="328"/>
                  </a:moveTo>
                  <a:lnTo>
                    <a:pt x="325" y="328"/>
                  </a:lnTo>
                  <a:cubicBezTo>
                    <a:pt x="329" y="333"/>
                    <a:pt x="334" y="338"/>
                    <a:pt x="341" y="341"/>
                  </a:cubicBezTo>
                  <a:cubicBezTo>
                    <a:pt x="335" y="336"/>
                    <a:pt x="330" y="332"/>
                    <a:pt x="325" y="328"/>
                  </a:cubicBezTo>
                  <a:close/>
                  <a:moveTo>
                    <a:pt x="104" y="1"/>
                  </a:moveTo>
                  <a:cubicBezTo>
                    <a:pt x="78" y="1"/>
                    <a:pt x="48" y="16"/>
                    <a:pt x="32" y="32"/>
                  </a:cubicBezTo>
                  <a:cubicBezTo>
                    <a:pt x="15" y="51"/>
                    <a:pt x="1" y="82"/>
                    <a:pt x="1" y="109"/>
                  </a:cubicBezTo>
                  <a:cubicBezTo>
                    <a:pt x="5" y="136"/>
                    <a:pt x="11" y="165"/>
                    <a:pt x="32" y="183"/>
                  </a:cubicBezTo>
                  <a:cubicBezTo>
                    <a:pt x="61" y="202"/>
                    <a:pt x="82" y="210"/>
                    <a:pt x="113" y="212"/>
                  </a:cubicBezTo>
                  <a:cubicBezTo>
                    <a:pt x="115" y="212"/>
                    <a:pt x="119" y="212"/>
                    <a:pt x="121" y="214"/>
                  </a:cubicBezTo>
                  <a:cubicBezTo>
                    <a:pt x="115" y="213"/>
                    <a:pt x="109" y="213"/>
                    <a:pt x="103" y="212"/>
                  </a:cubicBezTo>
                  <a:lnTo>
                    <a:pt x="103" y="212"/>
                  </a:lnTo>
                  <a:cubicBezTo>
                    <a:pt x="121" y="215"/>
                    <a:pt x="138" y="219"/>
                    <a:pt x="154" y="225"/>
                  </a:cubicBezTo>
                  <a:lnTo>
                    <a:pt x="154" y="225"/>
                  </a:lnTo>
                  <a:cubicBezTo>
                    <a:pt x="216" y="251"/>
                    <a:pt x="273" y="287"/>
                    <a:pt x="325" y="328"/>
                  </a:cubicBezTo>
                  <a:lnTo>
                    <a:pt x="325" y="328"/>
                  </a:lnTo>
                  <a:cubicBezTo>
                    <a:pt x="323" y="326"/>
                    <a:pt x="321" y="324"/>
                    <a:pt x="320" y="322"/>
                  </a:cubicBezTo>
                  <a:lnTo>
                    <a:pt x="320" y="322"/>
                  </a:lnTo>
                  <a:cubicBezTo>
                    <a:pt x="363" y="357"/>
                    <a:pt x="405" y="392"/>
                    <a:pt x="452" y="423"/>
                  </a:cubicBezTo>
                  <a:cubicBezTo>
                    <a:pt x="469" y="438"/>
                    <a:pt x="488" y="448"/>
                    <a:pt x="508" y="452"/>
                  </a:cubicBezTo>
                  <a:cubicBezTo>
                    <a:pt x="519" y="457"/>
                    <a:pt x="532" y="459"/>
                    <a:pt x="544" y="459"/>
                  </a:cubicBezTo>
                  <a:cubicBezTo>
                    <a:pt x="555" y="459"/>
                    <a:pt x="565" y="457"/>
                    <a:pt x="572" y="455"/>
                  </a:cubicBezTo>
                  <a:cubicBezTo>
                    <a:pt x="604" y="446"/>
                    <a:pt x="624" y="426"/>
                    <a:pt x="643" y="401"/>
                  </a:cubicBezTo>
                  <a:cubicBezTo>
                    <a:pt x="659" y="380"/>
                    <a:pt x="662" y="341"/>
                    <a:pt x="653" y="318"/>
                  </a:cubicBezTo>
                  <a:cubicBezTo>
                    <a:pt x="645" y="291"/>
                    <a:pt x="628" y="266"/>
                    <a:pt x="604" y="254"/>
                  </a:cubicBezTo>
                  <a:cubicBezTo>
                    <a:pt x="587" y="244"/>
                    <a:pt x="569" y="238"/>
                    <a:pt x="550" y="238"/>
                  </a:cubicBezTo>
                  <a:cubicBezTo>
                    <a:pt x="550" y="238"/>
                    <a:pt x="549" y="238"/>
                    <a:pt x="549" y="238"/>
                  </a:cubicBezTo>
                  <a:lnTo>
                    <a:pt x="549" y="238"/>
                  </a:lnTo>
                  <a:cubicBezTo>
                    <a:pt x="547" y="237"/>
                    <a:pt x="545" y="235"/>
                    <a:pt x="542" y="234"/>
                  </a:cubicBezTo>
                  <a:lnTo>
                    <a:pt x="542" y="234"/>
                  </a:lnTo>
                  <a:cubicBezTo>
                    <a:pt x="544" y="235"/>
                    <a:pt x="545" y="237"/>
                    <a:pt x="546" y="238"/>
                  </a:cubicBezTo>
                  <a:lnTo>
                    <a:pt x="546" y="238"/>
                  </a:lnTo>
                  <a:cubicBezTo>
                    <a:pt x="546" y="238"/>
                    <a:pt x="545" y="238"/>
                    <a:pt x="544" y="238"/>
                  </a:cubicBezTo>
                  <a:lnTo>
                    <a:pt x="544" y="238"/>
                  </a:lnTo>
                  <a:cubicBezTo>
                    <a:pt x="484" y="190"/>
                    <a:pt x="427" y="142"/>
                    <a:pt x="363" y="100"/>
                  </a:cubicBezTo>
                  <a:cubicBezTo>
                    <a:pt x="330" y="80"/>
                    <a:pt x="297" y="59"/>
                    <a:pt x="260" y="42"/>
                  </a:cubicBezTo>
                  <a:cubicBezTo>
                    <a:pt x="208" y="20"/>
                    <a:pt x="162" y="7"/>
                    <a:pt x="109" y="1"/>
                  </a:cubicBezTo>
                  <a:cubicBezTo>
                    <a:pt x="107" y="1"/>
                    <a:pt x="106" y="1"/>
                    <a:pt x="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2" name="Google Shape;1302;p52"/>
            <p:cNvSpPr/>
            <p:nvPr/>
          </p:nvSpPr>
          <p:spPr>
            <a:xfrm>
              <a:off x="2855474" y="808964"/>
              <a:ext cx="14267" cy="22959"/>
            </a:xfrm>
            <a:custGeom>
              <a:avLst/>
              <a:gdLst/>
              <a:ahLst/>
              <a:cxnLst/>
              <a:rect l="l" t="t" r="r" b="b"/>
              <a:pathLst>
                <a:path w="353" h="568" extrusionOk="0">
                  <a:moveTo>
                    <a:pt x="322" y="165"/>
                  </a:moveTo>
                  <a:cubicBezTo>
                    <a:pt x="318" y="170"/>
                    <a:pt x="315" y="174"/>
                    <a:pt x="313" y="178"/>
                  </a:cubicBezTo>
                  <a:lnTo>
                    <a:pt x="313" y="178"/>
                  </a:lnTo>
                  <a:cubicBezTo>
                    <a:pt x="316" y="174"/>
                    <a:pt x="319" y="170"/>
                    <a:pt x="322" y="165"/>
                  </a:cubicBezTo>
                  <a:close/>
                  <a:moveTo>
                    <a:pt x="215" y="441"/>
                  </a:moveTo>
                  <a:cubicBezTo>
                    <a:pt x="215" y="443"/>
                    <a:pt x="215" y="446"/>
                    <a:pt x="214" y="449"/>
                  </a:cubicBezTo>
                  <a:cubicBezTo>
                    <a:pt x="214" y="446"/>
                    <a:pt x="215" y="444"/>
                    <a:pt x="215" y="441"/>
                  </a:cubicBezTo>
                  <a:close/>
                  <a:moveTo>
                    <a:pt x="230" y="0"/>
                  </a:moveTo>
                  <a:cubicBezTo>
                    <a:pt x="204" y="0"/>
                    <a:pt x="178" y="10"/>
                    <a:pt x="160" y="31"/>
                  </a:cubicBezTo>
                  <a:cubicBezTo>
                    <a:pt x="112" y="83"/>
                    <a:pt x="83" y="155"/>
                    <a:pt x="59" y="217"/>
                  </a:cubicBezTo>
                  <a:cubicBezTo>
                    <a:pt x="28" y="292"/>
                    <a:pt x="1" y="377"/>
                    <a:pt x="1" y="459"/>
                  </a:cubicBezTo>
                  <a:cubicBezTo>
                    <a:pt x="1" y="516"/>
                    <a:pt x="48" y="567"/>
                    <a:pt x="105" y="567"/>
                  </a:cubicBezTo>
                  <a:cubicBezTo>
                    <a:pt x="106" y="567"/>
                    <a:pt x="107" y="567"/>
                    <a:pt x="108" y="567"/>
                  </a:cubicBezTo>
                  <a:cubicBezTo>
                    <a:pt x="166" y="567"/>
                    <a:pt x="216" y="522"/>
                    <a:pt x="216" y="464"/>
                  </a:cubicBezTo>
                  <a:cubicBezTo>
                    <a:pt x="216" y="451"/>
                    <a:pt x="218" y="439"/>
                    <a:pt x="218" y="426"/>
                  </a:cubicBezTo>
                  <a:lnTo>
                    <a:pt x="218" y="426"/>
                  </a:lnTo>
                  <a:cubicBezTo>
                    <a:pt x="228" y="377"/>
                    <a:pt x="243" y="328"/>
                    <a:pt x="262" y="279"/>
                  </a:cubicBezTo>
                  <a:lnTo>
                    <a:pt x="262" y="279"/>
                  </a:lnTo>
                  <a:cubicBezTo>
                    <a:pt x="261" y="281"/>
                    <a:pt x="260" y="282"/>
                    <a:pt x="259" y="283"/>
                  </a:cubicBezTo>
                  <a:cubicBezTo>
                    <a:pt x="261" y="280"/>
                    <a:pt x="263" y="277"/>
                    <a:pt x="264" y="273"/>
                  </a:cubicBezTo>
                  <a:lnTo>
                    <a:pt x="264" y="273"/>
                  </a:lnTo>
                  <a:cubicBezTo>
                    <a:pt x="263" y="275"/>
                    <a:pt x="263" y="277"/>
                    <a:pt x="262" y="279"/>
                  </a:cubicBezTo>
                  <a:lnTo>
                    <a:pt x="262" y="279"/>
                  </a:lnTo>
                  <a:cubicBezTo>
                    <a:pt x="263" y="277"/>
                    <a:pt x="264" y="275"/>
                    <a:pt x="264" y="272"/>
                  </a:cubicBezTo>
                  <a:lnTo>
                    <a:pt x="264" y="272"/>
                  </a:lnTo>
                  <a:cubicBezTo>
                    <a:pt x="264" y="273"/>
                    <a:pt x="264" y="273"/>
                    <a:pt x="264" y="273"/>
                  </a:cubicBezTo>
                  <a:lnTo>
                    <a:pt x="264" y="273"/>
                  </a:lnTo>
                  <a:cubicBezTo>
                    <a:pt x="264" y="272"/>
                    <a:pt x="265" y="272"/>
                    <a:pt x="265" y="271"/>
                  </a:cubicBezTo>
                  <a:lnTo>
                    <a:pt x="265" y="271"/>
                  </a:lnTo>
                  <a:cubicBezTo>
                    <a:pt x="265" y="271"/>
                    <a:pt x="265" y="272"/>
                    <a:pt x="264" y="272"/>
                  </a:cubicBezTo>
                  <a:lnTo>
                    <a:pt x="264" y="272"/>
                  </a:lnTo>
                  <a:cubicBezTo>
                    <a:pt x="279" y="240"/>
                    <a:pt x="294" y="206"/>
                    <a:pt x="313" y="178"/>
                  </a:cubicBezTo>
                  <a:lnTo>
                    <a:pt x="313" y="178"/>
                  </a:lnTo>
                  <a:cubicBezTo>
                    <a:pt x="310" y="181"/>
                    <a:pt x="308" y="184"/>
                    <a:pt x="305" y="186"/>
                  </a:cubicBezTo>
                  <a:lnTo>
                    <a:pt x="309" y="180"/>
                  </a:lnTo>
                  <a:cubicBezTo>
                    <a:pt x="346" y="139"/>
                    <a:pt x="353" y="70"/>
                    <a:pt x="309" y="31"/>
                  </a:cubicBezTo>
                  <a:cubicBezTo>
                    <a:pt x="288" y="11"/>
                    <a:pt x="258" y="0"/>
                    <a:pt x="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3" name="Google Shape;1303;p52"/>
            <p:cNvSpPr/>
            <p:nvPr/>
          </p:nvSpPr>
          <p:spPr>
            <a:xfrm>
              <a:off x="2860325" y="856456"/>
              <a:ext cx="12610" cy="21948"/>
            </a:xfrm>
            <a:custGeom>
              <a:avLst/>
              <a:gdLst/>
              <a:ahLst/>
              <a:cxnLst/>
              <a:rect l="l" t="t" r="r" b="b"/>
              <a:pathLst>
                <a:path w="312" h="543" extrusionOk="0">
                  <a:moveTo>
                    <a:pt x="195" y="0"/>
                  </a:moveTo>
                  <a:cubicBezTo>
                    <a:pt x="177" y="0"/>
                    <a:pt x="159" y="5"/>
                    <a:pt x="144" y="15"/>
                  </a:cubicBezTo>
                  <a:cubicBezTo>
                    <a:pt x="117" y="30"/>
                    <a:pt x="104" y="51"/>
                    <a:pt x="94" y="80"/>
                  </a:cubicBezTo>
                  <a:cubicBezTo>
                    <a:pt x="52" y="185"/>
                    <a:pt x="23" y="295"/>
                    <a:pt x="5" y="407"/>
                  </a:cubicBezTo>
                  <a:cubicBezTo>
                    <a:pt x="1" y="434"/>
                    <a:pt x="1" y="463"/>
                    <a:pt x="15" y="490"/>
                  </a:cubicBezTo>
                  <a:cubicBezTo>
                    <a:pt x="30" y="512"/>
                    <a:pt x="55" y="533"/>
                    <a:pt x="81" y="537"/>
                  </a:cubicBezTo>
                  <a:cubicBezTo>
                    <a:pt x="91" y="540"/>
                    <a:pt x="101" y="542"/>
                    <a:pt x="111" y="542"/>
                  </a:cubicBezTo>
                  <a:cubicBezTo>
                    <a:pt x="129" y="542"/>
                    <a:pt x="147" y="537"/>
                    <a:pt x="164" y="527"/>
                  </a:cubicBezTo>
                  <a:cubicBezTo>
                    <a:pt x="185" y="512"/>
                    <a:pt x="208" y="490"/>
                    <a:pt x="212" y="463"/>
                  </a:cubicBezTo>
                  <a:cubicBezTo>
                    <a:pt x="231" y="351"/>
                    <a:pt x="260" y="243"/>
                    <a:pt x="301" y="138"/>
                  </a:cubicBezTo>
                  <a:cubicBezTo>
                    <a:pt x="311" y="113"/>
                    <a:pt x="303" y="76"/>
                    <a:pt x="291" y="55"/>
                  </a:cubicBezTo>
                  <a:cubicBezTo>
                    <a:pt x="278" y="30"/>
                    <a:pt x="251" y="9"/>
                    <a:pt x="226" y="5"/>
                  </a:cubicBezTo>
                  <a:cubicBezTo>
                    <a:pt x="216" y="2"/>
                    <a:pt x="206" y="0"/>
                    <a:pt x="1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4" name="Google Shape;1304;p52"/>
            <p:cNvSpPr/>
            <p:nvPr/>
          </p:nvSpPr>
          <p:spPr>
            <a:xfrm>
              <a:off x="2888698" y="887660"/>
              <a:ext cx="15116" cy="25667"/>
            </a:xfrm>
            <a:custGeom>
              <a:avLst/>
              <a:gdLst/>
              <a:ahLst/>
              <a:cxnLst/>
              <a:rect l="l" t="t" r="r" b="b"/>
              <a:pathLst>
                <a:path w="374" h="635" extrusionOk="0">
                  <a:moveTo>
                    <a:pt x="259" y="1"/>
                  </a:moveTo>
                  <a:cubicBezTo>
                    <a:pt x="213" y="1"/>
                    <a:pt x="166" y="29"/>
                    <a:pt x="152" y="80"/>
                  </a:cubicBezTo>
                  <a:cubicBezTo>
                    <a:pt x="119" y="221"/>
                    <a:pt x="55" y="360"/>
                    <a:pt x="15" y="500"/>
                  </a:cubicBezTo>
                  <a:cubicBezTo>
                    <a:pt x="1" y="556"/>
                    <a:pt x="34" y="621"/>
                    <a:pt x="90" y="633"/>
                  </a:cubicBezTo>
                  <a:cubicBezTo>
                    <a:pt x="98" y="634"/>
                    <a:pt x="105" y="635"/>
                    <a:pt x="113" y="635"/>
                  </a:cubicBezTo>
                  <a:cubicBezTo>
                    <a:pt x="163" y="635"/>
                    <a:pt x="210" y="607"/>
                    <a:pt x="222" y="558"/>
                  </a:cubicBezTo>
                  <a:cubicBezTo>
                    <a:pt x="264" y="415"/>
                    <a:pt x="324" y="281"/>
                    <a:pt x="359" y="136"/>
                  </a:cubicBezTo>
                  <a:cubicBezTo>
                    <a:pt x="373" y="82"/>
                    <a:pt x="342" y="18"/>
                    <a:pt x="284" y="3"/>
                  </a:cubicBezTo>
                  <a:cubicBezTo>
                    <a:pt x="276" y="2"/>
                    <a:pt x="268" y="1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5" name="Google Shape;1305;p52"/>
            <p:cNvSpPr/>
            <p:nvPr/>
          </p:nvSpPr>
          <p:spPr>
            <a:xfrm>
              <a:off x="2827181" y="798779"/>
              <a:ext cx="13702" cy="28537"/>
            </a:xfrm>
            <a:custGeom>
              <a:avLst/>
              <a:gdLst/>
              <a:ahLst/>
              <a:cxnLst/>
              <a:rect l="l" t="t" r="r" b="b"/>
              <a:pathLst>
                <a:path w="339" h="706" extrusionOk="0">
                  <a:moveTo>
                    <a:pt x="220" y="559"/>
                  </a:moveTo>
                  <a:lnTo>
                    <a:pt x="220" y="559"/>
                  </a:lnTo>
                  <a:cubicBezTo>
                    <a:pt x="220" y="563"/>
                    <a:pt x="219" y="568"/>
                    <a:pt x="218" y="573"/>
                  </a:cubicBezTo>
                  <a:cubicBezTo>
                    <a:pt x="219" y="568"/>
                    <a:pt x="219" y="563"/>
                    <a:pt x="220" y="559"/>
                  </a:cubicBezTo>
                  <a:close/>
                  <a:moveTo>
                    <a:pt x="225" y="0"/>
                  </a:moveTo>
                  <a:cubicBezTo>
                    <a:pt x="179" y="0"/>
                    <a:pt x="133" y="27"/>
                    <a:pt x="119" y="78"/>
                  </a:cubicBezTo>
                  <a:cubicBezTo>
                    <a:pt x="98" y="161"/>
                    <a:pt x="73" y="243"/>
                    <a:pt x="52" y="324"/>
                  </a:cubicBezTo>
                  <a:cubicBezTo>
                    <a:pt x="28" y="415"/>
                    <a:pt x="7" y="504"/>
                    <a:pt x="3" y="598"/>
                  </a:cubicBezTo>
                  <a:cubicBezTo>
                    <a:pt x="1" y="625"/>
                    <a:pt x="15" y="656"/>
                    <a:pt x="34" y="674"/>
                  </a:cubicBezTo>
                  <a:cubicBezTo>
                    <a:pt x="50" y="691"/>
                    <a:pt x="84" y="705"/>
                    <a:pt x="108" y="705"/>
                  </a:cubicBezTo>
                  <a:cubicBezTo>
                    <a:pt x="173" y="705"/>
                    <a:pt x="212" y="660"/>
                    <a:pt x="218" y="602"/>
                  </a:cubicBezTo>
                  <a:cubicBezTo>
                    <a:pt x="220" y="583"/>
                    <a:pt x="222" y="565"/>
                    <a:pt x="222" y="545"/>
                  </a:cubicBezTo>
                  <a:lnTo>
                    <a:pt x="222" y="545"/>
                  </a:lnTo>
                  <a:cubicBezTo>
                    <a:pt x="245" y="404"/>
                    <a:pt x="293" y="272"/>
                    <a:pt x="326" y="134"/>
                  </a:cubicBezTo>
                  <a:cubicBezTo>
                    <a:pt x="338" y="80"/>
                    <a:pt x="307" y="16"/>
                    <a:pt x="251" y="3"/>
                  </a:cubicBezTo>
                  <a:cubicBezTo>
                    <a:pt x="243" y="1"/>
                    <a:pt x="234" y="0"/>
                    <a:pt x="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6" name="Google Shape;1306;p52"/>
            <p:cNvSpPr/>
            <p:nvPr/>
          </p:nvSpPr>
          <p:spPr>
            <a:xfrm>
              <a:off x="2806527" y="761634"/>
              <a:ext cx="11236" cy="28011"/>
            </a:xfrm>
            <a:custGeom>
              <a:avLst/>
              <a:gdLst/>
              <a:ahLst/>
              <a:cxnLst/>
              <a:rect l="l" t="t" r="r" b="b"/>
              <a:pathLst>
                <a:path w="278" h="693" extrusionOk="0">
                  <a:moveTo>
                    <a:pt x="31" y="138"/>
                  </a:moveTo>
                  <a:lnTo>
                    <a:pt x="31" y="138"/>
                  </a:lnTo>
                  <a:cubicBezTo>
                    <a:pt x="35" y="148"/>
                    <a:pt x="38" y="156"/>
                    <a:pt x="38" y="166"/>
                  </a:cubicBezTo>
                  <a:cubicBezTo>
                    <a:pt x="35" y="156"/>
                    <a:pt x="35" y="148"/>
                    <a:pt x="31" y="138"/>
                  </a:cubicBezTo>
                  <a:close/>
                  <a:moveTo>
                    <a:pt x="224" y="531"/>
                  </a:moveTo>
                  <a:lnTo>
                    <a:pt x="224" y="531"/>
                  </a:lnTo>
                  <a:cubicBezTo>
                    <a:pt x="225" y="539"/>
                    <a:pt x="226" y="546"/>
                    <a:pt x="227" y="553"/>
                  </a:cubicBezTo>
                  <a:lnTo>
                    <a:pt x="227" y="553"/>
                  </a:lnTo>
                  <a:cubicBezTo>
                    <a:pt x="225" y="546"/>
                    <a:pt x="224" y="538"/>
                    <a:pt x="224" y="531"/>
                  </a:cubicBezTo>
                  <a:close/>
                  <a:moveTo>
                    <a:pt x="135" y="1"/>
                  </a:moveTo>
                  <a:cubicBezTo>
                    <a:pt x="126" y="1"/>
                    <a:pt x="117" y="2"/>
                    <a:pt x="108" y="5"/>
                  </a:cubicBezTo>
                  <a:cubicBezTo>
                    <a:pt x="50" y="24"/>
                    <a:pt x="19" y="77"/>
                    <a:pt x="31" y="137"/>
                  </a:cubicBezTo>
                  <a:cubicBezTo>
                    <a:pt x="42" y="212"/>
                    <a:pt x="27" y="291"/>
                    <a:pt x="19" y="365"/>
                  </a:cubicBezTo>
                  <a:cubicBezTo>
                    <a:pt x="9" y="448"/>
                    <a:pt x="0" y="531"/>
                    <a:pt x="21" y="614"/>
                  </a:cubicBezTo>
                  <a:cubicBezTo>
                    <a:pt x="33" y="658"/>
                    <a:pt x="80" y="693"/>
                    <a:pt x="126" y="693"/>
                  </a:cubicBezTo>
                  <a:cubicBezTo>
                    <a:pt x="135" y="693"/>
                    <a:pt x="145" y="691"/>
                    <a:pt x="153" y="688"/>
                  </a:cubicBezTo>
                  <a:cubicBezTo>
                    <a:pt x="214" y="672"/>
                    <a:pt x="243" y="614"/>
                    <a:pt x="228" y="558"/>
                  </a:cubicBezTo>
                  <a:cubicBezTo>
                    <a:pt x="228" y="557"/>
                    <a:pt x="228" y="556"/>
                    <a:pt x="227" y="556"/>
                  </a:cubicBezTo>
                  <a:lnTo>
                    <a:pt x="227" y="556"/>
                  </a:lnTo>
                  <a:cubicBezTo>
                    <a:pt x="209" y="396"/>
                    <a:pt x="277" y="240"/>
                    <a:pt x="238" y="82"/>
                  </a:cubicBezTo>
                  <a:cubicBezTo>
                    <a:pt x="228" y="35"/>
                    <a:pt x="181" y="1"/>
                    <a:pt x="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7" name="Google Shape;1307;p52"/>
            <p:cNvSpPr/>
            <p:nvPr/>
          </p:nvSpPr>
          <p:spPr>
            <a:xfrm>
              <a:off x="2789188" y="717577"/>
              <a:ext cx="10913" cy="27930"/>
            </a:xfrm>
            <a:custGeom>
              <a:avLst/>
              <a:gdLst/>
              <a:ahLst/>
              <a:cxnLst/>
              <a:rect l="l" t="t" r="r" b="b"/>
              <a:pathLst>
                <a:path w="270" h="691" extrusionOk="0">
                  <a:moveTo>
                    <a:pt x="214" y="521"/>
                  </a:moveTo>
                  <a:cubicBezTo>
                    <a:pt x="216" y="527"/>
                    <a:pt x="217" y="531"/>
                    <a:pt x="218" y="536"/>
                  </a:cubicBezTo>
                  <a:lnTo>
                    <a:pt x="218" y="536"/>
                  </a:lnTo>
                  <a:lnTo>
                    <a:pt x="214" y="521"/>
                  </a:lnTo>
                  <a:close/>
                  <a:moveTo>
                    <a:pt x="158" y="1"/>
                  </a:moveTo>
                  <a:cubicBezTo>
                    <a:pt x="141" y="1"/>
                    <a:pt x="123" y="6"/>
                    <a:pt x="106" y="16"/>
                  </a:cubicBezTo>
                  <a:cubicBezTo>
                    <a:pt x="85" y="31"/>
                    <a:pt x="63" y="51"/>
                    <a:pt x="56" y="80"/>
                  </a:cubicBezTo>
                  <a:cubicBezTo>
                    <a:pt x="34" y="215"/>
                    <a:pt x="3" y="347"/>
                    <a:pt x="1" y="486"/>
                  </a:cubicBezTo>
                  <a:cubicBezTo>
                    <a:pt x="1" y="528"/>
                    <a:pt x="3" y="569"/>
                    <a:pt x="13" y="610"/>
                  </a:cubicBezTo>
                  <a:cubicBezTo>
                    <a:pt x="27" y="657"/>
                    <a:pt x="70" y="691"/>
                    <a:pt x="117" y="691"/>
                  </a:cubicBezTo>
                  <a:cubicBezTo>
                    <a:pt x="127" y="691"/>
                    <a:pt x="136" y="690"/>
                    <a:pt x="146" y="687"/>
                  </a:cubicBezTo>
                  <a:cubicBezTo>
                    <a:pt x="201" y="666"/>
                    <a:pt x="239" y="608"/>
                    <a:pt x="222" y="552"/>
                  </a:cubicBezTo>
                  <a:lnTo>
                    <a:pt x="219" y="541"/>
                  </a:lnTo>
                  <a:lnTo>
                    <a:pt x="219" y="541"/>
                  </a:lnTo>
                  <a:cubicBezTo>
                    <a:pt x="213" y="475"/>
                    <a:pt x="220" y="408"/>
                    <a:pt x="228" y="345"/>
                  </a:cubicBezTo>
                  <a:lnTo>
                    <a:pt x="228" y="345"/>
                  </a:lnTo>
                  <a:cubicBezTo>
                    <a:pt x="226" y="356"/>
                    <a:pt x="226" y="362"/>
                    <a:pt x="222" y="372"/>
                  </a:cubicBezTo>
                  <a:cubicBezTo>
                    <a:pt x="233" y="294"/>
                    <a:pt x="251" y="217"/>
                    <a:pt x="264" y="138"/>
                  </a:cubicBezTo>
                  <a:cubicBezTo>
                    <a:pt x="270" y="109"/>
                    <a:pt x="270" y="80"/>
                    <a:pt x="253" y="55"/>
                  </a:cubicBezTo>
                  <a:cubicBezTo>
                    <a:pt x="241" y="31"/>
                    <a:pt x="214" y="10"/>
                    <a:pt x="189" y="6"/>
                  </a:cubicBezTo>
                  <a:cubicBezTo>
                    <a:pt x="179" y="3"/>
                    <a:pt x="169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8" name="Google Shape;1308;p52"/>
            <p:cNvSpPr/>
            <p:nvPr/>
          </p:nvSpPr>
          <p:spPr>
            <a:xfrm>
              <a:off x="2739150" y="748821"/>
              <a:ext cx="34678" cy="22514"/>
            </a:xfrm>
            <a:custGeom>
              <a:avLst/>
              <a:gdLst/>
              <a:ahLst/>
              <a:cxnLst/>
              <a:rect l="l" t="t" r="r" b="b"/>
              <a:pathLst>
                <a:path w="858" h="557" extrusionOk="0">
                  <a:moveTo>
                    <a:pt x="33" y="94"/>
                  </a:moveTo>
                  <a:lnTo>
                    <a:pt x="31" y="98"/>
                  </a:lnTo>
                  <a:cubicBezTo>
                    <a:pt x="26" y="104"/>
                    <a:pt x="22" y="111"/>
                    <a:pt x="17" y="118"/>
                  </a:cubicBezTo>
                  <a:lnTo>
                    <a:pt x="17" y="118"/>
                  </a:lnTo>
                  <a:cubicBezTo>
                    <a:pt x="18" y="116"/>
                    <a:pt x="19" y="113"/>
                    <a:pt x="19" y="111"/>
                  </a:cubicBezTo>
                  <a:lnTo>
                    <a:pt x="19" y="111"/>
                  </a:lnTo>
                  <a:cubicBezTo>
                    <a:pt x="23" y="106"/>
                    <a:pt x="28" y="99"/>
                    <a:pt x="33" y="94"/>
                  </a:cubicBezTo>
                  <a:close/>
                  <a:moveTo>
                    <a:pt x="214" y="113"/>
                  </a:moveTo>
                  <a:lnTo>
                    <a:pt x="214" y="113"/>
                  </a:lnTo>
                  <a:cubicBezTo>
                    <a:pt x="214" y="117"/>
                    <a:pt x="215" y="121"/>
                    <a:pt x="215" y="125"/>
                  </a:cubicBezTo>
                  <a:lnTo>
                    <a:pt x="215" y="125"/>
                  </a:lnTo>
                  <a:cubicBezTo>
                    <a:pt x="215" y="121"/>
                    <a:pt x="214" y="117"/>
                    <a:pt x="214" y="113"/>
                  </a:cubicBezTo>
                  <a:close/>
                  <a:moveTo>
                    <a:pt x="13" y="121"/>
                  </a:moveTo>
                  <a:cubicBezTo>
                    <a:pt x="13" y="123"/>
                    <a:pt x="12" y="125"/>
                    <a:pt x="12" y="127"/>
                  </a:cubicBezTo>
                  <a:lnTo>
                    <a:pt x="12" y="127"/>
                  </a:lnTo>
                  <a:cubicBezTo>
                    <a:pt x="12" y="125"/>
                    <a:pt x="12" y="123"/>
                    <a:pt x="13" y="121"/>
                  </a:cubicBezTo>
                  <a:close/>
                  <a:moveTo>
                    <a:pt x="218" y="131"/>
                  </a:moveTo>
                  <a:lnTo>
                    <a:pt x="218" y="131"/>
                  </a:lnTo>
                  <a:cubicBezTo>
                    <a:pt x="217" y="133"/>
                    <a:pt x="217" y="134"/>
                    <a:pt x="217" y="135"/>
                  </a:cubicBezTo>
                  <a:lnTo>
                    <a:pt x="217" y="135"/>
                  </a:lnTo>
                  <a:cubicBezTo>
                    <a:pt x="217" y="134"/>
                    <a:pt x="217" y="133"/>
                    <a:pt x="218" y="131"/>
                  </a:cubicBezTo>
                  <a:close/>
                  <a:moveTo>
                    <a:pt x="9" y="146"/>
                  </a:moveTo>
                  <a:cubicBezTo>
                    <a:pt x="9" y="147"/>
                    <a:pt x="9" y="147"/>
                    <a:pt x="9" y="147"/>
                  </a:cubicBezTo>
                  <a:lnTo>
                    <a:pt x="9" y="147"/>
                  </a:lnTo>
                  <a:cubicBezTo>
                    <a:pt x="9" y="148"/>
                    <a:pt x="9" y="149"/>
                    <a:pt x="9" y="150"/>
                  </a:cubicBezTo>
                  <a:cubicBezTo>
                    <a:pt x="9" y="149"/>
                    <a:pt x="9" y="148"/>
                    <a:pt x="9" y="146"/>
                  </a:cubicBezTo>
                  <a:close/>
                  <a:moveTo>
                    <a:pt x="214" y="156"/>
                  </a:moveTo>
                  <a:lnTo>
                    <a:pt x="214" y="156"/>
                  </a:lnTo>
                  <a:cubicBezTo>
                    <a:pt x="214" y="157"/>
                    <a:pt x="214" y="158"/>
                    <a:pt x="214" y="158"/>
                  </a:cubicBezTo>
                  <a:cubicBezTo>
                    <a:pt x="214" y="157"/>
                    <a:pt x="214" y="157"/>
                    <a:pt x="214" y="156"/>
                  </a:cubicBezTo>
                  <a:close/>
                  <a:moveTo>
                    <a:pt x="12" y="162"/>
                  </a:moveTo>
                  <a:cubicBezTo>
                    <a:pt x="12" y="163"/>
                    <a:pt x="13" y="164"/>
                    <a:pt x="13" y="165"/>
                  </a:cubicBezTo>
                  <a:cubicBezTo>
                    <a:pt x="13" y="164"/>
                    <a:pt x="12" y="163"/>
                    <a:pt x="12" y="162"/>
                  </a:cubicBezTo>
                  <a:close/>
                  <a:moveTo>
                    <a:pt x="206" y="178"/>
                  </a:moveTo>
                  <a:lnTo>
                    <a:pt x="206" y="178"/>
                  </a:lnTo>
                  <a:cubicBezTo>
                    <a:pt x="206" y="178"/>
                    <a:pt x="205" y="179"/>
                    <a:pt x="205" y="179"/>
                  </a:cubicBezTo>
                  <a:cubicBezTo>
                    <a:pt x="205" y="179"/>
                    <a:pt x="205" y="178"/>
                    <a:pt x="206" y="178"/>
                  </a:cubicBezTo>
                  <a:close/>
                  <a:moveTo>
                    <a:pt x="174" y="210"/>
                  </a:moveTo>
                  <a:lnTo>
                    <a:pt x="174" y="210"/>
                  </a:lnTo>
                  <a:cubicBezTo>
                    <a:pt x="174" y="211"/>
                    <a:pt x="174" y="212"/>
                    <a:pt x="173" y="212"/>
                  </a:cubicBezTo>
                  <a:lnTo>
                    <a:pt x="173" y="212"/>
                  </a:lnTo>
                  <a:cubicBezTo>
                    <a:pt x="173" y="212"/>
                    <a:pt x="173" y="212"/>
                    <a:pt x="173" y="212"/>
                  </a:cubicBezTo>
                  <a:lnTo>
                    <a:pt x="173" y="212"/>
                  </a:lnTo>
                  <a:cubicBezTo>
                    <a:pt x="174" y="211"/>
                    <a:pt x="174" y="211"/>
                    <a:pt x="174" y="210"/>
                  </a:cubicBezTo>
                  <a:close/>
                  <a:moveTo>
                    <a:pt x="145" y="1"/>
                  </a:moveTo>
                  <a:cubicBezTo>
                    <a:pt x="142" y="1"/>
                    <a:pt x="140" y="1"/>
                    <a:pt x="137" y="1"/>
                  </a:cubicBezTo>
                  <a:cubicBezTo>
                    <a:pt x="112" y="3"/>
                    <a:pt x="89" y="9"/>
                    <a:pt x="64" y="22"/>
                  </a:cubicBezTo>
                  <a:cubicBezTo>
                    <a:pt x="40" y="40"/>
                    <a:pt x="19" y="63"/>
                    <a:pt x="11" y="94"/>
                  </a:cubicBezTo>
                  <a:cubicBezTo>
                    <a:pt x="6" y="110"/>
                    <a:pt x="6" y="124"/>
                    <a:pt x="8" y="137"/>
                  </a:cubicBezTo>
                  <a:lnTo>
                    <a:pt x="8" y="137"/>
                  </a:lnTo>
                  <a:cubicBezTo>
                    <a:pt x="3" y="148"/>
                    <a:pt x="0" y="160"/>
                    <a:pt x="0" y="173"/>
                  </a:cubicBezTo>
                  <a:cubicBezTo>
                    <a:pt x="0" y="198"/>
                    <a:pt x="15" y="229"/>
                    <a:pt x="31" y="247"/>
                  </a:cubicBezTo>
                  <a:cubicBezTo>
                    <a:pt x="51" y="273"/>
                    <a:pt x="81" y="287"/>
                    <a:pt x="110" y="287"/>
                  </a:cubicBezTo>
                  <a:cubicBezTo>
                    <a:pt x="135" y="287"/>
                    <a:pt x="159" y="278"/>
                    <a:pt x="176" y="258"/>
                  </a:cubicBezTo>
                  <a:lnTo>
                    <a:pt x="176" y="258"/>
                  </a:lnTo>
                  <a:cubicBezTo>
                    <a:pt x="341" y="365"/>
                    <a:pt x="511" y="465"/>
                    <a:pt x="690" y="544"/>
                  </a:cubicBezTo>
                  <a:cubicBezTo>
                    <a:pt x="707" y="552"/>
                    <a:pt x="725" y="557"/>
                    <a:pt x="745" y="557"/>
                  </a:cubicBezTo>
                  <a:cubicBezTo>
                    <a:pt x="754" y="557"/>
                    <a:pt x="763" y="556"/>
                    <a:pt x="773" y="554"/>
                  </a:cubicBezTo>
                  <a:cubicBezTo>
                    <a:pt x="798" y="546"/>
                    <a:pt x="824" y="527"/>
                    <a:pt x="837" y="504"/>
                  </a:cubicBezTo>
                  <a:cubicBezTo>
                    <a:pt x="849" y="477"/>
                    <a:pt x="858" y="450"/>
                    <a:pt x="847" y="421"/>
                  </a:cubicBezTo>
                  <a:cubicBezTo>
                    <a:pt x="839" y="394"/>
                    <a:pt x="824" y="367"/>
                    <a:pt x="798" y="357"/>
                  </a:cubicBezTo>
                  <a:cubicBezTo>
                    <a:pt x="597" y="266"/>
                    <a:pt x="406" y="150"/>
                    <a:pt x="224" y="28"/>
                  </a:cubicBezTo>
                  <a:cubicBezTo>
                    <a:pt x="199" y="13"/>
                    <a:pt x="176" y="1"/>
                    <a:pt x="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9" name="Google Shape;1309;p52"/>
            <p:cNvSpPr/>
            <p:nvPr/>
          </p:nvSpPr>
          <p:spPr>
            <a:xfrm>
              <a:off x="2744081" y="803750"/>
              <a:ext cx="34759" cy="11520"/>
            </a:xfrm>
            <a:custGeom>
              <a:avLst/>
              <a:gdLst/>
              <a:ahLst/>
              <a:cxnLst/>
              <a:rect l="l" t="t" r="r" b="b"/>
              <a:pathLst>
                <a:path w="860" h="285" extrusionOk="0">
                  <a:moveTo>
                    <a:pt x="673" y="274"/>
                  </a:moveTo>
                  <a:lnTo>
                    <a:pt x="679" y="275"/>
                  </a:lnTo>
                  <a:lnTo>
                    <a:pt x="679" y="275"/>
                  </a:lnTo>
                  <a:cubicBezTo>
                    <a:pt x="677" y="274"/>
                    <a:pt x="675" y="274"/>
                    <a:pt x="673" y="274"/>
                  </a:cubicBezTo>
                  <a:close/>
                  <a:moveTo>
                    <a:pt x="108" y="1"/>
                  </a:moveTo>
                  <a:cubicBezTo>
                    <a:pt x="91" y="1"/>
                    <a:pt x="74" y="5"/>
                    <a:pt x="58" y="15"/>
                  </a:cubicBezTo>
                  <a:cubicBezTo>
                    <a:pt x="34" y="27"/>
                    <a:pt x="13" y="52"/>
                    <a:pt x="9" y="79"/>
                  </a:cubicBezTo>
                  <a:cubicBezTo>
                    <a:pt x="0" y="104"/>
                    <a:pt x="3" y="135"/>
                    <a:pt x="19" y="162"/>
                  </a:cubicBezTo>
                  <a:cubicBezTo>
                    <a:pt x="34" y="183"/>
                    <a:pt x="54" y="205"/>
                    <a:pt x="83" y="212"/>
                  </a:cubicBezTo>
                  <a:cubicBezTo>
                    <a:pt x="241" y="236"/>
                    <a:pt x="404" y="245"/>
                    <a:pt x="562" y="263"/>
                  </a:cubicBezTo>
                  <a:lnTo>
                    <a:pt x="690" y="277"/>
                  </a:lnTo>
                  <a:lnTo>
                    <a:pt x="690" y="277"/>
                  </a:lnTo>
                  <a:lnTo>
                    <a:pt x="721" y="282"/>
                  </a:lnTo>
                  <a:cubicBezTo>
                    <a:pt x="730" y="283"/>
                    <a:pt x="739" y="284"/>
                    <a:pt x="749" y="284"/>
                  </a:cubicBezTo>
                  <a:cubicBezTo>
                    <a:pt x="767" y="284"/>
                    <a:pt x="786" y="281"/>
                    <a:pt x="804" y="270"/>
                  </a:cubicBezTo>
                  <a:cubicBezTo>
                    <a:pt x="827" y="257"/>
                    <a:pt x="847" y="232"/>
                    <a:pt x="852" y="205"/>
                  </a:cubicBezTo>
                  <a:cubicBezTo>
                    <a:pt x="860" y="181"/>
                    <a:pt x="858" y="149"/>
                    <a:pt x="841" y="123"/>
                  </a:cubicBezTo>
                  <a:cubicBezTo>
                    <a:pt x="827" y="102"/>
                    <a:pt x="806" y="77"/>
                    <a:pt x="777" y="73"/>
                  </a:cubicBezTo>
                  <a:cubicBezTo>
                    <a:pt x="603" y="48"/>
                    <a:pt x="427" y="31"/>
                    <a:pt x="251" y="17"/>
                  </a:cubicBezTo>
                  <a:cubicBezTo>
                    <a:pt x="216" y="11"/>
                    <a:pt x="176" y="9"/>
                    <a:pt x="139" y="5"/>
                  </a:cubicBezTo>
                  <a:cubicBezTo>
                    <a:pt x="129" y="2"/>
                    <a:pt x="118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0" name="Google Shape;1310;p52"/>
            <p:cNvSpPr/>
            <p:nvPr/>
          </p:nvSpPr>
          <p:spPr>
            <a:xfrm>
              <a:off x="2777911" y="848817"/>
              <a:ext cx="15076" cy="24171"/>
            </a:xfrm>
            <a:custGeom>
              <a:avLst/>
              <a:gdLst/>
              <a:ahLst/>
              <a:cxnLst/>
              <a:rect l="l" t="t" r="r" b="b"/>
              <a:pathLst>
                <a:path w="373" h="598" extrusionOk="0">
                  <a:moveTo>
                    <a:pt x="254" y="1"/>
                  </a:moveTo>
                  <a:cubicBezTo>
                    <a:pt x="216" y="1"/>
                    <a:pt x="179" y="17"/>
                    <a:pt x="159" y="53"/>
                  </a:cubicBezTo>
                  <a:cubicBezTo>
                    <a:pt x="126" y="115"/>
                    <a:pt x="106" y="186"/>
                    <a:pt x="87" y="254"/>
                  </a:cubicBezTo>
                  <a:cubicBezTo>
                    <a:pt x="75" y="304"/>
                    <a:pt x="64" y="355"/>
                    <a:pt x="45" y="406"/>
                  </a:cubicBezTo>
                  <a:lnTo>
                    <a:pt x="45" y="406"/>
                  </a:lnTo>
                  <a:cubicBezTo>
                    <a:pt x="45" y="405"/>
                    <a:pt x="45" y="404"/>
                    <a:pt x="46" y="403"/>
                  </a:cubicBezTo>
                  <a:lnTo>
                    <a:pt x="46" y="403"/>
                  </a:lnTo>
                  <a:cubicBezTo>
                    <a:pt x="41" y="416"/>
                    <a:pt x="33" y="430"/>
                    <a:pt x="29" y="441"/>
                  </a:cubicBezTo>
                  <a:cubicBezTo>
                    <a:pt x="0" y="488"/>
                    <a:pt x="15" y="559"/>
                    <a:pt x="66" y="585"/>
                  </a:cubicBezTo>
                  <a:cubicBezTo>
                    <a:pt x="83" y="594"/>
                    <a:pt x="102" y="598"/>
                    <a:pt x="119" y="598"/>
                  </a:cubicBezTo>
                  <a:cubicBezTo>
                    <a:pt x="156" y="598"/>
                    <a:pt x="190" y="581"/>
                    <a:pt x="211" y="546"/>
                  </a:cubicBezTo>
                  <a:cubicBezTo>
                    <a:pt x="278" y="438"/>
                    <a:pt x="283" y="305"/>
                    <a:pt x="331" y="187"/>
                  </a:cubicBezTo>
                  <a:lnTo>
                    <a:pt x="331" y="187"/>
                  </a:lnTo>
                  <a:cubicBezTo>
                    <a:pt x="330" y="190"/>
                    <a:pt x="330" y="192"/>
                    <a:pt x="329" y="194"/>
                  </a:cubicBezTo>
                  <a:cubicBezTo>
                    <a:pt x="333" y="182"/>
                    <a:pt x="340" y="171"/>
                    <a:pt x="346" y="157"/>
                  </a:cubicBezTo>
                  <a:cubicBezTo>
                    <a:pt x="373" y="109"/>
                    <a:pt x="360" y="39"/>
                    <a:pt x="309" y="12"/>
                  </a:cubicBezTo>
                  <a:cubicBezTo>
                    <a:pt x="292" y="4"/>
                    <a:pt x="273" y="1"/>
                    <a:pt x="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1" name="Google Shape;1311;p52"/>
            <p:cNvSpPr/>
            <p:nvPr/>
          </p:nvSpPr>
          <p:spPr>
            <a:xfrm>
              <a:off x="2777547" y="907263"/>
              <a:ext cx="27605" cy="26516"/>
            </a:xfrm>
            <a:custGeom>
              <a:avLst/>
              <a:gdLst/>
              <a:ahLst/>
              <a:cxnLst/>
              <a:rect l="l" t="t" r="r" b="b"/>
              <a:pathLst>
                <a:path w="683" h="656" extrusionOk="0">
                  <a:moveTo>
                    <a:pt x="620" y="206"/>
                  </a:moveTo>
                  <a:cubicBezTo>
                    <a:pt x="616" y="207"/>
                    <a:pt x="612" y="209"/>
                    <a:pt x="609" y="210"/>
                  </a:cubicBezTo>
                  <a:lnTo>
                    <a:pt x="609" y="210"/>
                  </a:lnTo>
                  <a:cubicBezTo>
                    <a:pt x="613" y="209"/>
                    <a:pt x="616" y="208"/>
                    <a:pt x="620" y="206"/>
                  </a:cubicBezTo>
                  <a:close/>
                  <a:moveTo>
                    <a:pt x="318" y="465"/>
                  </a:moveTo>
                  <a:cubicBezTo>
                    <a:pt x="315" y="468"/>
                    <a:pt x="312" y="471"/>
                    <a:pt x="310" y="474"/>
                  </a:cubicBezTo>
                  <a:lnTo>
                    <a:pt x="310" y="474"/>
                  </a:lnTo>
                  <a:cubicBezTo>
                    <a:pt x="312" y="471"/>
                    <a:pt x="315" y="468"/>
                    <a:pt x="318" y="465"/>
                  </a:cubicBezTo>
                  <a:close/>
                  <a:moveTo>
                    <a:pt x="310" y="474"/>
                  </a:moveTo>
                  <a:lnTo>
                    <a:pt x="310" y="474"/>
                  </a:lnTo>
                  <a:cubicBezTo>
                    <a:pt x="310" y="474"/>
                    <a:pt x="309" y="475"/>
                    <a:pt x="309" y="475"/>
                  </a:cubicBezTo>
                  <a:lnTo>
                    <a:pt x="309" y="475"/>
                  </a:lnTo>
                  <a:cubicBezTo>
                    <a:pt x="309" y="475"/>
                    <a:pt x="310" y="474"/>
                    <a:pt x="310" y="474"/>
                  </a:cubicBezTo>
                  <a:close/>
                  <a:moveTo>
                    <a:pt x="568" y="0"/>
                  </a:moveTo>
                  <a:cubicBezTo>
                    <a:pt x="559" y="0"/>
                    <a:pt x="550" y="2"/>
                    <a:pt x="541" y="5"/>
                  </a:cubicBezTo>
                  <a:cubicBezTo>
                    <a:pt x="485" y="30"/>
                    <a:pt x="431" y="57"/>
                    <a:pt x="382" y="96"/>
                  </a:cubicBezTo>
                  <a:cubicBezTo>
                    <a:pt x="332" y="133"/>
                    <a:pt x="287" y="173"/>
                    <a:pt x="245" y="220"/>
                  </a:cubicBezTo>
                  <a:cubicBezTo>
                    <a:pt x="164" y="305"/>
                    <a:pt x="96" y="398"/>
                    <a:pt x="32" y="494"/>
                  </a:cubicBezTo>
                  <a:cubicBezTo>
                    <a:pt x="1" y="541"/>
                    <a:pt x="21" y="616"/>
                    <a:pt x="71" y="639"/>
                  </a:cubicBezTo>
                  <a:cubicBezTo>
                    <a:pt x="89" y="650"/>
                    <a:pt x="109" y="656"/>
                    <a:pt x="127" y="656"/>
                  </a:cubicBezTo>
                  <a:cubicBezTo>
                    <a:pt x="162" y="656"/>
                    <a:pt x="195" y="637"/>
                    <a:pt x="216" y="603"/>
                  </a:cubicBezTo>
                  <a:cubicBezTo>
                    <a:pt x="245" y="558"/>
                    <a:pt x="275" y="516"/>
                    <a:pt x="309" y="475"/>
                  </a:cubicBezTo>
                  <a:lnTo>
                    <a:pt x="309" y="475"/>
                  </a:lnTo>
                  <a:cubicBezTo>
                    <a:pt x="306" y="478"/>
                    <a:pt x="303" y="481"/>
                    <a:pt x="299" y="483"/>
                  </a:cubicBezTo>
                  <a:cubicBezTo>
                    <a:pt x="356" y="411"/>
                    <a:pt x="417" y="340"/>
                    <a:pt x="488" y="281"/>
                  </a:cubicBezTo>
                  <a:lnTo>
                    <a:pt x="488" y="281"/>
                  </a:lnTo>
                  <a:cubicBezTo>
                    <a:pt x="487" y="282"/>
                    <a:pt x="486" y="283"/>
                    <a:pt x="485" y="285"/>
                  </a:cubicBezTo>
                  <a:cubicBezTo>
                    <a:pt x="524" y="256"/>
                    <a:pt x="564" y="229"/>
                    <a:pt x="609" y="210"/>
                  </a:cubicBezTo>
                  <a:lnTo>
                    <a:pt x="609" y="210"/>
                  </a:lnTo>
                  <a:cubicBezTo>
                    <a:pt x="605" y="212"/>
                    <a:pt x="600" y="213"/>
                    <a:pt x="596" y="215"/>
                  </a:cubicBezTo>
                  <a:lnTo>
                    <a:pt x="596" y="215"/>
                  </a:lnTo>
                  <a:cubicBezTo>
                    <a:pt x="597" y="214"/>
                    <a:pt x="598" y="212"/>
                    <a:pt x="599" y="212"/>
                  </a:cubicBezTo>
                  <a:cubicBezTo>
                    <a:pt x="624" y="202"/>
                    <a:pt x="649" y="189"/>
                    <a:pt x="663" y="164"/>
                  </a:cubicBezTo>
                  <a:cubicBezTo>
                    <a:pt x="676" y="140"/>
                    <a:pt x="682" y="107"/>
                    <a:pt x="674" y="82"/>
                  </a:cubicBezTo>
                  <a:cubicBezTo>
                    <a:pt x="665" y="55"/>
                    <a:pt x="651" y="30"/>
                    <a:pt x="624" y="15"/>
                  </a:cubicBezTo>
                  <a:cubicBezTo>
                    <a:pt x="608" y="7"/>
                    <a:pt x="588" y="0"/>
                    <a:pt x="5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2" name="Google Shape;1312;p52"/>
            <p:cNvSpPr/>
            <p:nvPr/>
          </p:nvSpPr>
          <p:spPr>
            <a:xfrm>
              <a:off x="2807700" y="940770"/>
              <a:ext cx="23563" cy="24050"/>
            </a:xfrm>
            <a:custGeom>
              <a:avLst/>
              <a:gdLst/>
              <a:ahLst/>
              <a:cxnLst/>
              <a:rect l="l" t="t" r="r" b="b"/>
              <a:pathLst>
                <a:path w="583" h="595" extrusionOk="0">
                  <a:moveTo>
                    <a:pt x="473" y="1"/>
                  </a:moveTo>
                  <a:cubicBezTo>
                    <a:pt x="446" y="1"/>
                    <a:pt x="421" y="10"/>
                    <a:pt x="402" y="31"/>
                  </a:cubicBezTo>
                  <a:cubicBezTo>
                    <a:pt x="286" y="164"/>
                    <a:pt x="143" y="278"/>
                    <a:pt x="31" y="414"/>
                  </a:cubicBezTo>
                  <a:cubicBezTo>
                    <a:pt x="13" y="437"/>
                    <a:pt x="0" y="460"/>
                    <a:pt x="0" y="489"/>
                  </a:cubicBezTo>
                  <a:cubicBezTo>
                    <a:pt x="0" y="516"/>
                    <a:pt x="13" y="547"/>
                    <a:pt x="31" y="563"/>
                  </a:cubicBezTo>
                  <a:cubicBezTo>
                    <a:pt x="52" y="582"/>
                    <a:pt x="79" y="595"/>
                    <a:pt x="106" y="595"/>
                  </a:cubicBezTo>
                  <a:cubicBezTo>
                    <a:pt x="133" y="595"/>
                    <a:pt x="164" y="586"/>
                    <a:pt x="182" y="563"/>
                  </a:cubicBezTo>
                  <a:cubicBezTo>
                    <a:pt x="292" y="425"/>
                    <a:pt x="433" y="313"/>
                    <a:pt x="551" y="180"/>
                  </a:cubicBezTo>
                  <a:cubicBezTo>
                    <a:pt x="570" y="160"/>
                    <a:pt x="582" y="135"/>
                    <a:pt x="582" y="106"/>
                  </a:cubicBezTo>
                  <a:cubicBezTo>
                    <a:pt x="582" y="81"/>
                    <a:pt x="570" y="50"/>
                    <a:pt x="551" y="31"/>
                  </a:cubicBezTo>
                  <a:cubicBezTo>
                    <a:pt x="530" y="12"/>
                    <a:pt x="501" y="1"/>
                    <a:pt x="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3" name="Google Shape;1313;p52"/>
            <p:cNvSpPr/>
            <p:nvPr/>
          </p:nvSpPr>
          <p:spPr>
            <a:xfrm>
              <a:off x="2725326" y="827961"/>
              <a:ext cx="32091" cy="14470"/>
            </a:xfrm>
            <a:custGeom>
              <a:avLst/>
              <a:gdLst/>
              <a:ahLst/>
              <a:cxnLst/>
              <a:rect l="l" t="t" r="r" b="b"/>
              <a:pathLst>
                <a:path w="794" h="358" extrusionOk="0">
                  <a:moveTo>
                    <a:pt x="687" y="0"/>
                  </a:moveTo>
                  <a:cubicBezTo>
                    <a:pt x="676" y="0"/>
                    <a:pt x="665" y="2"/>
                    <a:pt x="653" y="4"/>
                  </a:cubicBezTo>
                  <a:cubicBezTo>
                    <a:pt x="462" y="39"/>
                    <a:pt x="278" y="114"/>
                    <a:pt x="83" y="149"/>
                  </a:cubicBezTo>
                  <a:cubicBezTo>
                    <a:pt x="59" y="153"/>
                    <a:pt x="32" y="176"/>
                    <a:pt x="19" y="197"/>
                  </a:cubicBezTo>
                  <a:cubicBezTo>
                    <a:pt x="7" y="221"/>
                    <a:pt x="1" y="255"/>
                    <a:pt x="9" y="279"/>
                  </a:cubicBezTo>
                  <a:cubicBezTo>
                    <a:pt x="17" y="306"/>
                    <a:pt x="32" y="331"/>
                    <a:pt x="59" y="346"/>
                  </a:cubicBezTo>
                  <a:cubicBezTo>
                    <a:pt x="79" y="354"/>
                    <a:pt x="97" y="358"/>
                    <a:pt x="116" y="358"/>
                  </a:cubicBezTo>
                  <a:cubicBezTo>
                    <a:pt x="124" y="358"/>
                    <a:pt x="133" y="357"/>
                    <a:pt x="141" y="356"/>
                  </a:cubicBezTo>
                  <a:cubicBezTo>
                    <a:pt x="336" y="321"/>
                    <a:pt x="518" y="246"/>
                    <a:pt x="711" y="211"/>
                  </a:cubicBezTo>
                  <a:cubicBezTo>
                    <a:pt x="736" y="205"/>
                    <a:pt x="763" y="182"/>
                    <a:pt x="775" y="161"/>
                  </a:cubicBezTo>
                  <a:cubicBezTo>
                    <a:pt x="787" y="139"/>
                    <a:pt x="794" y="103"/>
                    <a:pt x="785" y="79"/>
                  </a:cubicBezTo>
                  <a:cubicBezTo>
                    <a:pt x="777" y="52"/>
                    <a:pt x="763" y="27"/>
                    <a:pt x="736" y="14"/>
                  </a:cubicBezTo>
                  <a:cubicBezTo>
                    <a:pt x="720" y="4"/>
                    <a:pt x="704" y="0"/>
                    <a:pt x="6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4" name="Google Shape;1314;p52"/>
            <p:cNvSpPr/>
            <p:nvPr/>
          </p:nvSpPr>
          <p:spPr>
            <a:xfrm>
              <a:off x="2707098" y="767333"/>
              <a:ext cx="31849" cy="15198"/>
            </a:xfrm>
            <a:custGeom>
              <a:avLst/>
              <a:gdLst/>
              <a:ahLst/>
              <a:cxnLst/>
              <a:rect l="l" t="t" r="r" b="b"/>
              <a:pathLst>
                <a:path w="788" h="376" extrusionOk="0">
                  <a:moveTo>
                    <a:pt x="112" y="1"/>
                  </a:moveTo>
                  <a:cubicBezTo>
                    <a:pt x="95" y="1"/>
                    <a:pt x="78" y="5"/>
                    <a:pt x="62" y="15"/>
                  </a:cubicBezTo>
                  <a:cubicBezTo>
                    <a:pt x="37" y="28"/>
                    <a:pt x="17" y="54"/>
                    <a:pt x="13" y="79"/>
                  </a:cubicBezTo>
                  <a:cubicBezTo>
                    <a:pt x="0" y="133"/>
                    <a:pt x="27" y="199"/>
                    <a:pt x="87" y="212"/>
                  </a:cubicBezTo>
                  <a:cubicBezTo>
                    <a:pt x="276" y="253"/>
                    <a:pt x="458" y="315"/>
                    <a:pt x="642" y="371"/>
                  </a:cubicBezTo>
                  <a:cubicBezTo>
                    <a:pt x="651" y="374"/>
                    <a:pt x="661" y="376"/>
                    <a:pt x="671" y="376"/>
                  </a:cubicBezTo>
                  <a:cubicBezTo>
                    <a:pt x="717" y="376"/>
                    <a:pt x="762" y="345"/>
                    <a:pt x="773" y="297"/>
                  </a:cubicBezTo>
                  <a:cubicBezTo>
                    <a:pt x="787" y="241"/>
                    <a:pt x="756" y="183"/>
                    <a:pt x="698" y="164"/>
                  </a:cubicBezTo>
                  <a:cubicBezTo>
                    <a:pt x="514" y="110"/>
                    <a:pt x="334" y="46"/>
                    <a:pt x="145" y="5"/>
                  </a:cubicBezTo>
                  <a:cubicBezTo>
                    <a:pt x="134" y="2"/>
                    <a:pt x="123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5" name="Google Shape;1315;p52"/>
            <p:cNvSpPr/>
            <p:nvPr/>
          </p:nvSpPr>
          <p:spPr>
            <a:xfrm>
              <a:off x="2890396" y="708119"/>
              <a:ext cx="12085" cy="28941"/>
            </a:xfrm>
            <a:custGeom>
              <a:avLst/>
              <a:gdLst/>
              <a:ahLst/>
              <a:cxnLst/>
              <a:rect l="l" t="t" r="r" b="b"/>
              <a:pathLst>
                <a:path w="299" h="716" extrusionOk="0">
                  <a:moveTo>
                    <a:pt x="191" y="0"/>
                  </a:moveTo>
                  <a:cubicBezTo>
                    <a:pt x="172" y="0"/>
                    <a:pt x="153" y="5"/>
                    <a:pt x="137" y="14"/>
                  </a:cubicBezTo>
                  <a:cubicBezTo>
                    <a:pt x="116" y="31"/>
                    <a:pt x="93" y="51"/>
                    <a:pt x="87" y="80"/>
                  </a:cubicBezTo>
                  <a:cubicBezTo>
                    <a:pt x="62" y="246"/>
                    <a:pt x="33" y="412"/>
                    <a:pt x="4" y="579"/>
                  </a:cubicBezTo>
                  <a:cubicBezTo>
                    <a:pt x="0" y="608"/>
                    <a:pt x="0" y="635"/>
                    <a:pt x="15" y="662"/>
                  </a:cubicBezTo>
                  <a:cubicBezTo>
                    <a:pt x="27" y="685"/>
                    <a:pt x="54" y="706"/>
                    <a:pt x="79" y="712"/>
                  </a:cubicBezTo>
                  <a:cubicBezTo>
                    <a:pt x="88" y="714"/>
                    <a:pt x="98" y="715"/>
                    <a:pt x="108" y="715"/>
                  </a:cubicBezTo>
                  <a:cubicBezTo>
                    <a:pt x="126" y="715"/>
                    <a:pt x="145" y="711"/>
                    <a:pt x="162" y="701"/>
                  </a:cubicBezTo>
                  <a:cubicBezTo>
                    <a:pt x="182" y="685"/>
                    <a:pt x="207" y="662"/>
                    <a:pt x="211" y="635"/>
                  </a:cubicBezTo>
                  <a:cubicBezTo>
                    <a:pt x="238" y="470"/>
                    <a:pt x="265" y="304"/>
                    <a:pt x="294" y="136"/>
                  </a:cubicBezTo>
                  <a:cubicBezTo>
                    <a:pt x="298" y="107"/>
                    <a:pt x="298" y="80"/>
                    <a:pt x="284" y="53"/>
                  </a:cubicBezTo>
                  <a:cubicBezTo>
                    <a:pt x="271" y="31"/>
                    <a:pt x="244" y="10"/>
                    <a:pt x="220" y="4"/>
                  </a:cubicBezTo>
                  <a:cubicBezTo>
                    <a:pt x="210" y="2"/>
                    <a:pt x="201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6" name="Google Shape;1316;p52"/>
            <p:cNvSpPr/>
            <p:nvPr/>
          </p:nvSpPr>
          <p:spPr>
            <a:xfrm>
              <a:off x="2929036" y="687061"/>
              <a:ext cx="21300" cy="23322"/>
            </a:xfrm>
            <a:custGeom>
              <a:avLst/>
              <a:gdLst/>
              <a:ahLst/>
              <a:cxnLst/>
              <a:rect l="l" t="t" r="r" b="b"/>
              <a:pathLst>
                <a:path w="527" h="577" extrusionOk="0">
                  <a:moveTo>
                    <a:pt x="293" y="378"/>
                  </a:moveTo>
                  <a:cubicBezTo>
                    <a:pt x="289" y="383"/>
                    <a:pt x="285" y="388"/>
                    <a:pt x="281" y="394"/>
                  </a:cubicBezTo>
                  <a:lnTo>
                    <a:pt x="281" y="394"/>
                  </a:lnTo>
                  <a:cubicBezTo>
                    <a:pt x="285" y="389"/>
                    <a:pt x="290" y="384"/>
                    <a:pt x="293" y="378"/>
                  </a:cubicBezTo>
                  <a:close/>
                  <a:moveTo>
                    <a:pt x="411" y="0"/>
                  </a:moveTo>
                  <a:cubicBezTo>
                    <a:pt x="384" y="0"/>
                    <a:pt x="357" y="10"/>
                    <a:pt x="334" y="30"/>
                  </a:cubicBezTo>
                  <a:cubicBezTo>
                    <a:pt x="278" y="82"/>
                    <a:pt x="222" y="137"/>
                    <a:pt x="169" y="193"/>
                  </a:cubicBezTo>
                  <a:cubicBezTo>
                    <a:pt x="108" y="258"/>
                    <a:pt x="55" y="330"/>
                    <a:pt x="19" y="413"/>
                  </a:cubicBezTo>
                  <a:cubicBezTo>
                    <a:pt x="5" y="440"/>
                    <a:pt x="1" y="465"/>
                    <a:pt x="9" y="496"/>
                  </a:cubicBezTo>
                  <a:cubicBezTo>
                    <a:pt x="15" y="523"/>
                    <a:pt x="34" y="547"/>
                    <a:pt x="57" y="562"/>
                  </a:cubicBezTo>
                  <a:cubicBezTo>
                    <a:pt x="75" y="570"/>
                    <a:pt x="94" y="577"/>
                    <a:pt x="113" y="577"/>
                  </a:cubicBezTo>
                  <a:cubicBezTo>
                    <a:pt x="122" y="577"/>
                    <a:pt x="131" y="576"/>
                    <a:pt x="140" y="572"/>
                  </a:cubicBezTo>
                  <a:cubicBezTo>
                    <a:pt x="166" y="562"/>
                    <a:pt x="195" y="545"/>
                    <a:pt x="206" y="521"/>
                  </a:cubicBezTo>
                  <a:cubicBezTo>
                    <a:pt x="226" y="475"/>
                    <a:pt x="252" y="433"/>
                    <a:pt x="281" y="394"/>
                  </a:cubicBezTo>
                  <a:lnTo>
                    <a:pt x="281" y="394"/>
                  </a:lnTo>
                  <a:cubicBezTo>
                    <a:pt x="279" y="395"/>
                    <a:pt x="278" y="397"/>
                    <a:pt x="276" y="398"/>
                  </a:cubicBezTo>
                  <a:cubicBezTo>
                    <a:pt x="338" y="318"/>
                    <a:pt x="411" y="249"/>
                    <a:pt x="485" y="181"/>
                  </a:cubicBezTo>
                  <a:cubicBezTo>
                    <a:pt x="527" y="144"/>
                    <a:pt x="527" y="67"/>
                    <a:pt x="485" y="30"/>
                  </a:cubicBezTo>
                  <a:cubicBezTo>
                    <a:pt x="464" y="10"/>
                    <a:pt x="437" y="0"/>
                    <a:pt x="4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7" name="Google Shape;1317;p52"/>
            <p:cNvSpPr/>
            <p:nvPr/>
          </p:nvSpPr>
          <p:spPr>
            <a:xfrm>
              <a:off x="2936069" y="637144"/>
              <a:ext cx="21058" cy="28739"/>
            </a:xfrm>
            <a:custGeom>
              <a:avLst/>
              <a:gdLst/>
              <a:ahLst/>
              <a:cxnLst/>
              <a:rect l="l" t="t" r="r" b="b"/>
              <a:pathLst>
                <a:path w="521" h="711" extrusionOk="0">
                  <a:moveTo>
                    <a:pt x="65" y="505"/>
                  </a:moveTo>
                  <a:lnTo>
                    <a:pt x="65" y="505"/>
                  </a:lnTo>
                  <a:cubicBezTo>
                    <a:pt x="62" y="508"/>
                    <a:pt x="60" y="511"/>
                    <a:pt x="57" y="515"/>
                  </a:cubicBezTo>
                  <a:cubicBezTo>
                    <a:pt x="59" y="512"/>
                    <a:pt x="62" y="508"/>
                    <a:pt x="65" y="505"/>
                  </a:cubicBezTo>
                  <a:close/>
                  <a:moveTo>
                    <a:pt x="401" y="0"/>
                  </a:moveTo>
                  <a:cubicBezTo>
                    <a:pt x="365" y="0"/>
                    <a:pt x="330" y="17"/>
                    <a:pt x="311" y="51"/>
                  </a:cubicBezTo>
                  <a:cubicBezTo>
                    <a:pt x="268" y="132"/>
                    <a:pt x="226" y="215"/>
                    <a:pt x="185" y="298"/>
                  </a:cubicBezTo>
                  <a:cubicBezTo>
                    <a:pt x="148" y="368"/>
                    <a:pt x="112" y="441"/>
                    <a:pt x="65" y="505"/>
                  </a:cubicBezTo>
                  <a:lnTo>
                    <a:pt x="65" y="505"/>
                  </a:lnTo>
                  <a:cubicBezTo>
                    <a:pt x="68" y="501"/>
                    <a:pt x="71" y="498"/>
                    <a:pt x="75" y="494"/>
                  </a:cubicBezTo>
                  <a:lnTo>
                    <a:pt x="75" y="494"/>
                  </a:lnTo>
                  <a:cubicBezTo>
                    <a:pt x="65" y="507"/>
                    <a:pt x="55" y="521"/>
                    <a:pt x="44" y="528"/>
                  </a:cubicBezTo>
                  <a:cubicBezTo>
                    <a:pt x="1" y="565"/>
                    <a:pt x="3" y="641"/>
                    <a:pt x="44" y="679"/>
                  </a:cubicBezTo>
                  <a:cubicBezTo>
                    <a:pt x="65" y="700"/>
                    <a:pt x="91" y="711"/>
                    <a:pt x="117" y="711"/>
                  </a:cubicBezTo>
                  <a:cubicBezTo>
                    <a:pt x="144" y="711"/>
                    <a:pt x="172" y="700"/>
                    <a:pt x="195" y="681"/>
                  </a:cubicBezTo>
                  <a:cubicBezTo>
                    <a:pt x="220" y="658"/>
                    <a:pt x="241" y="629"/>
                    <a:pt x="260" y="598"/>
                  </a:cubicBezTo>
                  <a:cubicBezTo>
                    <a:pt x="280" y="569"/>
                    <a:pt x="299" y="536"/>
                    <a:pt x="316" y="505"/>
                  </a:cubicBezTo>
                  <a:cubicBezTo>
                    <a:pt x="357" y="430"/>
                    <a:pt x="396" y="356"/>
                    <a:pt x="434" y="277"/>
                  </a:cubicBezTo>
                  <a:cubicBezTo>
                    <a:pt x="454" y="236"/>
                    <a:pt x="475" y="196"/>
                    <a:pt x="496" y="159"/>
                  </a:cubicBezTo>
                  <a:cubicBezTo>
                    <a:pt x="521" y="109"/>
                    <a:pt x="508" y="39"/>
                    <a:pt x="456" y="14"/>
                  </a:cubicBezTo>
                  <a:cubicBezTo>
                    <a:pt x="439" y="5"/>
                    <a:pt x="419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8" name="Google Shape;1318;p52"/>
            <p:cNvSpPr/>
            <p:nvPr/>
          </p:nvSpPr>
          <p:spPr>
            <a:xfrm>
              <a:off x="2978751" y="606709"/>
              <a:ext cx="20492" cy="20574"/>
            </a:xfrm>
            <a:custGeom>
              <a:avLst/>
              <a:gdLst/>
              <a:ahLst/>
              <a:cxnLst/>
              <a:rect l="l" t="t" r="r" b="b"/>
              <a:pathLst>
                <a:path w="507" h="509" extrusionOk="0">
                  <a:moveTo>
                    <a:pt x="391" y="0"/>
                  </a:moveTo>
                  <a:cubicBezTo>
                    <a:pt x="373" y="0"/>
                    <a:pt x="355" y="5"/>
                    <a:pt x="340" y="15"/>
                  </a:cubicBezTo>
                  <a:cubicBezTo>
                    <a:pt x="218" y="100"/>
                    <a:pt x="123" y="210"/>
                    <a:pt x="32" y="326"/>
                  </a:cubicBezTo>
                  <a:cubicBezTo>
                    <a:pt x="13" y="349"/>
                    <a:pt x="1" y="369"/>
                    <a:pt x="1" y="400"/>
                  </a:cubicBezTo>
                  <a:cubicBezTo>
                    <a:pt x="1" y="427"/>
                    <a:pt x="13" y="458"/>
                    <a:pt x="32" y="477"/>
                  </a:cubicBezTo>
                  <a:cubicBezTo>
                    <a:pt x="53" y="494"/>
                    <a:pt x="77" y="508"/>
                    <a:pt x="106" y="508"/>
                  </a:cubicBezTo>
                  <a:cubicBezTo>
                    <a:pt x="133" y="508"/>
                    <a:pt x="164" y="500"/>
                    <a:pt x="181" y="477"/>
                  </a:cubicBezTo>
                  <a:cubicBezTo>
                    <a:pt x="260" y="378"/>
                    <a:pt x="340" y="282"/>
                    <a:pt x="440" y="204"/>
                  </a:cubicBezTo>
                  <a:lnTo>
                    <a:pt x="440" y="204"/>
                  </a:lnTo>
                  <a:cubicBezTo>
                    <a:pt x="434" y="210"/>
                    <a:pt x="425" y="214"/>
                    <a:pt x="419" y="222"/>
                  </a:cubicBezTo>
                  <a:cubicBezTo>
                    <a:pt x="429" y="214"/>
                    <a:pt x="438" y="208"/>
                    <a:pt x="448" y="202"/>
                  </a:cubicBezTo>
                  <a:cubicBezTo>
                    <a:pt x="471" y="187"/>
                    <a:pt x="490" y="166"/>
                    <a:pt x="498" y="137"/>
                  </a:cubicBezTo>
                  <a:cubicBezTo>
                    <a:pt x="506" y="111"/>
                    <a:pt x="502" y="77"/>
                    <a:pt x="487" y="55"/>
                  </a:cubicBezTo>
                  <a:cubicBezTo>
                    <a:pt x="471" y="32"/>
                    <a:pt x="450" y="11"/>
                    <a:pt x="423" y="5"/>
                  </a:cubicBezTo>
                  <a:cubicBezTo>
                    <a:pt x="413" y="2"/>
                    <a:pt x="402" y="0"/>
                    <a:pt x="3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9" name="Google Shape;1319;p52"/>
            <p:cNvSpPr/>
            <p:nvPr/>
          </p:nvSpPr>
          <p:spPr>
            <a:xfrm>
              <a:off x="2972567" y="682534"/>
              <a:ext cx="28414" cy="14470"/>
            </a:xfrm>
            <a:custGeom>
              <a:avLst/>
              <a:gdLst/>
              <a:ahLst/>
              <a:cxnLst/>
              <a:rect l="l" t="t" r="r" b="b"/>
              <a:pathLst>
                <a:path w="703" h="358" extrusionOk="0">
                  <a:moveTo>
                    <a:pt x="581" y="146"/>
                  </a:moveTo>
                  <a:cubicBezTo>
                    <a:pt x="584" y="147"/>
                    <a:pt x="587" y="147"/>
                    <a:pt x="591" y="148"/>
                  </a:cubicBezTo>
                  <a:cubicBezTo>
                    <a:pt x="588" y="147"/>
                    <a:pt x="584" y="147"/>
                    <a:pt x="581" y="146"/>
                  </a:cubicBezTo>
                  <a:close/>
                  <a:moveTo>
                    <a:pt x="92" y="208"/>
                  </a:moveTo>
                  <a:cubicBezTo>
                    <a:pt x="96" y="209"/>
                    <a:pt x="100" y="209"/>
                    <a:pt x="104" y="210"/>
                  </a:cubicBezTo>
                  <a:lnTo>
                    <a:pt x="104" y="210"/>
                  </a:lnTo>
                  <a:cubicBezTo>
                    <a:pt x="100" y="209"/>
                    <a:pt x="96" y="209"/>
                    <a:pt x="92" y="208"/>
                  </a:cubicBezTo>
                  <a:close/>
                  <a:moveTo>
                    <a:pt x="101" y="1"/>
                  </a:moveTo>
                  <a:cubicBezTo>
                    <a:pt x="77" y="1"/>
                    <a:pt x="49" y="15"/>
                    <a:pt x="32" y="32"/>
                  </a:cubicBezTo>
                  <a:cubicBezTo>
                    <a:pt x="13" y="51"/>
                    <a:pt x="1" y="82"/>
                    <a:pt x="1" y="107"/>
                  </a:cubicBezTo>
                  <a:cubicBezTo>
                    <a:pt x="3" y="136"/>
                    <a:pt x="11" y="165"/>
                    <a:pt x="32" y="181"/>
                  </a:cubicBezTo>
                  <a:cubicBezTo>
                    <a:pt x="50" y="200"/>
                    <a:pt x="73" y="208"/>
                    <a:pt x="104" y="210"/>
                  </a:cubicBezTo>
                  <a:cubicBezTo>
                    <a:pt x="105" y="210"/>
                    <a:pt x="105" y="210"/>
                    <a:pt x="106" y="210"/>
                  </a:cubicBezTo>
                  <a:lnTo>
                    <a:pt x="106" y="210"/>
                  </a:lnTo>
                  <a:cubicBezTo>
                    <a:pt x="192" y="224"/>
                    <a:pt x="272" y="260"/>
                    <a:pt x="353" y="293"/>
                  </a:cubicBezTo>
                  <a:cubicBezTo>
                    <a:pt x="425" y="323"/>
                    <a:pt x="503" y="357"/>
                    <a:pt x="586" y="357"/>
                  </a:cubicBezTo>
                  <a:cubicBezTo>
                    <a:pt x="588" y="357"/>
                    <a:pt x="590" y="357"/>
                    <a:pt x="593" y="357"/>
                  </a:cubicBezTo>
                  <a:cubicBezTo>
                    <a:pt x="651" y="355"/>
                    <a:pt x="703" y="307"/>
                    <a:pt x="701" y="251"/>
                  </a:cubicBezTo>
                  <a:cubicBezTo>
                    <a:pt x="697" y="196"/>
                    <a:pt x="656" y="146"/>
                    <a:pt x="600" y="146"/>
                  </a:cubicBezTo>
                  <a:cubicBezTo>
                    <a:pt x="597" y="146"/>
                    <a:pt x="595" y="146"/>
                    <a:pt x="593" y="146"/>
                  </a:cubicBezTo>
                  <a:cubicBezTo>
                    <a:pt x="587" y="146"/>
                    <a:pt x="582" y="146"/>
                    <a:pt x="576" y="146"/>
                  </a:cubicBezTo>
                  <a:lnTo>
                    <a:pt x="576" y="146"/>
                  </a:lnTo>
                  <a:cubicBezTo>
                    <a:pt x="509" y="133"/>
                    <a:pt x="441" y="101"/>
                    <a:pt x="380" y="75"/>
                  </a:cubicBezTo>
                  <a:cubicBezTo>
                    <a:pt x="291" y="40"/>
                    <a:pt x="204" y="11"/>
                    <a:pt x="106" y="1"/>
                  </a:cubicBezTo>
                  <a:cubicBezTo>
                    <a:pt x="105" y="1"/>
                    <a:pt x="103" y="1"/>
                    <a:pt x="1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0" name="Google Shape;1320;p52"/>
            <p:cNvSpPr/>
            <p:nvPr/>
          </p:nvSpPr>
          <p:spPr>
            <a:xfrm>
              <a:off x="2996940" y="656181"/>
              <a:ext cx="35244" cy="9499"/>
            </a:xfrm>
            <a:custGeom>
              <a:avLst/>
              <a:gdLst/>
              <a:ahLst/>
              <a:cxnLst/>
              <a:rect l="l" t="t" r="r" b="b"/>
              <a:pathLst>
                <a:path w="872" h="235" extrusionOk="0">
                  <a:moveTo>
                    <a:pt x="677" y="0"/>
                  </a:moveTo>
                  <a:cubicBezTo>
                    <a:pt x="554" y="0"/>
                    <a:pt x="431" y="22"/>
                    <a:pt x="307" y="22"/>
                  </a:cubicBezTo>
                  <a:cubicBezTo>
                    <a:pt x="270" y="22"/>
                    <a:pt x="232" y="20"/>
                    <a:pt x="195" y="15"/>
                  </a:cubicBezTo>
                  <a:lnTo>
                    <a:pt x="195" y="15"/>
                  </a:lnTo>
                  <a:cubicBezTo>
                    <a:pt x="205" y="17"/>
                    <a:pt x="213" y="17"/>
                    <a:pt x="224" y="21"/>
                  </a:cubicBezTo>
                  <a:cubicBezTo>
                    <a:pt x="197" y="15"/>
                    <a:pt x="172" y="13"/>
                    <a:pt x="147" y="5"/>
                  </a:cubicBezTo>
                  <a:cubicBezTo>
                    <a:pt x="139" y="3"/>
                    <a:pt x="131" y="2"/>
                    <a:pt x="123" y="2"/>
                  </a:cubicBezTo>
                  <a:cubicBezTo>
                    <a:pt x="76" y="2"/>
                    <a:pt x="27" y="32"/>
                    <a:pt x="17" y="81"/>
                  </a:cubicBezTo>
                  <a:cubicBezTo>
                    <a:pt x="0" y="133"/>
                    <a:pt x="31" y="195"/>
                    <a:pt x="89" y="210"/>
                  </a:cubicBezTo>
                  <a:cubicBezTo>
                    <a:pt x="161" y="228"/>
                    <a:pt x="233" y="235"/>
                    <a:pt x="306" y="235"/>
                  </a:cubicBezTo>
                  <a:cubicBezTo>
                    <a:pt x="350" y="235"/>
                    <a:pt x="394" y="232"/>
                    <a:pt x="439" y="228"/>
                  </a:cubicBezTo>
                  <a:cubicBezTo>
                    <a:pt x="515" y="221"/>
                    <a:pt x="591" y="213"/>
                    <a:pt x="668" y="213"/>
                  </a:cubicBezTo>
                  <a:cubicBezTo>
                    <a:pt x="701" y="213"/>
                    <a:pt x="734" y="214"/>
                    <a:pt x="766" y="218"/>
                  </a:cubicBezTo>
                  <a:cubicBezTo>
                    <a:pt x="768" y="218"/>
                    <a:pt x="770" y="218"/>
                    <a:pt x="772" y="218"/>
                  </a:cubicBezTo>
                  <a:cubicBezTo>
                    <a:pt x="797" y="218"/>
                    <a:pt x="827" y="204"/>
                    <a:pt x="843" y="187"/>
                  </a:cubicBezTo>
                  <a:cubicBezTo>
                    <a:pt x="860" y="168"/>
                    <a:pt x="872" y="137"/>
                    <a:pt x="872" y="110"/>
                  </a:cubicBezTo>
                  <a:cubicBezTo>
                    <a:pt x="870" y="83"/>
                    <a:pt x="862" y="54"/>
                    <a:pt x="843" y="36"/>
                  </a:cubicBezTo>
                  <a:cubicBezTo>
                    <a:pt x="818" y="15"/>
                    <a:pt x="795" y="7"/>
                    <a:pt x="766" y="5"/>
                  </a:cubicBezTo>
                  <a:cubicBezTo>
                    <a:pt x="736" y="2"/>
                    <a:pt x="706" y="0"/>
                    <a:pt x="6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1" name="Google Shape;1321;p52"/>
            <p:cNvSpPr/>
            <p:nvPr/>
          </p:nvSpPr>
          <p:spPr>
            <a:xfrm>
              <a:off x="3024465" y="595068"/>
              <a:ext cx="22068" cy="29951"/>
            </a:xfrm>
            <a:custGeom>
              <a:avLst/>
              <a:gdLst/>
              <a:ahLst/>
              <a:cxnLst/>
              <a:rect l="l" t="t" r="r" b="b"/>
              <a:pathLst>
                <a:path w="546" h="741" extrusionOk="0">
                  <a:moveTo>
                    <a:pt x="127" y="461"/>
                  </a:moveTo>
                  <a:cubicBezTo>
                    <a:pt x="122" y="465"/>
                    <a:pt x="119" y="471"/>
                    <a:pt x="114" y="477"/>
                  </a:cubicBezTo>
                  <a:cubicBezTo>
                    <a:pt x="119" y="472"/>
                    <a:pt x="123" y="466"/>
                    <a:pt x="127" y="461"/>
                  </a:cubicBezTo>
                  <a:close/>
                  <a:moveTo>
                    <a:pt x="432" y="0"/>
                  </a:moveTo>
                  <a:cubicBezTo>
                    <a:pt x="423" y="0"/>
                    <a:pt x="413" y="2"/>
                    <a:pt x="404" y="5"/>
                  </a:cubicBezTo>
                  <a:cubicBezTo>
                    <a:pt x="381" y="13"/>
                    <a:pt x="350" y="28"/>
                    <a:pt x="340" y="55"/>
                  </a:cubicBezTo>
                  <a:cubicBezTo>
                    <a:pt x="281" y="195"/>
                    <a:pt x="219" y="338"/>
                    <a:pt x="127" y="461"/>
                  </a:cubicBezTo>
                  <a:lnTo>
                    <a:pt x="127" y="461"/>
                  </a:lnTo>
                  <a:cubicBezTo>
                    <a:pt x="129" y="459"/>
                    <a:pt x="131" y="458"/>
                    <a:pt x="133" y="457"/>
                  </a:cubicBezTo>
                  <a:lnTo>
                    <a:pt x="133" y="457"/>
                  </a:lnTo>
                  <a:cubicBezTo>
                    <a:pt x="104" y="494"/>
                    <a:pt x="71" y="529"/>
                    <a:pt x="32" y="560"/>
                  </a:cubicBezTo>
                  <a:cubicBezTo>
                    <a:pt x="11" y="575"/>
                    <a:pt x="0" y="612"/>
                    <a:pt x="0" y="635"/>
                  </a:cubicBezTo>
                  <a:cubicBezTo>
                    <a:pt x="0" y="662"/>
                    <a:pt x="13" y="693"/>
                    <a:pt x="32" y="709"/>
                  </a:cubicBezTo>
                  <a:cubicBezTo>
                    <a:pt x="52" y="728"/>
                    <a:pt x="79" y="740"/>
                    <a:pt x="106" y="740"/>
                  </a:cubicBezTo>
                  <a:cubicBezTo>
                    <a:pt x="137" y="740"/>
                    <a:pt x="162" y="730"/>
                    <a:pt x="185" y="713"/>
                  </a:cubicBezTo>
                  <a:cubicBezTo>
                    <a:pt x="270" y="643"/>
                    <a:pt x="334" y="546"/>
                    <a:pt x="390" y="454"/>
                  </a:cubicBezTo>
                  <a:cubicBezTo>
                    <a:pt x="442" y="361"/>
                    <a:pt x="485" y="262"/>
                    <a:pt x="526" y="165"/>
                  </a:cubicBezTo>
                  <a:cubicBezTo>
                    <a:pt x="539" y="136"/>
                    <a:pt x="545" y="113"/>
                    <a:pt x="537" y="80"/>
                  </a:cubicBezTo>
                  <a:cubicBezTo>
                    <a:pt x="529" y="55"/>
                    <a:pt x="510" y="28"/>
                    <a:pt x="487" y="15"/>
                  </a:cubicBezTo>
                  <a:cubicBezTo>
                    <a:pt x="470" y="7"/>
                    <a:pt x="45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2" name="Google Shape;1322;p52"/>
            <p:cNvSpPr/>
            <p:nvPr/>
          </p:nvSpPr>
          <p:spPr>
            <a:xfrm>
              <a:off x="3060882" y="655535"/>
              <a:ext cx="26635" cy="8973"/>
            </a:xfrm>
            <a:custGeom>
              <a:avLst/>
              <a:gdLst/>
              <a:ahLst/>
              <a:cxnLst/>
              <a:rect l="l" t="t" r="r" b="b"/>
              <a:pathLst>
                <a:path w="659" h="222" extrusionOk="0">
                  <a:moveTo>
                    <a:pt x="107" y="0"/>
                  </a:moveTo>
                  <a:cubicBezTo>
                    <a:pt x="50" y="0"/>
                    <a:pt x="0" y="53"/>
                    <a:pt x="2" y="106"/>
                  </a:cubicBezTo>
                  <a:cubicBezTo>
                    <a:pt x="6" y="164"/>
                    <a:pt x="50" y="211"/>
                    <a:pt x="110" y="213"/>
                  </a:cubicBezTo>
                  <a:cubicBezTo>
                    <a:pt x="211" y="216"/>
                    <a:pt x="312" y="222"/>
                    <a:pt x="413" y="222"/>
                  </a:cubicBezTo>
                  <a:cubicBezTo>
                    <a:pt x="459" y="222"/>
                    <a:pt x="505" y="221"/>
                    <a:pt x="551" y="218"/>
                  </a:cubicBezTo>
                  <a:cubicBezTo>
                    <a:pt x="580" y="215"/>
                    <a:pt x="607" y="207"/>
                    <a:pt x="628" y="186"/>
                  </a:cubicBezTo>
                  <a:cubicBezTo>
                    <a:pt x="644" y="170"/>
                    <a:pt x="659" y="137"/>
                    <a:pt x="659" y="112"/>
                  </a:cubicBezTo>
                  <a:cubicBezTo>
                    <a:pt x="655" y="61"/>
                    <a:pt x="615" y="6"/>
                    <a:pt x="560" y="6"/>
                  </a:cubicBezTo>
                  <a:cubicBezTo>
                    <a:pt x="557" y="6"/>
                    <a:pt x="554" y="6"/>
                    <a:pt x="551" y="6"/>
                  </a:cubicBezTo>
                  <a:cubicBezTo>
                    <a:pt x="505" y="10"/>
                    <a:pt x="460" y="12"/>
                    <a:pt x="414" y="12"/>
                  </a:cubicBezTo>
                  <a:cubicBezTo>
                    <a:pt x="313" y="12"/>
                    <a:pt x="211" y="4"/>
                    <a:pt x="110" y="0"/>
                  </a:cubicBezTo>
                  <a:cubicBezTo>
                    <a:pt x="109" y="0"/>
                    <a:pt x="108" y="0"/>
                    <a:pt x="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3" name="Google Shape;1323;p52"/>
            <p:cNvSpPr/>
            <p:nvPr/>
          </p:nvSpPr>
          <p:spPr>
            <a:xfrm>
              <a:off x="3048999" y="683828"/>
              <a:ext cx="27403" cy="17178"/>
            </a:xfrm>
            <a:custGeom>
              <a:avLst/>
              <a:gdLst/>
              <a:ahLst/>
              <a:cxnLst/>
              <a:rect l="l" t="t" r="r" b="b"/>
              <a:pathLst>
                <a:path w="678" h="425" extrusionOk="0">
                  <a:moveTo>
                    <a:pt x="118" y="222"/>
                  </a:moveTo>
                  <a:cubicBezTo>
                    <a:pt x="120" y="222"/>
                    <a:pt x="123" y="223"/>
                    <a:pt x="125" y="224"/>
                  </a:cubicBezTo>
                  <a:lnTo>
                    <a:pt x="125" y="224"/>
                  </a:lnTo>
                  <a:cubicBezTo>
                    <a:pt x="123" y="223"/>
                    <a:pt x="120" y="223"/>
                    <a:pt x="118" y="222"/>
                  </a:cubicBezTo>
                  <a:close/>
                  <a:moveTo>
                    <a:pt x="120" y="0"/>
                  </a:moveTo>
                  <a:cubicBezTo>
                    <a:pt x="73" y="0"/>
                    <a:pt x="25" y="34"/>
                    <a:pt x="15" y="81"/>
                  </a:cubicBezTo>
                  <a:cubicBezTo>
                    <a:pt x="0" y="139"/>
                    <a:pt x="31" y="197"/>
                    <a:pt x="87" y="211"/>
                  </a:cubicBezTo>
                  <a:cubicBezTo>
                    <a:pt x="103" y="218"/>
                    <a:pt x="118" y="224"/>
                    <a:pt x="135" y="229"/>
                  </a:cubicBezTo>
                  <a:lnTo>
                    <a:pt x="135" y="229"/>
                  </a:lnTo>
                  <a:cubicBezTo>
                    <a:pt x="270" y="289"/>
                    <a:pt x="385" y="385"/>
                    <a:pt x="532" y="420"/>
                  </a:cubicBezTo>
                  <a:cubicBezTo>
                    <a:pt x="542" y="423"/>
                    <a:pt x="552" y="425"/>
                    <a:pt x="561" y="425"/>
                  </a:cubicBezTo>
                  <a:cubicBezTo>
                    <a:pt x="608" y="425"/>
                    <a:pt x="655" y="394"/>
                    <a:pt x="665" y="346"/>
                  </a:cubicBezTo>
                  <a:cubicBezTo>
                    <a:pt x="677" y="290"/>
                    <a:pt x="646" y="230"/>
                    <a:pt x="590" y="213"/>
                  </a:cubicBezTo>
                  <a:cubicBezTo>
                    <a:pt x="567" y="208"/>
                    <a:pt x="544" y="201"/>
                    <a:pt x="523" y="193"/>
                  </a:cubicBezTo>
                  <a:lnTo>
                    <a:pt x="523" y="193"/>
                  </a:lnTo>
                  <a:cubicBezTo>
                    <a:pt x="395" y="135"/>
                    <a:pt x="281" y="49"/>
                    <a:pt x="147" y="4"/>
                  </a:cubicBezTo>
                  <a:cubicBezTo>
                    <a:pt x="138" y="1"/>
                    <a:pt x="129" y="0"/>
                    <a:pt x="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4" name="Google Shape;1324;p52"/>
            <p:cNvSpPr/>
            <p:nvPr/>
          </p:nvSpPr>
          <p:spPr>
            <a:xfrm>
              <a:off x="3051666" y="619360"/>
              <a:ext cx="32172" cy="14672"/>
            </a:xfrm>
            <a:custGeom>
              <a:avLst/>
              <a:gdLst/>
              <a:ahLst/>
              <a:cxnLst/>
              <a:rect l="l" t="t" r="r" b="b"/>
              <a:pathLst>
                <a:path w="796" h="363" extrusionOk="0">
                  <a:moveTo>
                    <a:pt x="669" y="210"/>
                  </a:moveTo>
                  <a:cubicBezTo>
                    <a:pt x="668" y="210"/>
                    <a:pt x="667" y="210"/>
                    <a:pt x="666" y="210"/>
                  </a:cubicBezTo>
                  <a:lnTo>
                    <a:pt x="666" y="210"/>
                  </a:lnTo>
                  <a:cubicBezTo>
                    <a:pt x="667" y="210"/>
                    <a:pt x="668" y="210"/>
                    <a:pt x="669" y="210"/>
                  </a:cubicBezTo>
                  <a:close/>
                  <a:moveTo>
                    <a:pt x="686" y="1"/>
                  </a:moveTo>
                  <a:cubicBezTo>
                    <a:pt x="589" y="1"/>
                    <a:pt x="493" y="34"/>
                    <a:pt x="402" y="71"/>
                  </a:cubicBezTo>
                  <a:cubicBezTo>
                    <a:pt x="321" y="102"/>
                    <a:pt x="241" y="139"/>
                    <a:pt x="156" y="154"/>
                  </a:cubicBezTo>
                  <a:lnTo>
                    <a:pt x="156" y="154"/>
                  </a:lnTo>
                  <a:cubicBezTo>
                    <a:pt x="156" y="154"/>
                    <a:pt x="156" y="154"/>
                    <a:pt x="156" y="154"/>
                  </a:cubicBezTo>
                  <a:lnTo>
                    <a:pt x="156" y="154"/>
                  </a:lnTo>
                  <a:cubicBezTo>
                    <a:pt x="166" y="150"/>
                    <a:pt x="174" y="150"/>
                    <a:pt x="185" y="148"/>
                  </a:cubicBezTo>
                  <a:lnTo>
                    <a:pt x="185" y="148"/>
                  </a:lnTo>
                  <a:cubicBezTo>
                    <a:pt x="170" y="149"/>
                    <a:pt x="159" y="150"/>
                    <a:pt x="143" y="150"/>
                  </a:cubicBezTo>
                  <a:lnTo>
                    <a:pt x="143" y="150"/>
                  </a:lnTo>
                  <a:cubicBezTo>
                    <a:pt x="135" y="147"/>
                    <a:pt x="126" y="146"/>
                    <a:pt x="117" y="146"/>
                  </a:cubicBezTo>
                  <a:cubicBezTo>
                    <a:pt x="71" y="146"/>
                    <a:pt x="21" y="179"/>
                    <a:pt x="11" y="226"/>
                  </a:cubicBezTo>
                  <a:cubicBezTo>
                    <a:pt x="0" y="280"/>
                    <a:pt x="34" y="332"/>
                    <a:pt x="90" y="353"/>
                  </a:cubicBezTo>
                  <a:cubicBezTo>
                    <a:pt x="110" y="360"/>
                    <a:pt x="131" y="362"/>
                    <a:pt x="153" y="362"/>
                  </a:cubicBezTo>
                  <a:cubicBezTo>
                    <a:pt x="174" y="362"/>
                    <a:pt x="195" y="360"/>
                    <a:pt x="216" y="357"/>
                  </a:cubicBezTo>
                  <a:cubicBezTo>
                    <a:pt x="249" y="353"/>
                    <a:pt x="280" y="342"/>
                    <a:pt x="313" y="332"/>
                  </a:cubicBezTo>
                  <a:cubicBezTo>
                    <a:pt x="390" y="305"/>
                    <a:pt x="462" y="272"/>
                    <a:pt x="539" y="243"/>
                  </a:cubicBezTo>
                  <a:cubicBezTo>
                    <a:pt x="573" y="231"/>
                    <a:pt x="608" y="222"/>
                    <a:pt x="644" y="215"/>
                  </a:cubicBezTo>
                  <a:lnTo>
                    <a:pt x="644" y="215"/>
                  </a:lnTo>
                  <a:cubicBezTo>
                    <a:pt x="643" y="215"/>
                    <a:pt x="642" y="215"/>
                    <a:pt x="640" y="216"/>
                  </a:cubicBezTo>
                  <a:cubicBezTo>
                    <a:pt x="655" y="212"/>
                    <a:pt x="671" y="212"/>
                    <a:pt x="686" y="212"/>
                  </a:cubicBezTo>
                  <a:cubicBezTo>
                    <a:pt x="744" y="212"/>
                    <a:pt x="796" y="164"/>
                    <a:pt x="794" y="106"/>
                  </a:cubicBezTo>
                  <a:cubicBezTo>
                    <a:pt x="789" y="5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5" name="Google Shape;1325;p52"/>
            <p:cNvSpPr/>
            <p:nvPr/>
          </p:nvSpPr>
          <p:spPr>
            <a:xfrm>
              <a:off x="2802162" y="480804"/>
              <a:ext cx="25140" cy="19482"/>
            </a:xfrm>
            <a:custGeom>
              <a:avLst/>
              <a:gdLst/>
              <a:ahLst/>
              <a:cxnLst/>
              <a:rect l="l" t="t" r="r" b="b"/>
              <a:pathLst>
                <a:path w="622" h="482" extrusionOk="0">
                  <a:moveTo>
                    <a:pt x="300" y="317"/>
                  </a:moveTo>
                  <a:cubicBezTo>
                    <a:pt x="304" y="321"/>
                    <a:pt x="308" y="324"/>
                    <a:pt x="313" y="327"/>
                  </a:cubicBezTo>
                  <a:cubicBezTo>
                    <a:pt x="309" y="323"/>
                    <a:pt x="304" y="320"/>
                    <a:pt x="300" y="317"/>
                  </a:cubicBezTo>
                  <a:close/>
                  <a:moveTo>
                    <a:pt x="117" y="1"/>
                  </a:moveTo>
                  <a:cubicBezTo>
                    <a:pt x="70" y="1"/>
                    <a:pt x="21" y="30"/>
                    <a:pt x="11" y="78"/>
                  </a:cubicBezTo>
                  <a:cubicBezTo>
                    <a:pt x="1" y="136"/>
                    <a:pt x="32" y="196"/>
                    <a:pt x="88" y="211"/>
                  </a:cubicBezTo>
                  <a:cubicBezTo>
                    <a:pt x="108" y="216"/>
                    <a:pt x="129" y="222"/>
                    <a:pt x="148" y="230"/>
                  </a:cubicBezTo>
                  <a:lnTo>
                    <a:pt x="148" y="230"/>
                  </a:lnTo>
                  <a:cubicBezTo>
                    <a:pt x="147" y="230"/>
                    <a:pt x="146" y="229"/>
                    <a:pt x="146" y="229"/>
                  </a:cubicBezTo>
                  <a:lnTo>
                    <a:pt x="146" y="229"/>
                  </a:lnTo>
                  <a:cubicBezTo>
                    <a:pt x="200" y="252"/>
                    <a:pt x="252" y="282"/>
                    <a:pt x="300" y="317"/>
                  </a:cubicBezTo>
                  <a:lnTo>
                    <a:pt x="300" y="317"/>
                  </a:lnTo>
                  <a:cubicBezTo>
                    <a:pt x="297" y="314"/>
                    <a:pt x="295" y="311"/>
                    <a:pt x="293" y="308"/>
                  </a:cubicBezTo>
                  <a:lnTo>
                    <a:pt x="293" y="308"/>
                  </a:lnTo>
                  <a:cubicBezTo>
                    <a:pt x="346" y="353"/>
                    <a:pt x="396" y="399"/>
                    <a:pt x="440" y="451"/>
                  </a:cubicBezTo>
                  <a:cubicBezTo>
                    <a:pt x="458" y="471"/>
                    <a:pt x="491" y="482"/>
                    <a:pt x="514" y="482"/>
                  </a:cubicBezTo>
                  <a:cubicBezTo>
                    <a:pt x="541" y="482"/>
                    <a:pt x="572" y="469"/>
                    <a:pt x="591" y="451"/>
                  </a:cubicBezTo>
                  <a:cubicBezTo>
                    <a:pt x="607" y="430"/>
                    <a:pt x="622" y="405"/>
                    <a:pt x="622" y="376"/>
                  </a:cubicBezTo>
                  <a:cubicBezTo>
                    <a:pt x="622" y="347"/>
                    <a:pt x="607" y="322"/>
                    <a:pt x="591" y="302"/>
                  </a:cubicBezTo>
                  <a:cubicBezTo>
                    <a:pt x="477" y="163"/>
                    <a:pt x="322" y="47"/>
                    <a:pt x="141" y="3"/>
                  </a:cubicBezTo>
                  <a:cubicBezTo>
                    <a:pt x="133" y="2"/>
                    <a:pt x="125" y="1"/>
                    <a:pt x="1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6" name="Google Shape;1326;p52"/>
            <p:cNvSpPr/>
            <p:nvPr/>
          </p:nvSpPr>
          <p:spPr>
            <a:xfrm>
              <a:off x="2855798" y="474459"/>
              <a:ext cx="12610" cy="28537"/>
            </a:xfrm>
            <a:custGeom>
              <a:avLst/>
              <a:gdLst/>
              <a:ahLst/>
              <a:cxnLst/>
              <a:rect l="l" t="t" r="r" b="b"/>
              <a:pathLst>
                <a:path w="312" h="706" extrusionOk="0">
                  <a:moveTo>
                    <a:pt x="218" y="108"/>
                  </a:moveTo>
                  <a:cubicBezTo>
                    <a:pt x="218" y="112"/>
                    <a:pt x="218" y="117"/>
                    <a:pt x="220" y="121"/>
                  </a:cubicBezTo>
                  <a:cubicBezTo>
                    <a:pt x="219" y="116"/>
                    <a:pt x="219" y="112"/>
                    <a:pt x="218" y="108"/>
                  </a:cubicBezTo>
                  <a:close/>
                  <a:moveTo>
                    <a:pt x="94" y="577"/>
                  </a:moveTo>
                  <a:cubicBezTo>
                    <a:pt x="95" y="581"/>
                    <a:pt x="95" y="584"/>
                    <a:pt x="96" y="588"/>
                  </a:cubicBezTo>
                  <a:lnTo>
                    <a:pt x="96" y="588"/>
                  </a:lnTo>
                  <a:cubicBezTo>
                    <a:pt x="96" y="585"/>
                    <a:pt x="95" y="581"/>
                    <a:pt x="94" y="577"/>
                  </a:cubicBezTo>
                  <a:close/>
                  <a:moveTo>
                    <a:pt x="119" y="1"/>
                  </a:moveTo>
                  <a:cubicBezTo>
                    <a:pt x="117" y="1"/>
                    <a:pt x="115" y="1"/>
                    <a:pt x="113" y="1"/>
                  </a:cubicBezTo>
                  <a:cubicBezTo>
                    <a:pt x="59" y="3"/>
                    <a:pt x="1" y="47"/>
                    <a:pt x="7" y="107"/>
                  </a:cubicBezTo>
                  <a:cubicBezTo>
                    <a:pt x="11" y="169"/>
                    <a:pt x="24" y="231"/>
                    <a:pt x="38" y="287"/>
                  </a:cubicBezTo>
                  <a:lnTo>
                    <a:pt x="84" y="513"/>
                  </a:lnTo>
                  <a:cubicBezTo>
                    <a:pt x="90" y="544"/>
                    <a:pt x="96" y="575"/>
                    <a:pt x="100" y="606"/>
                  </a:cubicBezTo>
                  <a:cubicBezTo>
                    <a:pt x="98" y="599"/>
                    <a:pt x="97" y="594"/>
                    <a:pt x="96" y="588"/>
                  </a:cubicBezTo>
                  <a:lnTo>
                    <a:pt x="96" y="588"/>
                  </a:lnTo>
                  <a:cubicBezTo>
                    <a:pt x="96" y="591"/>
                    <a:pt x="96" y="594"/>
                    <a:pt x="96" y="597"/>
                  </a:cubicBezTo>
                  <a:cubicBezTo>
                    <a:pt x="100" y="654"/>
                    <a:pt x="144" y="705"/>
                    <a:pt x="200" y="705"/>
                  </a:cubicBezTo>
                  <a:cubicBezTo>
                    <a:pt x="202" y="705"/>
                    <a:pt x="203" y="705"/>
                    <a:pt x="204" y="705"/>
                  </a:cubicBezTo>
                  <a:cubicBezTo>
                    <a:pt x="258" y="701"/>
                    <a:pt x="312" y="657"/>
                    <a:pt x="309" y="597"/>
                  </a:cubicBezTo>
                  <a:cubicBezTo>
                    <a:pt x="307" y="535"/>
                    <a:pt x="291" y="471"/>
                    <a:pt x="278" y="411"/>
                  </a:cubicBezTo>
                  <a:cubicBezTo>
                    <a:pt x="262" y="336"/>
                    <a:pt x="247" y="262"/>
                    <a:pt x="231" y="183"/>
                  </a:cubicBezTo>
                  <a:cubicBezTo>
                    <a:pt x="227" y="152"/>
                    <a:pt x="218" y="125"/>
                    <a:pt x="216" y="94"/>
                  </a:cubicBezTo>
                  <a:lnTo>
                    <a:pt x="216" y="94"/>
                  </a:lnTo>
                  <a:cubicBezTo>
                    <a:pt x="217" y="99"/>
                    <a:pt x="218" y="104"/>
                    <a:pt x="218" y="108"/>
                  </a:cubicBezTo>
                  <a:lnTo>
                    <a:pt x="218" y="108"/>
                  </a:lnTo>
                  <a:cubicBezTo>
                    <a:pt x="218" y="107"/>
                    <a:pt x="218" y="107"/>
                    <a:pt x="218" y="107"/>
                  </a:cubicBezTo>
                  <a:cubicBezTo>
                    <a:pt x="216" y="51"/>
                    <a:pt x="174" y="1"/>
                    <a:pt x="1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7" name="Google Shape;1327;p52"/>
            <p:cNvSpPr/>
            <p:nvPr/>
          </p:nvSpPr>
          <p:spPr>
            <a:xfrm>
              <a:off x="2781225" y="522355"/>
              <a:ext cx="39569" cy="10186"/>
            </a:xfrm>
            <a:custGeom>
              <a:avLst/>
              <a:gdLst/>
              <a:ahLst/>
              <a:cxnLst/>
              <a:rect l="l" t="t" r="r" b="b"/>
              <a:pathLst>
                <a:path w="979" h="252" extrusionOk="0">
                  <a:moveTo>
                    <a:pt x="330" y="1"/>
                  </a:moveTo>
                  <a:cubicBezTo>
                    <a:pt x="251" y="1"/>
                    <a:pt x="173" y="7"/>
                    <a:pt x="94" y="23"/>
                  </a:cubicBezTo>
                  <a:cubicBezTo>
                    <a:pt x="40" y="38"/>
                    <a:pt x="1" y="104"/>
                    <a:pt x="19" y="156"/>
                  </a:cubicBezTo>
                  <a:cubicBezTo>
                    <a:pt x="37" y="202"/>
                    <a:pt x="78" y="228"/>
                    <a:pt x="126" y="228"/>
                  </a:cubicBezTo>
                  <a:cubicBezTo>
                    <a:pt x="134" y="228"/>
                    <a:pt x="142" y="228"/>
                    <a:pt x="150" y="226"/>
                  </a:cubicBezTo>
                  <a:cubicBezTo>
                    <a:pt x="171" y="220"/>
                    <a:pt x="191" y="218"/>
                    <a:pt x="212" y="216"/>
                  </a:cubicBezTo>
                  <a:lnTo>
                    <a:pt x="212" y="216"/>
                  </a:lnTo>
                  <a:cubicBezTo>
                    <a:pt x="202" y="218"/>
                    <a:pt x="196" y="218"/>
                    <a:pt x="185" y="220"/>
                  </a:cubicBezTo>
                  <a:cubicBezTo>
                    <a:pt x="229" y="215"/>
                    <a:pt x="273" y="213"/>
                    <a:pt x="317" y="213"/>
                  </a:cubicBezTo>
                  <a:cubicBezTo>
                    <a:pt x="501" y="213"/>
                    <a:pt x="685" y="249"/>
                    <a:pt x="871" y="251"/>
                  </a:cubicBezTo>
                  <a:cubicBezTo>
                    <a:pt x="926" y="251"/>
                    <a:pt x="978" y="203"/>
                    <a:pt x="976" y="145"/>
                  </a:cubicBezTo>
                  <a:cubicBezTo>
                    <a:pt x="974" y="90"/>
                    <a:pt x="931" y="40"/>
                    <a:pt x="871" y="40"/>
                  </a:cubicBezTo>
                  <a:cubicBezTo>
                    <a:pt x="744" y="40"/>
                    <a:pt x="620" y="21"/>
                    <a:pt x="492" y="9"/>
                  </a:cubicBezTo>
                  <a:cubicBezTo>
                    <a:pt x="437" y="4"/>
                    <a:pt x="383" y="1"/>
                    <a:pt x="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8" name="Google Shape;1328;p52"/>
            <p:cNvSpPr/>
            <p:nvPr/>
          </p:nvSpPr>
          <p:spPr>
            <a:xfrm>
              <a:off x="2841853" y="542322"/>
              <a:ext cx="23442" cy="19846"/>
            </a:xfrm>
            <a:custGeom>
              <a:avLst/>
              <a:gdLst/>
              <a:ahLst/>
              <a:cxnLst/>
              <a:rect l="l" t="t" r="r" b="b"/>
              <a:pathLst>
                <a:path w="580" h="491" extrusionOk="0">
                  <a:moveTo>
                    <a:pt x="460" y="0"/>
                  </a:moveTo>
                  <a:cubicBezTo>
                    <a:pt x="434" y="0"/>
                    <a:pt x="407" y="10"/>
                    <a:pt x="385" y="30"/>
                  </a:cubicBezTo>
                  <a:cubicBezTo>
                    <a:pt x="379" y="36"/>
                    <a:pt x="372" y="41"/>
                    <a:pt x="365" y="46"/>
                  </a:cubicBezTo>
                  <a:lnTo>
                    <a:pt x="365" y="46"/>
                  </a:lnTo>
                  <a:cubicBezTo>
                    <a:pt x="368" y="43"/>
                    <a:pt x="370" y="40"/>
                    <a:pt x="373" y="37"/>
                  </a:cubicBezTo>
                  <a:lnTo>
                    <a:pt x="373" y="37"/>
                  </a:lnTo>
                  <a:cubicBezTo>
                    <a:pt x="257" y="126"/>
                    <a:pt x="120" y="192"/>
                    <a:pt x="31" y="310"/>
                  </a:cubicBezTo>
                  <a:cubicBezTo>
                    <a:pt x="13" y="333"/>
                    <a:pt x="0" y="353"/>
                    <a:pt x="0" y="385"/>
                  </a:cubicBezTo>
                  <a:cubicBezTo>
                    <a:pt x="0" y="409"/>
                    <a:pt x="13" y="440"/>
                    <a:pt x="31" y="459"/>
                  </a:cubicBezTo>
                  <a:cubicBezTo>
                    <a:pt x="52" y="478"/>
                    <a:pt x="77" y="490"/>
                    <a:pt x="106" y="490"/>
                  </a:cubicBezTo>
                  <a:cubicBezTo>
                    <a:pt x="128" y="488"/>
                    <a:pt x="162" y="480"/>
                    <a:pt x="180" y="459"/>
                  </a:cubicBezTo>
                  <a:cubicBezTo>
                    <a:pt x="207" y="424"/>
                    <a:pt x="241" y="393"/>
                    <a:pt x="277" y="365"/>
                  </a:cubicBezTo>
                  <a:lnTo>
                    <a:pt x="277" y="365"/>
                  </a:lnTo>
                  <a:cubicBezTo>
                    <a:pt x="275" y="366"/>
                    <a:pt x="274" y="367"/>
                    <a:pt x="273" y="368"/>
                  </a:cubicBezTo>
                  <a:cubicBezTo>
                    <a:pt x="358" y="304"/>
                    <a:pt x="452" y="250"/>
                    <a:pt x="534" y="179"/>
                  </a:cubicBezTo>
                  <a:cubicBezTo>
                    <a:pt x="580" y="144"/>
                    <a:pt x="576" y="66"/>
                    <a:pt x="534" y="30"/>
                  </a:cubicBezTo>
                  <a:cubicBezTo>
                    <a:pt x="512" y="10"/>
                    <a:pt x="486" y="0"/>
                    <a:pt x="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9" name="Google Shape;1329;p52"/>
            <p:cNvSpPr/>
            <p:nvPr/>
          </p:nvSpPr>
          <p:spPr>
            <a:xfrm>
              <a:off x="2878068" y="523487"/>
              <a:ext cx="23887" cy="20695"/>
            </a:xfrm>
            <a:custGeom>
              <a:avLst/>
              <a:gdLst/>
              <a:ahLst/>
              <a:cxnLst/>
              <a:rect l="l" t="t" r="r" b="b"/>
              <a:pathLst>
                <a:path w="591" h="512" extrusionOk="0">
                  <a:moveTo>
                    <a:pt x="116" y="1"/>
                  </a:moveTo>
                  <a:cubicBezTo>
                    <a:pt x="97" y="1"/>
                    <a:pt x="74" y="7"/>
                    <a:pt x="59" y="16"/>
                  </a:cubicBezTo>
                  <a:cubicBezTo>
                    <a:pt x="36" y="30"/>
                    <a:pt x="15" y="55"/>
                    <a:pt x="9" y="82"/>
                  </a:cubicBezTo>
                  <a:cubicBezTo>
                    <a:pt x="1" y="107"/>
                    <a:pt x="5" y="138"/>
                    <a:pt x="19" y="165"/>
                  </a:cubicBezTo>
                  <a:cubicBezTo>
                    <a:pt x="36" y="185"/>
                    <a:pt x="54" y="199"/>
                    <a:pt x="75" y="207"/>
                  </a:cubicBezTo>
                  <a:lnTo>
                    <a:pt x="75" y="207"/>
                  </a:lnTo>
                  <a:cubicBezTo>
                    <a:pt x="74" y="207"/>
                    <a:pt x="72" y="207"/>
                    <a:pt x="71" y="206"/>
                  </a:cubicBezTo>
                  <a:lnTo>
                    <a:pt x="71" y="206"/>
                  </a:lnTo>
                  <a:cubicBezTo>
                    <a:pt x="98" y="219"/>
                    <a:pt x="123" y="231"/>
                    <a:pt x="146" y="250"/>
                  </a:cubicBezTo>
                  <a:cubicBezTo>
                    <a:pt x="139" y="244"/>
                    <a:pt x="131" y="240"/>
                    <a:pt x="125" y="231"/>
                  </a:cubicBezTo>
                  <a:lnTo>
                    <a:pt x="125" y="231"/>
                  </a:lnTo>
                  <a:cubicBezTo>
                    <a:pt x="175" y="271"/>
                    <a:pt x="216" y="316"/>
                    <a:pt x="257" y="364"/>
                  </a:cubicBezTo>
                  <a:cubicBezTo>
                    <a:pt x="307" y="416"/>
                    <a:pt x="359" y="465"/>
                    <a:pt x="421" y="498"/>
                  </a:cubicBezTo>
                  <a:cubicBezTo>
                    <a:pt x="438" y="507"/>
                    <a:pt x="457" y="511"/>
                    <a:pt x="476" y="511"/>
                  </a:cubicBezTo>
                  <a:cubicBezTo>
                    <a:pt x="512" y="511"/>
                    <a:pt x="548" y="495"/>
                    <a:pt x="566" y="459"/>
                  </a:cubicBezTo>
                  <a:cubicBezTo>
                    <a:pt x="591" y="409"/>
                    <a:pt x="581" y="343"/>
                    <a:pt x="527" y="314"/>
                  </a:cubicBezTo>
                  <a:cubicBezTo>
                    <a:pt x="511" y="306"/>
                    <a:pt x="499" y="297"/>
                    <a:pt x="485" y="288"/>
                  </a:cubicBezTo>
                  <a:lnTo>
                    <a:pt x="485" y="288"/>
                  </a:lnTo>
                  <a:cubicBezTo>
                    <a:pt x="488" y="290"/>
                    <a:pt x="491" y="293"/>
                    <a:pt x="494" y="296"/>
                  </a:cubicBezTo>
                  <a:cubicBezTo>
                    <a:pt x="488" y="291"/>
                    <a:pt x="483" y="287"/>
                    <a:pt x="478" y="282"/>
                  </a:cubicBezTo>
                  <a:lnTo>
                    <a:pt x="478" y="282"/>
                  </a:lnTo>
                  <a:cubicBezTo>
                    <a:pt x="480" y="284"/>
                    <a:pt x="483" y="286"/>
                    <a:pt x="485" y="288"/>
                  </a:cubicBezTo>
                  <a:lnTo>
                    <a:pt x="485" y="288"/>
                  </a:lnTo>
                  <a:cubicBezTo>
                    <a:pt x="482" y="285"/>
                    <a:pt x="479" y="283"/>
                    <a:pt x="476" y="281"/>
                  </a:cubicBezTo>
                  <a:lnTo>
                    <a:pt x="476" y="281"/>
                  </a:lnTo>
                  <a:cubicBezTo>
                    <a:pt x="476" y="281"/>
                    <a:pt x="477" y="282"/>
                    <a:pt x="478" y="282"/>
                  </a:cubicBezTo>
                  <a:lnTo>
                    <a:pt x="478" y="282"/>
                  </a:lnTo>
                  <a:cubicBezTo>
                    <a:pt x="476" y="281"/>
                    <a:pt x="475" y="280"/>
                    <a:pt x="473" y="279"/>
                  </a:cubicBezTo>
                  <a:lnTo>
                    <a:pt x="473" y="279"/>
                  </a:lnTo>
                  <a:cubicBezTo>
                    <a:pt x="474" y="279"/>
                    <a:pt x="475" y="280"/>
                    <a:pt x="476" y="281"/>
                  </a:cubicBezTo>
                  <a:lnTo>
                    <a:pt x="476" y="281"/>
                  </a:lnTo>
                  <a:cubicBezTo>
                    <a:pt x="429" y="240"/>
                    <a:pt x="389" y="193"/>
                    <a:pt x="347" y="149"/>
                  </a:cubicBezTo>
                  <a:cubicBezTo>
                    <a:pt x="286" y="86"/>
                    <a:pt x="222" y="37"/>
                    <a:pt x="142" y="6"/>
                  </a:cubicBezTo>
                  <a:cubicBezTo>
                    <a:pt x="134" y="2"/>
                    <a:pt x="126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0" name="Google Shape;1330;p52"/>
            <p:cNvSpPr/>
            <p:nvPr/>
          </p:nvSpPr>
          <p:spPr>
            <a:xfrm>
              <a:off x="2885869" y="574818"/>
              <a:ext cx="37022" cy="9741"/>
            </a:xfrm>
            <a:custGeom>
              <a:avLst/>
              <a:gdLst/>
              <a:ahLst/>
              <a:cxnLst/>
              <a:rect l="l" t="t" r="r" b="b"/>
              <a:pathLst>
                <a:path w="916" h="241" extrusionOk="0">
                  <a:moveTo>
                    <a:pt x="238" y="222"/>
                  </a:moveTo>
                  <a:cubicBezTo>
                    <a:pt x="233" y="223"/>
                    <a:pt x="229" y="224"/>
                    <a:pt x="224" y="225"/>
                  </a:cubicBezTo>
                  <a:lnTo>
                    <a:pt x="224" y="225"/>
                  </a:lnTo>
                  <a:cubicBezTo>
                    <a:pt x="229" y="224"/>
                    <a:pt x="234" y="223"/>
                    <a:pt x="238" y="222"/>
                  </a:cubicBezTo>
                  <a:close/>
                  <a:moveTo>
                    <a:pt x="481" y="1"/>
                  </a:moveTo>
                  <a:cubicBezTo>
                    <a:pt x="351" y="1"/>
                    <a:pt x="222" y="7"/>
                    <a:pt x="93" y="34"/>
                  </a:cubicBezTo>
                  <a:cubicBezTo>
                    <a:pt x="40" y="44"/>
                    <a:pt x="0" y="113"/>
                    <a:pt x="19" y="164"/>
                  </a:cubicBezTo>
                  <a:cubicBezTo>
                    <a:pt x="31" y="212"/>
                    <a:pt x="70" y="241"/>
                    <a:pt x="117" y="241"/>
                  </a:cubicBezTo>
                  <a:cubicBezTo>
                    <a:pt x="127" y="241"/>
                    <a:pt x="137" y="239"/>
                    <a:pt x="147" y="237"/>
                  </a:cubicBezTo>
                  <a:cubicBezTo>
                    <a:pt x="169" y="234"/>
                    <a:pt x="192" y="230"/>
                    <a:pt x="215" y="226"/>
                  </a:cubicBezTo>
                  <a:lnTo>
                    <a:pt x="215" y="226"/>
                  </a:lnTo>
                  <a:cubicBezTo>
                    <a:pt x="305" y="215"/>
                    <a:pt x="395" y="212"/>
                    <a:pt x="486" y="212"/>
                  </a:cubicBezTo>
                  <a:cubicBezTo>
                    <a:pt x="593" y="212"/>
                    <a:pt x="701" y="216"/>
                    <a:pt x="808" y="216"/>
                  </a:cubicBezTo>
                  <a:cubicBezTo>
                    <a:pt x="864" y="216"/>
                    <a:pt x="916" y="169"/>
                    <a:pt x="914" y="111"/>
                  </a:cubicBezTo>
                  <a:cubicBezTo>
                    <a:pt x="911" y="55"/>
                    <a:pt x="866" y="5"/>
                    <a:pt x="808" y="5"/>
                  </a:cubicBezTo>
                  <a:cubicBezTo>
                    <a:pt x="698" y="5"/>
                    <a:pt x="589" y="1"/>
                    <a:pt x="4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1" name="Google Shape;1331;p52"/>
            <p:cNvSpPr/>
            <p:nvPr/>
          </p:nvSpPr>
          <p:spPr>
            <a:xfrm>
              <a:off x="2917355" y="520496"/>
              <a:ext cx="19602" cy="30840"/>
            </a:xfrm>
            <a:custGeom>
              <a:avLst/>
              <a:gdLst/>
              <a:ahLst/>
              <a:cxnLst/>
              <a:rect l="l" t="t" r="r" b="b"/>
              <a:pathLst>
                <a:path w="485" h="763" extrusionOk="0">
                  <a:moveTo>
                    <a:pt x="213" y="94"/>
                  </a:moveTo>
                  <a:lnTo>
                    <a:pt x="213" y="94"/>
                  </a:lnTo>
                  <a:cubicBezTo>
                    <a:pt x="214" y="100"/>
                    <a:pt x="215" y="104"/>
                    <a:pt x="215" y="109"/>
                  </a:cubicBezTo>
                  <a:lnTo>
                    <a:pt x="215" y="109"/>
                  </a:lnTo>
                  <a:cubicBezTo>
                    <a:pt x="215" y="104"/>
                    <a:pt x="214" y="99"/>
                    <a:pt x="213" y="94"/>
                  </a:cubicBezTo>
                  <a:close/>
                  <a:moveTo>
                    <a:pt x="255" y="223"/>
                  </a:moveTo>
                  <a:cubicBezTo>
                    <a:pt x="255" y="225"/>
                    <a:pt x="256" y="227"/>
                    <a:pt x="257" y="229"/>
                  </a:cubicBezTo>
                  <a:lnTo>
                    <a:pt x="257" y="229"/>
                  </a:lnTo>
                  <a:cubicBezTo>
                    <a:pt x="256" y="226"/>
                    <a:pt x="256" y="224"/>
                    <a:pt x="255" y="223"/>
                  </a:cubicBezTo>
                  <a:close/>
                  <a:moveTo>
                    <a:pt x="103" y="1"/>
                  </a:moveTo>
                  <a:cubicBezTo>
                    <a:pt x="49" y="1"/>
                    <a:pt x="0" y="45"/>
                    <a:pt x="6" y="104"/>
                  </a:cubicBezTo>
                  <a:cubicBezTo>
                    <a:pt x="8" y="189"/>
                    <a:pt x="48" y="270"/>
                    <a:pt x="79" y="345"/>
                  </a:cubicBezTo>
                  <a:cubicBezTo>
                    <a:pt x="114" y="430"/>
                    <a:pt x="157" y="512"/>
                    <a:pt x="203" y="595"/>
                  </a:cubicBezTo>
                  <a:cubicBezTo>
                    <a:pt x="224" y="635"/>
                    <a:pt x="246" y="674"/>
                    <a:pt x="269" y="709"/>
                  </a:cubicBezTo>
                  <a:cubicBezTo>
                    <a:pt x="289" y="742"/>
                    <a:pt x="326" y="763"/>
                    <a:pt x="364" y="763"/>
                  </a:cubicBezTo>
                  <a:cubicBezTo>
                    <a:pt x="381" y="763"/>
                    <a:pt x="398" y="758"/>
                    <a:pt x="414" y="748"/>
                  </a:cubicBezTo>
                  <a:cubicBezTo>
                    <a:pt x="462" y="717"/>
                    <a:pt x="484" y="653"/>
                    <a:pt x="453" y="604"/>
                  </a:cubicBezTo>
                  <a:cubicBezTo>
                    <a:pt x="380" y="483"/>
                    <a:pt x="313" y="357"/>
                    <a:pt x="257" y="229"/>
                  </a:cubicBezTo>
                  <a:lnTo>
                    <a:pt x="257" y="229"/>
                  </a:lnTo>
                  <a:cubicBezTo>
                    <a:pt x="259" y="233"/>
                    <a:pt x="260" y="238"/>
                    <a:pt x="262" y="242"/>
                  </a:cubicBezTo>
                  <a:lnTo>
                    <a:pt x="262" y="242"/>
                  </a:lnTo>
                  <a:cubicBezTo>
                    <a:pt x="244" y="199"/>
                    <a:pt x="224" y="153"/>
                    <a:pt x="215" y="109"/>
                  </a:cubicBezTo>
                  <a:lnTo>
                    <a:pt x="215" y="109"/>
                  </a:lnTo>
                  <a:cubicBezTo>
                    <a:pt x="215" y="108"/>
                    <a:pt x="215" y="107"/>
                    <a:pt x="215" y="107"/>
                  </a:cubicBezTo>
                  <a:cubicBezTo>
                    <a:pt x="213" y="51"/>
                    <a:pt x="169" y="1"/>
                    <a:pt x="116" y="1"/>
                  </a:cubicBezTo>
                  <a:cubicBezTo>
                    <a:pt x="114" y="1"/>
                    <a:pt x="112" y="1"/>
                    <a:pt x="110" y="1"/>
                  </a:cubicBezTo>
                  <a:cubicBezTo>
                    <a:pt x="107" y="1"/>
                    <a:pt x="105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2" name="Google Shape;1332;p52"/>
            <p:cNvSpPr/>
            <p:nvPr/>
          </p:nvSpPr>
          <p:spPr>
            <a:xfrm>
              <a:off x="2912384" y="411567"/>
              <a:ext cx="15520" cy="29749"/>
            </a:xfrm>
            <a:custGeom>
              <a:avLst/>
              <a:gdLst/>
              <a:ahLst/>
              <a:cxnLst/>
              <a:rect l="l" t="t" r="r" b="b"/>
              <a:pathLst>
                <a:path w="384" h="736" extrusionOk="0">
                  <a:moveTo>
                    <a:pt x="266" y="0"/>
                  </a:moveTo>
                  <a:cubicBezTo>
                    <a:pt x="219" y="0"/>
                    <a:pt x="178" y="30"/>
                    <a:pt x="162" y="79"/>
                  </a:cubicBezTo>
                  <a:cubicBezTo>
                    <a:pt x="133" y="174"/>
                    <a:pt x="98" y="269"/>
                    <a:pt x="63" y="366"/>
                  </a:cubicBezTo>
                  <a:cubicBezTo>
                    <a:pt x="48" y="412"/>
                    <a:pt x="36" y="455"/>
                    <a:pt x="21" y="503"/>
                  </a:cubicBezTo>
                  <a:cubicBezTo>
                    <a:pt x="11" y="544"/>
                    <a:pt x="1" y="588"/>
                    <a:pt x="5" y="629"/>
                  </a:cubicBezTo>
                  <a:cubicBezTo>
                    <a:pt x="5" y="685"/>
                    <a:pt x="49" y="735"/>
                    <a:pt x="104" y="735"/>
                  </a:cubicBezTo>
                  <a:cubicBezTo>
                    <a:pt x="106" y="735"/>
                    <a:pt x="108" y="735"/>
                    <a:pt x="110" y="735"/>
                  </a:cubicBezTo>
                  <a:cubicBezTo>
                    <a:pt x="166" y="731"/>
                    <a:pt x="218" y="687"/>
                    <a:pt x="218" y="627"/>
                  </a:cubicBezTo>
                  <a:cubicBezTo>
                    <a:pt x="218" y="617"/>
                    <a:pt x="222" y="607"/>
                    <a:pt x="222" y="596"/>
                  </a:cubicBezTo>
                  <a:lnTo>
                    <a:pt x="222" y="596"/>
                  </a:lnTo>
                  <a:cubicBezTo>
                    <a:pt x="218" y="607"/>
                    <a:pt x="218" y="615"/>
                    <a:pt x="216" y="625"/>
                  </a:cubicBezTo>
                  <a:lnTo>
                    <a:pt x="216" y="625"/>
                  </a:lnTo>
                  <a:cubicBezTo>
                    <a:pt x="226" y="544"/>
                    <a:pt x="255" y="470"/>
                    <a:pt x="280" y="391"/>
                  </a:cubicBezTo>
                  <a:cubicBezTo>
                    <a:pt x="309" y="306"/>
                    <a:pt x="340" y="221"/>
                    <a:pt x="369" y="134"/>
                  </a:cubicBezTo>
                  <a:cubicBezTo>
                    <a:pt x="384" y="81"/>
                    <a:pt x="349" y="16"/>
                    <a:pt x="295" y="4"/>
                  </a:cubicBezTo>
                  <a:cubicBezTo>
                    <a:pt x="285" y="2"/>
                    <a:pt x="276" y="0"/>
                    <a:pt x="2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3" name="Google Shape;1333;p52"/>
            <p:cNvSpPr/>
            <p:nvPr/>
          </p:nvSpPr>
          <p:spPr>
            <a:xfrm>
              <a:off x="2921923" y="443942"/>
              <a:ext cx="27161" cy="15481"/>
            </a:xfrm>
            <a:custGeom>
              <a:avLst/>
              <a:gdLst/>
              <a:ahLst/>
              <a:cxnLst/>
              <a:rect l="l" t="t" r="r" b="b"/>
              <a:pathLst>
                <a:path w="672" h="383" extrusionOk="0">
                  <a:moveTo>
                    <a:pt x="397" y="63"/>
                  </a:moveTo>
                  <a:cubicBezTo>
                    <a:pt x="393" y="65"/>
                    <a:pt x="388" y="66"/>
                    <a:pt x="384" y="69"/>
                  </a:cubicBezTo>
                  <a:cubicBezTo>
                    <a:pt x="388" y="67"/>
                    <a:pt x="393" y="65"/>
                    <a:pt x="397" y="63"/>
                  </a:cubicBezTo>
                  <a:close/>
                  <a:moveTo>
                    <a:pt x="547" y="1"/>
                  </a:moveTo>
                  <a:cubicBezTo>
                    <a:pt x="529" y="1"/>
                    <a:pt x="512" y="5"/>
                    <a:pt x="496" y="15"/>
                  </a:cubicBezTo>
                  <a:cubicBezTo>
                    <a:pt x="463" y="33"/>
                    <a:pt x="431" y="50"/>
                    <a:pt x="397" y="63"/>
                  </a:cubicBezTo>
                  <a:lnTo>
                    <a:pt x="397" y="63"/>
                  </a:lnTo>
                  <a:cubicBezTo>
                    <a:pt x="399" y="63"/>
                    <a:pt x="402" y="62"/>
                    <a:pt x="404" y="61"/>
                  </a:cubicBezTo>
                  <a:lnTo>
                    <a:pt x="404" y="61"/>
                  </a:lnTo>
                  <a:cubicBezTo>
                    <a:pt x="298" y="105"/>
                    <a:pt x="191" y="136"/>
                    <a:pt x="84" y="170"/>
                  </a:cubicBezTo>
                  <a:cubicBezTo>
                    <a:pt x="59" y="180"/>
                    <a:pt x="34" y="193"/>
                    <a:pt x="19" y="220"/>
                  </a:cubicBezTo>
                  <a:cubicBezTo>
                    <a:pt x="7" y="242"/>
                    <a:pt x="1" y="276"/>
                    <a:pt x="9" y="303"/>
                  </a:cubicBezTo>
                  <a:cubicBezTo>
                    <a:pt x="19" y="345"/>
                    <a:pt x="61" y="382"/>
                    <a:pt x="107" y="382"/>
                  </a:cubicBezTo>
                  <a:cubicBezTo>
                    <a:pt x="117" y="382"/>
                    <a:pt x="127" y="381"/>
                    <a:pt x="137" y="377"/>
                  </a:cubicBezTo>
                  <a:cubicBezTo>
                    <a:pt x="293" y="323"/>
                    <a:pt x="456" y="282"/>
                    <a:pt x="601" y="199"/>
                  </a:cubicBezTo>
                  <a:cubicBezTo>
                    <a:pt x="651" y="170"/>
                    <a:pt x="672" y="100"/>
                    <a:pt x="641" y="54"/>
                  </a:cubicBezTo>
                  <a:cubicBezTo>
                    <a:pt x="620" y="20"/>
                    <a:pt x="583" y="1"/>
                    <a:pt x="5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4" name="Google Shape;1334;p52"/>
            <p:cNvSpPr/>
            <p:nvPr/>
          </p:nvSpPr>
          <p:spPr>
            <a:xfrm>
              <a:off x="2943021" y="393379"/>
              <a:ext cx="16531" cy="28011"/>
            </a:xfrm>
            <a:custGeom>
              <a:avLst/>
              <a:gdLst/>
              <a:ahLst/>
              <a:cxnLst/>
              <a:rect l="l" t="t" r="r" b="b"/>
              <a:pathLst>
                <a:path w="409" h="693" extrusionOk="0">
                  <a:moveTo>
                    <a:pt x="193" y="108"/>
                  </a:moveTo>
                  <a:cubicBezTo>
                    <a:pt x="193" y="110"/>
                    <a:pt x="193" y="112"/>
                    <a:pt x="192" y="113"/>
                  </a:cubicBezTo>
                  <a:lnTo>
                    <a:pt x="192" y="113"/>
                  </a:lnTo>
                  <a:cubicBezTo>
                    <a:pt x="193" y="112"/>
                    <a:pt x="193" y="110"/>
                    <a:pt x="193" y="108"/>
                  </a:cubicBezTo>
                  <a:close/>
                  <a:moveTo>
                    <a:pt x="303" y="0"/>
                  </a:moveTo>
                  <a:cubicBezTo>
                    <a:pt x="301" y="0"/>
                    <a:pt x="299" y="0"/>
                    <a:pt x="297" y="0"/>
                  </a:cubicBezTo>
                  <a:cubicBezTo>
                    <a:pt x="235" y="3"/>
                    <a:pt x="193" y="46"/>
                    <a:pt x="191" y="106"/>
                  </a:cubicBezTo>
                  <a:cubicBezTo>
                    <a:pt x="191" y="116"/>
                    <a:pt x="187" y="127"/>
                    <a:pt x="187" y="137"/>
                  </a:cubicBezTo>
                  <a:cubicBezTo>
                    <a:pt x="188" y="136"/>
                    <a:pt x="188" y="134"/>
                    <a:pt x="188" y="133"/>
                  </a:cubicBezTo>
                  <a:lnTo>
                    <a:pt x="188" y="133"/>
                  </a:lnTo>
                  <a:cubicBezTo>
                    <a:pt x="182" y="163"/>
                    <a:pt x="174" y="192"/>
                    <a:pt x="164" y="221"/>
                  </a:cubicBezTo>
                  <a:lnTo>
                    <a:pt x="164" y="221"/>
                  </a:lnTo>
                  <a:cubicBezTo>
                    <a:pt x="114" y="334"/>
                    <a:pt x="44" y="438"/>
                    <a:pt x="15" y="560"/>
                  </a:cubicBezTo>
                  <a:cubicBezTo>
                    <a:pt x="1" y="613"/>
                    <a:pt x="32" y="678"/>
                    <a:pt x="90" y="690"/>
                  </a:cubicBezTo>
                  <a:cubicBezTo>
                    <a:pt x="98" y="692"/>
                    <a:pt x="106" y="693"/>
                    <a:pt x="115" y="693"/>
                  </a:cubicBezTo>
                  <a:cubicBezTo>
                    <a:pt x="160" y="693"/>
                    <a:pt x="206" y="666"/>
                    <a:pt x="220" y="615"/>
                  </a:cubicBezTo>
                  <a:cubicBezTo>
                    <a:pt x="226" y="587"/>
                    <a:pt x="235" y="563"/>
                    <a:pt x="244" y="536"/>
                  </a:cubicBezTo>
                  <a:lnTo>
                    <a:pt x="244" y="536"/>
                  </a:lnTo>
                  <a:cubicBezTo>
                    <a:pt x="272" y="477"/>
                    <a:pt x="305" y="420"/>
                    <a:pt x="332" y="363"/>
                  </a:cubicBezTo>
                  <a:cubicBezTo>
                    <a:pt x="371" y="280"/>
                    <a:pt x="398" y="197"/>
                    <a:pt x="402" y="106"/>
                  </a:cubicBezTo>
                  <a:cubicBezTo>
                    <a:pt x="408" y="50"/>
                    <a:pt x="355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5" name="Google Shape;1335;p52"/>
            <p:cNvSpPr/>
            <p:nvPr/>
          </p:nvSpPr>
          <p:spPr>
            <a:xfrm>
              <a:off x="2973820" y="427452"/>
              <a:ext cx="33183" cy="12651"/>
            </a:xfrm>
            <a:custGeom>
              <a:avLst/>
              <a:gdLst/>
              <a:ahLst/>
              <a:cxnLst/>
              <a:rect l="l" t="t" r="r" b="b"/>
              <a:pathLst>
                <a:path w="821" h="313" extrusionOk="0">
                  <a:moveTo>
                    <a:pt x="113" y="0"/>
                  </a:moveTo>
                  <a:cubicBezTo>
                    <a:pt x="94" y="0"/>
                    <a:pt x="75" y="4"/>
                    <a:pt x="59" y="15"/>
                  </a:cubicBezTo>
                  <a:cubicBezTo>
                    <a:pt x="34" y="27"/>
                    <a:pt x="13" y="52"/>
                    <a:pt x="9" y="79"/>
                  </a:cubicBezTo>
                  <a:cubicBezTo>
                    <a:pt x="1" y="104"/>
                    <a:pt x="3" y="135"/>
                    <a:pt x="19" y="162"/>
                  </a:cubicBezTo>
                  <a:cubicBezTo>
                    <a:pt x="34" y="182"/>
                    <a:pt x="59" y="205"/>
                    <a:pt x="83" y="211"/>
                  </a:cubicBezTo>
                  <a:cubicBezTo>
                    <a:pt x="282" y="243"/>
                    <a:pt x="483" y="276"/>
                    <a:pt x="682" y="309"/>
                  </a:cubicBezTo>
                  <a:cubicBezTo>
                    <a:pt x="693" y="311"/>
                    <a:pt x="704" y="313"/>
                    <a:pt x="714" y="313"/>
                  </a:cubicBezTo>
                  <a:cubicBezTo>
                    <a:pt x="731" y="313"/>
                    <a:pt x="748" y="309"/>
                    <a:pt x="765" y="298"/>
                  </a:cubicBezTo>
                  <a:cubicBezTo>
                    <a:pt x="788" y="286"/>
                    <a:pt x="808" y="259"/>
                    <a:pt x="814" y="234"/>
                  </a:cubicBezTo>
                  <a:cubicBezTo>
                    <a:pt x="821" y="207"/>
                    <a:pt x="819" y="176"/>
                    <a:pt x="804" y="151"/>
                  </a:cubicBezTo>
                  <a:cubicBezTo>
                    <a:pt x="788" y="131"/>
                    <a:pt x="767" y="106"/>
                    <a:pt x="738" y="102"/>
                  </a:cubicBezTo>
                  <a:cubicBezTo>
                    <a:pt x="539" y="71"/>
                    <a:pt x="340" y="38"/>
                    <a:pt x="141" y="2"/>
                  </a:cubicBezTo>
                  <a:cubicBezTo>
                    <a:pt x="132" y="1"/>
                    <a:pt x="122" y="0"/>
                    <a:pt x="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6" name="Google Shape;1336;p52"/>
            <p:cNvSpPr/>
            <p:nvPr/>
          </p:nvSpPr>
          <p:spPr>
            <a:xfrm>
              <a:off x="2979277" y="386144"/>
              <a:ext cx="31081" cy="23241"/>
            </a:xfrm>
            <a:custGeom>
              <a:avLst/>
              <a:gdLst/>
              <a:ahLst/>
              <a:cxnLst/>
              <a:rect l="l" t="t" r="r" b="b"/>
              <a:pathLst>
                <a:path w="769" h="575" extrusionOk="0">
                  <a:moveTo>
                    <a:pt x="690" y="213"/>
                  </a:moveTo>
                  <a:lnTo>
                    <a:pt x="690" y="213"/>
                  </a:lnTo>
                  <a:cubicBezTo>
                    <a:pt x="683" y="215"/>
                    <a:pt x="676" y="218"/>
                    <a:pt x="669" y="221"/>
                  </a:cubicBezTo>
                  <a:lnTo>
                    <a:pt x="669" y="221"/>
                  </a:lnTo>
                  <a:cubicBezTo>
                    <a:pt x="676" y="220"/>
                    <a:pt x="683" y="217"/>
                    <a:pt x="690" y="213"/>
                  </a:cubicBezTo>
                  <a:close/>
                  <a:moveTo>
                    <a:pt x="218" y="514"/>
                  </a:moveTo>
                  <a:lnTo>
                    <a:pt x="218" y="514"/>
                  </a:lnTo>
                  <a:cubicBezTo>
                    <a:pt x="214" y="521"/>
                    <a:pt x="209" y="526"/>
                    <a:pt x="203" y="531"/>
                  </a:cubicBezTo>
                  <a:cubicBezTo>
                    <a:pt x="208" y="525"/>
                    <a:pt x="213" y="519"/>
                    <a:pt x="218" y="514"/>
                  </a:cubicBezTo>
                  <a:close/>
                  <a:moveTo>
                    <a:pt x="659" y="0"/>
                  </a:moveTo>
                  <a:cubicBezTo>
                    <a:pt x="649" y="0"/>
                    <a:pt x="640" y="2"/>
                    <a:pt x="630" y="6"/>
                  </a:cubicBezTo>
                  <a:cubicBezTo>
                    <a:pt x="539" y="39"/>
                    <a:pt x="456" y="86"/>
                    <a:pt x="375" y="134"/>
                  </a:cubicBezTo>
                  <a:cubicBezTo>
                    <a:pt x="286" y="190"/>
                    <a:pt x="197" y="248"/>
                    <a:pt x="116" y="316"/>
                  </a:cubicBezTo>
                  <a:cubicBezTo>
                    <a:pt x="85" y="341"/>
                    <a:pt x="52" y="372"/>
                    <a:pt x="29" y="409"/>
                  </a:cubicBezTo>
                  <a:cubicBezTo>
                    <a:pt x="0" y="459"/>
                    <a:pt x="17" y="527"/>
                    <a:pt x="69" y="554"/>
                  </a:cubicBezTo>
                  <a:cubicBezTo>
                    <a:pt x="86" y="568"/>
                    <a:pt x="106" y="574"/>
                    <a:pt x="126" y="574"/>
                  </a:cubicBezTo>
                  <a:cubicBezTo>
                    <a:pt x="160" y="574"/>
                    <a:pt x="194" y="556"/>
                    <a:pt x="214" y="523"/>
                  </a:cubicBezTo>
                  <a:cubicBezTo>
                    <a:pt x="215" y="520"/>
                    <a:pt x="217" y="517"/>
                    <a:pt x="218" y="513"/>
                  </a:cubicBezTo>
                  <a:lnTo>
                    <a:pt x="218" y="513"/>
                  </a:lnTo>
                  <a:cubicBezTo>
                    <a:pt x="236" y="494"/>
                    <a:pt x="258" y="477"/>
                    <a:pt x="279" y="459"/>
                  </a:cubicBezTo>
                  <a:lnTo>
                    <a:pt x="279" y="459"/>
                  </a:lnTo>
                  <a:cubicBezTo>
                    <a:pt x="278" y="460"/>
                    <a:pt x="278" y="460"/>
                    <a:pt x="278" y="461"/>
                  </a:cubicBezTo>
                  <a:cubicBezTo>
                    <a:pt x="344" y="409"/>
                    <a:pt x="414" y="364"/>
                    <a:pt x="487" y="318"/>
                  </a:cubicBezTo>
                  <a:cubicBezTo>
                    <a:pt x="545" y="283"/>
                    <a:pt x="606" y="249"/>
                    <a:pt x="669" y="221"/>
                  </a:cubicBezTo>
                  <a:lnTo>
                    <a:pt x="669" y="221"/>
                  </a:lnTo>
                  <a:cubicBezTo>
                    <a:pt x="667" y="222"/>
                    <a:pt x="665" y="222"/>
                    <a:pt x="663" y="223"/>
                  </a:cubicBezTo>
                  <a:cubicBezTo>
                    <a:pt x="671" y="221"/>
                    <a:pt x="679" y="215"/>
                    <a:pt x="686" y="213"/>
                  </a:cubicBezTo>
                  <a:cubicBezTo>
                    <a:pt x="713" y="202"/>
                    <a:pt x="735" y="190"/>
                    <a:pt x="752" y="163"/>
                  </a:cubicBezTo>
                  <a:cubicBezTo>
                    <a:pt x="764" y="140"/>
                    <a:pt x="769" y="107"/>
                    <a:pt x="762" y="80"/>
                  </a:cubicBezTo>
                  <a:cubicBezTo>
                    <a:pt x="749" y="37"/>
                    <a:pt x="705" y="0"/>
                    <a:pt x="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7" name="Google Shape;1337;p52"/>
            <p:cNvSpPr/>
            <p:nvPr/>
          </p:nvSpPr>
          <p:spPr>
            <a:xfrm>
              <a:off x="3009914" y="408495"/>
              <a:ext cx="29303" cy="10630"/>
            </a:xfrm>
            <a:custGeom>
              <a:avLst/>
              <a:gdLst/>
              <a:ahLst/>
              <a:cxnLst/>
              <a:rect l="l" t="t" r="r" b="b"/>
              <a:pathLst>
                <a:path w="725" h="263" extrusionOk="0">
                  <a:moveTo>
                    <a:pt x="228" y="22"/>
                  </a:moveTo>
                  <a:lnTo>
                    <a:pt x="228" y="22"/>
                  </a:lnTo>
                  <a:cubicBezTo>
                    <a:pt x="234" y="22"/>
                    <a:pt x="240" y="23"/>
                    <a:pt x="247" y="24"/>
                  </a:cubicBezTo>
                  <a:cubicBezTo>
                    <a:pt x="241" y="23"/>
                    <a:pt x="235" y="22"/>
                    <a:pt x="228" y="22"/>
                  </a:cubicBezTo>
                  <a:close/>
                  <a:moveTo>
                    <a:pt x="121" y="1"/>
                  </a:moveTo>
                  <a:cubicBezTo>
                    <a:pt x="74" y="1"/>
                    <a:pt x="25" y="31"/>
                    <a:pt x="15" y="80"/>
                  </a:cubicBezTo>
                  <a:cubicBezTo>
                    <a:pt x="0" y="136"/>
                    <a:pt x="29" y="198"/>
                    <a:pt x="87" y="210"/>
                  </a:cubicBezTo>
                  <a:cubicBezTo>
                    <a:pt x="263" y="258"/>
                    <a:pt x="441" y="239"/>
                    <a:pt x="619" y="262"/>
                  </a:cubicBezTo>
                  <a:cubicBezTo>
                    <a:pt x="622" y="263"/>
                    <a:pt x="625" y="263"/>
                    <a:pt x="627" y="263"/>
                  </a:cubicBezTo>
                  <a:cubicBezTo>
                    <a:pt x="652" y="263"/>
                    <a:pt x="681" y="246"/>
                    <a:pt x="694" y="231"/>
                  </a:cubicBezTo>
                  <a:cubicBezTo>
                    <a:pt x="712" y="215"/>
                    <a:pt x="725" y="184"/>
                    <a:pt x="725" y="157"/>
                  </a:cubicBezTo>
                  <a:cubicBezTo>
                    <a:pt x="723" y="128"/>
                    <a:pt x="715" y="101"/>
                    <a:pt x="694" y="82"/>
                  </a:cubicBezTo>
                  <a:cubicBezTo>
                    <a:pt x="688" y="76"/>
                    <a:pt x="679" y="72"/>
                    <a:pt x="673" y="63"/>
                  </a:cubicBezTo>
                  <a:cubicBezTo>
                    <a:pt x="659" y="53"/>
                    <a:pt x="640" y="49"/>
                    <a:pt x="619" y="49"/>
                  </a:cubicBezTo>
                  <a:cubicBezTo>
                    <a:pt x="485" y="30"/>
                    <a:pt x="351" y="36"/>
                    <a:pt x="219" y="20"/>
                  </a:cubicBezTo>
                  <a:lnTo>
                    <a:pt x="219" y="20"/>
                  </a:lnTo>
                  <a:cubicBezTo>
                    <a:pt x="195" y="16"/>
                    <a:pt x="171" y="11"/>
                    <a:pt x="145" y="3"/>
                  </a:cubicBezTo>
                  <a:cubicBezTo>
                    <a:pt x="137" y="2"/>
                    <a:pt x="129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8" name="Google Shape;1338;p52"/>
            <p:cNvSpPr/>
            <p:nvPr/>
          </p:nvSpPr>
          <p:spPr>
            <a:xfrm>
              <a:off x="2938656" y="896228"/>
              <a:ext cx="17218" cy="22554"/>
            </a:xfrm>
            <a:custGeom>
              <a:avLst/>
              <a:gdLst/>
              <a:ahLst/>
              <a:cxnLst/>
              <a:rect l="l" t="t" r="r" b="b"/>
              <a:pathLst>
                <a:path w="426" h="558" extrusionOk="0">
                  <a:moveTo>
                    <a:pt x="313" y="0"/>
                  </a:moveTo>
                  <a:cubicBezTo>
                    <a:pt x="304" y="0"/>
                    <a:pt x="295" y="1"/>
                    <a:pt x="287" y="5"/>
                  </a:cubicBezTo>
                  <a:cubicBezTo>
                    <a:pt x="258" y="15"/>
                    <a:pt x="239" y="30"/>
                    <a:pt x="220" y="54"/>
                  </a:cubicBezTo>
                  <a:cubicBezTo>
                    <a:pt x="136" y="168"/>
                    <a:pt x="59" y="284"/>
                    <a:pt x="18" y="423"/>
                  </a:cubicBezTo>
                  <a:cubicBezTo>
                    <a:pt x="1" y="479"/>
                    <a:pt x="34" y="543"/>
                    <a:pt x="92" y="556"/>
                  </a:cubicBezTo>
                  <a:cubicBezTo>
                    <a:pt x="100" y="557"/>
                    <a:pt x="109" y="558"/>
                    <a:pt x="117" y="558"/>
                  </a:cubicBezTo>
                  <a:cubicBezTo>
                    <a:pt x="168" y="558"/>
                    <a:pt x="212" y="529"/>
                    <a:pt x="227" y="479"/>
                  </a:cubicBezTo>
                  <a:cubicBezTo>
                    <a:pt x="232" y="460"/>
                    <a:pt x="237" y="442"/>
                    <a:pt x="243" y="425"/>
                  </a:cubicBezTo>
                  <a:lnTo>
                    <a:pt x="243" y="425"/>
                  </a:lnTo>
                  <a:cubicBezTo>
                    <a:pt x="285" y="331"/>
                    <a:pt x="346" y="244"/>
                    <a:pt x="407" y="162"/>
                  </a:cubicBezTo>
                  <a:cubicBezTo>
                    <a:pt x="423" y="141"/>
                    <a:pt x="425" y="102"/>
                    <a:pt x="417" y="79"/>
                  </a:cubicBezTo>
                  <a:cubicBezTo>
                    <a:pt x="411" y="54"/>
                    <a:pt x="392" y="27"/>
                    <a:pt x="370" y="15"/>
                  </a:cubicBezTo>
                  <a:cubicBezTo>
                    <a:pt x="351" y="7"/>
                    <a:pt x="332" y="0"/>
                    <a:pt x="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9" name="Google Shape;1339;p52"/>
            <p:cNvSpPr/>
            <p:nvPr/>
          </p:nvSpPr>
          <p:spPr>
            <a:xfrm>
              <a:off x="2962947" y="914376"/>
              <a:ext cx="27241" cy="9701"/>
            </a:xfrm>
            <a:custGeom>
              <a:avLst/>
              <a:gdLst/>
              <a:ahLst/>
              <a:cxnLst/>
              <a:rect l="l" t="t" r="r" b="b"/>
              <a:pathLst>
                <a:path w="674" h="240" extrusionOk="0">
                  <a:moveTo>
                    <a:pt x="529" y="4"/>
                  </a:moveTo>
                  <a:lnTo>
                    <a:pt x="529" y="4"/>
                  </a:lnTo>
                  <a:cubicBezTo>
                    <a:pt x="526" y="4"/>
                    <a:pt x="524" y="5"/>
                    <a:pt x="520" y="5"/>
                  </a:cubicBezTo>
                  <a:cubicBezTo>
                    <a:pt x="523" y="4"/>
                    <a:pt x="526" y="4"/>
                    <a:pt x="529" y="4"/>
                  </a:cubicBezTo>
                  <a:close/>
                  <a:moveTo>
                    <a:pt x="565" y="1"/>
                  </a:moveTo>
                  <a:cubicBezTo>
                    <a:pt x="558" y="1"/>
                    <a:pt x="551" y="1"/>
                    <a:pt x="543" y="2"/>
                  </a:cubicBezTo>
                  <a:lnTo>
                    <a:pt x="543" y="2"/>
                  </a:lnTo>
                  <a:cubicBezTo>
                    <a:pt x="545" y="2"/>
                    <a:pt x="547" y="1"/>
                    <a:pt x="549" y="1"/>
                  </a:cubicBezTo>
                  <a:lnTo>
                    <a:pt x="549" y="1"/>
                  </a:lnTo>
                  <a:cubicBezTo>
                    <a:pt x="544" y="2"/>
                    <a:pt x="539" y="2"/>
                    <a:pt x="534" y="3"/>
                  </a:cubicBezTo>
                  <a:lnTo>
                    <a:pt x="534" y="3"/>
                  </a:lnTo>
                  <a:cubicBezTo>
                    <a:pt x="532" y="3"/>
                    <a:pt x="531" y="3"/>
                    <a:pt x="529" y="4"/>
                  </a:cubicBezTo>
                  <a:lnTo>
                    <a:pt x="529" y="4"/>
                  </a:lnTo>
                  <a:cubicBezTo>
                    <a:pt x="466" y="11"/>
                    <a:pt x="404" y="11"/>
                    <a:pt x="338" y="11"/>
                  </a:cubicBezTo>
                  <a:cubicBezTo>
                    <a:pt x="251" y="13"/>
                    <a:pt x="168" y="20"/>
                    <a:pt x="83" y="32"/>
                  </a:cubicBezTo>
                  <a:cubicBezTo>
                    <a:pt x="58" y="36"/>
                    <a:pt x="32" y="61"/>
                    <a:pt x="19" y="82"/>
                  </a:cubicBezTo>
                  <a:cubicBezTo>
                    <a:pt x="7" y="104"/>
                    <a:pt x="0" y="138"/>
                    <a:pt x="9" y="165"/>
                  </a:cubicBezTo>
                  <a:cubicBezTo>
                    <a:pt x="17" y="189"/>
                    <a:pt x="32" y="216"/>
                    <a:pt x="58" y="229"/>
                  </a:cubicBezTo>
                  <a:cubicBezTo>
                    <a:pt x="78" y="237"/>
                    <a:pt x="95" y="239"/>
                    <a:pt x="113" y="239"/>
                  </a:cubicBezTo>
                  <a:cubicBezTo>
                    <a:pt x="123" y="239"/>
                    <a:pt x="133" y="238"/>
                    <a:pt x="143" y="237"/>
                  </a:cubicBezTo>
                  <a:cubicBezTo>
                    <a:pt x="152" y="233"/>
                    <a:pt x="156" y="233"/>
                    <a:pt x="164" y="233"/>
                  </a:cubicBezTo>
                  <a:cubicBezTo>
                    <a:pt x="154" y="237"/>
                    <a:pt x="145" y="237"/>
                    <a:pt x="135" y="239"/>
                  </a:cubicBezTo>
                  <a:cubicBezTo>
                    <a:pt x="286" y="218"/>
                    <a:pt x="442" y="231"/>
                    <a:pt x="591" y="210"/>
                  </a:cubicBezTo>
                  <a:cubicBezTo>
                    <a:pt x="613" y="206"/>
                    <a:pt x="642" y="181"/>
                    <a:pt x="655" y="160"/>
                  </a:cubicBezTo>
                  <a:cubicBezTo>
                    <a:pt x="669" y="138"/>
                    <a:pt x="673" y="104"/>
                    <a:pt x="665" y="78"/>
                  </a:cubicBezTo>
                  <a:cubicBezTo>
                    <a:pt x="659" y="53"/>
                    <a:pt x="642" y="26"/>
                    <a:pt x="618" y="13"/>
                  </a:cubicBezTo>
                  <a:cubicBezTo>
                    <a:pt x="600" y="4"/>
                    <a:pt x="583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0" name="Google Shape;1340;p52"/>
            <p:cNvSpPr/>
            <p:nvPr/>
          </p:nvSpPr>
          <p:spPr>
            <a:xfrm>
              <a:off x="2975922" y="877353"/>
              <a:ext cx="25059" cy="20048"/>
            </a:xfrm>
            <a:custGeom>
              <a:avLst/>
              <a:gdLst/>
              <a:ahLst/>
              <a:cxnLst/>
              <a:rect l="l" t="t" r="r" b="b"/>
              <a:pathLst>
                <a:path w="620" h="496" extrusionOk="0">
                  <a:moveTo>
                    <a:pt x="208" y="430"/>
                  </a:moveTo>
                  <a:lnTo>
                    <a:pt x="199" y="439"/>
                  </a:lnTo>
                  <a:cubicBezTo>
                    <a:pt x="196" y="443"/>
                    <a:pt x="193" y="446"/>
                    <a:pt x="190" y="450"/>
                  </a:cubicBezTo>
                  <a:lnTo>
                    <a:pt x="190" y="450"/>
                  </a:lnTo>
                  <a:cubicBezTo>
                    <a:pt x="198" y="444"/>
                    <a:pt x="204" y="438"/>
                    <a:pt x="208" y="430"/>
                  </a:cubicBezTo>
                  <a:close/>
                  <a:moveTo>
                    <a:pt x="496" y="0"/>
                  </a:moveTo>
                  <a:cubicBezTo>
                    <a:pt x="478" y="0"/>
                    <a:pt x="460" y="5"/>
                    <a:pt x="444" y="14"/>
                  </a:cubicBezTo>
                  <a:cubicBezTo>
                    <a:pt x="371" y="51"/>
                    <a:pt x="299" y="91"/>
                    <a:pt x="228" y="138"/>
                  </a:cubicBezTo>
                  <a:cubicBezTo>
                    <a:pt x="187" y="163"/>
                    <a:pt x="147" y="194"/>
                    <a:pt x="114" y="225"/>
                  </a:cubicBezTo>
                  <a:cubicBezTo>
                    <a:pt x="81" y="256"/>
                    <a:pt x="50" y="294"/>
                    <a:pt x="19" y="331"/>
                  </a:cubicBezTo>
                  <a:cubicBezTo>
                    <a:pt x="3" y="352"/>
                    <a:pt x="0" y="391"/>
                    <a:pt x="9" y="414"/>
                  </a:cubicBezTo>
                  <a:cubicBezTo>
                    <a:pt x="17" y="441"/>
                    <a:pt x="34" y="465"/>
                    <a:pt x="58" y="480"/>
                  </a:cubicBezTo>
                  <a:cubicBezTo>
                    <a:pt x="75" y="488"/>
                    <a:pt x="94" y="495"/>
                    <a:pt x="114" y="495"/>
                  </a:cubicBezTo>
                  <a:cubicBezTo>
                    <a:pt x="123" y="495"/>
                    <a:pt x="132" y="494"/>
                    <a:pt x="141" y="490"/>
                  </a:cubicBezTo>
                  <a:cubicBezTo>
                    <a:pt x="160" y="478"/>
                    <a:pt x="176" y="467"/>
                    <a:pt x="190" y="450"/>
                  </a:cubicBezTo>
                  <a:lnTo>
                    <a:pt x="190" y="450"/>
                  </a:lnTo>
                  <a:cubicBezTo>
                    <a:pt x="190" y="450"/>
                    <a:pt x="189" y="451"/>
                    <a:pt x="189" y="451"/>
                  </a:cubicBezTo>
                  <a:cubicBezTo>
                    <a:pt x="215" y="416"/>
                    <a:pt x="245" y="387"/>
                    <a:pt x="279" y="361"/>
                  </a:cubicBezTo>
                  <a:lnTo>
                    <a:pt x="279" y="361"/>
                  </a:lnTo>
                  <a:cubicBezTo>
                    <a:pt x="279" y="361"/>
                    <a:pt x="278" y="362"/>
                    <a:pt x="278" y="362"/>
                  </a:cubicBezTo>
                  <a:cubicBezTo>
                    <a:pt x="363" y="298"/>
                    <a:pt x="456" y="248"/>
                    <a:pt x="549" y="196"/>
                  </a:cubicBezTo>
                  <a:cubicBezTo>
                    <a:pt x="599" y="171"/>
                    <a:pt x="620" y="99"/>
                    <a:pt x="589" y="51"/>
                  </a:cubicBezTo>
                  <a:cubicBezTo>
                    <a:pt x="568" y="19"/>
                    <a:pt x="532" y="0"/>
                    <a:pt x="4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1" name="Google Shape;1341;p52"/>
            <p:cNvSpPr/>
            <p:nvPr/>
          </p:nvSpPr>
          <p:spPr>
            <a:xfrm>
              <a:off x="2699216" y="1006976"/>
              <a:ext cx="309719" cy="138560"/>
            </a:xfrm>
            <a:custGeom>
              <a:avLst/>
              <a:gdLst/>
              <a:ahLst/>
              <a:cxnLst/>
              <a:rect l="l" t="t" r="r" b="b"/>
              <a:pathLst>
                <a:path w="7663" h="3428" extrusionOk="0">
                  <a:moveTo>
                    <a:pt x="2758" y="1"/>
                  </a:moveTo>
                  <a:cubicBezTo>
                    <a:pt x="2293" y="1"/>
                    <a:pt x="1797" y="247"/>
                    <a:pt x="1396" y="396"/>
                  </a:cubicBezTo>
                  <a:cubicBezTo>
                    <a:pt x="1268" y="443"/>
                    <a:pt x="1034" y="497"/>
                    <a:pt x="775" y="551"/>
                  </a:cubicBezTo>
                  <a:cubicBezTo>
                    <a:pt x="212" y="665"/>
                    <a:pt x="1" y="1365"/>
                    <a:pt x="415" y="1758"/>
                  </a:cubicBezTo>
                  <a:cubicBezTo>
                    <a:pt x="1541" y="2834"/>
                    <a:pt x="2815" y="3428"/>
                    <a:pt x="4273" y="3428"/>
                  </a:cubicBezTo>
                  <a:cubicBezTo>
                    <a:pt x="5171" y="3428"/>
                    <a:pt x="6140" y="3202"/>
                    <a:pt x="7186" y="2725"/>
                  </a:cubicBezTo>
                  <a:cubicBezTo>
                    <a:pt x="7484" y="2589"/>
                    <a:pt x="7662" y="2268"/>
                    <a:pt x="7598" y="1947"/>
                  </a:cubicBezTo>
                  <a:cubicBezTo>
                    <a:pt x="7561" y="1758"/>
                    <a:pt x="7474" y="1584"/>
                    <a:pt x="7288" y="1545"/>
                  </a:cubicBezTo>
                  <a:cubicBezTo>
                    <a:pt x="6849" y="1458"/>
                    <a:pt x="6438" y="1336"/>
                    <a:pt x="6047" y="1065"/>
                  </a:cubicBezTo>
                  <a:cubicBezTo>
                    <a:pt x="5751" y="860"/>
                    <a:pt x="5770" y="454"/>
                    <a:pt x="5490" y="280"/>
                  </a:cubicBezTo>
                  <a:cubicBezTo>
                    <a:pt x="5413" y="232"/>
                    <a:pt x="5337" y="213"/>
                    <a:pt x="5262" y="213"/>
                  </a:cubicBezTo>
                  <a:cubicBezTo>
                    <a:pt x="5050" y="213"/>
                    <a:pt x="4848" y="363"/>
                    <a:pt x="4643" y="412"/>
                  </a:cubicBezTo>
                  <a:cubicBezTo>
                    <a:pt x="4573" y="429"/>
                    <a:pt x="4485" y="435"/>
                    <a:pt x="4389" y="435"/>
                  </a:cubicBezTo>
                  <a:cubicBezTo>
                    <a:pt x="4198" y="435"/>
                    <a:pt x="3980" y="409"/>
                    <a:pt x="3836" y="385"/>
                  </a:cubicBezTo>
                  <a:cubicBezTo>
                    <a:pt x="3539" y="340"/>
                    <a:pt x="3390" y="164"/>
                    <a:pt x="3140" y="66"/>
                  </a:cubicBezTo>
                  <a:cubicBezTo>
                    <a:pt x="3017" y="20"/>
                    <a:pt x="2889" y="1"/>
                    <a:pt x="27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42" name="Google Shape;1342;p52"/>
          <p:cNvGrpSpPr/>
          <p:nvPr/>
        </p:nvGrpSpPr>
        <p:grpSpPr>
          <a:xfrm>
            <a:off x="8153774" y="539989"/>
            <a:ext cx="540453" cy="501430"/>
            <a:chOff x="7423831" y="989474"/>
            <a:chExt cx="215389" cy="199836"/>
          </a:xfrm>
        </p:grpSpPr>
        <p:sp>
          <p:nvSpPr>
            <p:cNvPr id="1343" name="Google Shape;1343;p52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4" name="Google Shape;1344;p52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45" name="Google Shape;1345;p52"/>
          <p:cNvGrpSpPr/>
          <p:nvPr/>
        </p:nvGrpSpPr>
        <p:grpSpPr>
          <a:xfrm>
            <a:off x="3691688" y="3778432"/>
            <a:ext cx="861740" cy="642705"/>
            <a:chOff x="7248899" y="-836968"/>
            <a:chExt cx="343432" cy="256139"/>
          </a:xfrm>
        </p:grpSpPr>
        <p:sp>
          <p:nvSpPr>
            <p:cNvPr id="1346" name="Google Shape;1346;p52"/>
            <p:cNvSpPr/>
            <p:nvPr/>
          </p:nvSpPr>
          <p:spPr>
            <a:xfrm>
              <a:off x="7248899" y="-826136"/>
              <a:ext cx="204068" cy="183951"/>
            </a:xfrm>
            <a:custGeom>
              <a:avLst/>
              <a:gdLst/>
              <a:ahLst/>
              <a:cxnLst/>
              <a:rect l="l" t="t" r="r" b="b"/>
              <a:pathLst>
                <a:path w="5049" h="4551" extrusionOk="0">
                  <a:moveTo>
                    <a:pt x="4602" y="1"/>
                  </a:moveTo>
                  <a:cubicBezTo>
                    <a:pt x="4487" y="1"/>
                    <a:pt x="4384" y="44"/>
                    <a:pt x="4351" y="149"/>
                  </a:cubicBezTo>
                  <a:cubicBezTo>
                    <a:pt x="4024" y="1190"/>
                    <a:pt x="3424" y="2973"/>
                    <a:pt x="2332" y="3721"/>
                  </a:cubicBezTo>
                  <a:cubicBezTo>
                    <a:pt x="1990" y="3387"/>
                    <a:pt x="1445" y="3005"/>
                    <a:pt x="961" y="3005"/>
                  </a:cubicBezTo>
                  <a:cubicBezTo>
                    <a:pt x="710" y="3005"/>
                    <a:pt x="475" y="3108"/>
                    <a:pt x="295" y="3375"/>
                  </a:cubicBezTo>
                  <a:cubicBezTo>
                    <a:pt x="1" y="3806"/>
                    <a:pt x="500" y="4265"/>
                    <a:pt x="870" y="4410"/>
                  </a:cubicBezTo>
                  <a:cubicBezTo>
                    <a:pt x="1120" y="4506"/>
                    <a:pt x="1359" y="4550"/>
                    <a:pt x="1587" y="4550"/>
                  </a:cubicBezTo>
                  <a:cubicBezTo>
                    <a:pt x="3427" y="4550"/>
                    <a:pt x="4564" y="1695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7" name="Google Shape;1347;p52"/>
            <p:cNvSpPr/>
            <p:nvPr/>
          </p:nvSpPr>
          <p:spPr>
            <a:xfrm>
              <a:off x="7389677" y="-769146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68" y="0"/>
                  </a:moveTo>
                  <a:cubicBezTo>
                    <a:pt x="4346" y="0"/>
                    <a:pt x="4236" y="47"/>
                    <a:pt x="4206" y="157"/>
                  </a:cubicBezTo>
                  <a:cubicBezTo>
                    <a:pt x="3923" y="1209"/>
                    <a:pt x="3388" y="3015"/>
                    <a:pt x="2326" y="3802"/>
                  </a:cubicBezTo>
                  <a:cubicBezTo>
                    <a:pt x="1980" y="3488"/>
                    <a:pt x="1439" y="3136"/>
                    <a:pt x="964" y="3136"/>
                  </a:cubicBezTo>
                  <a:cubicBezTo>
                    <a:pt x="700" y="3136"/>
                    <a:pt x="456" y="3245"/>
                    <a:pt x="278" y="3530"/>
                  </a:cubicBezTo>
                  <a:cubicBezTo>
                    <a:pt x="1" y="3973"/>
                    <a:pt x="514" y="4412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0"/>
                    <a:pt x="4852" y="308"/>
                  </a:cubicBezTo>
                  <a:cubicBezTo>
                    <a:pt x="4901" y="128"/>
                    <a:pt x="4669" y="0"/>
                    <a:pt x="4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8" name="Google Shape;1348;p52"/>
            <p:cNvSpPr/>
            <p:nvPr/>
          </p:nvSpPr>
          <p:spPr>
            <a:xfrm>
              <a:off x="7419950" y="-836968"/>
              <a:ext cx="172381" cy="88722"/>
            </a:xfrm>
            <a:custGeom>
              <a:avLst/>
              <a:gdLst/>
              <a:ahLst/>
              <a:cxnLst/>
              <a:rect l="l" t="t" r="r" b="b"/>
              <a:pathLst>
                <a:path w="4265" h="2195" extrusionOk="0">
                  <a:moveTo>
                    <a:pt x="425" y="0"/>
                  </a:moveTo>
                  <a:cubicBezTo>
                    <a:pt x="116" y="0"/>
                    <a:pt x="0" y="484"/>
                    <a:pt x="335" y="539"/>
                  </a:cubicBezTo>
                  <a:cubicBezTo>
                    <a:pt x="1546" y="733"/>
                    <a:pt x="2728" y="1338"/>
                    <a:pt x="3658" y="2125"/>
                  </a:cubicBezTo>
                  <a:cubicBezTo>
                    <a:pt x="3716" y="2174"/>
                    <a:pt x="3779" y="2195"/>
                    <a:pt x="3841" y="2195"/>
                  </a:cubicBezTo>
                  <a:cubicBezTo>
                    <a:pt x="4066" y="2195"/>
                    <a:pt x="4265" y="1920"/>
                    <a:pt x="4054" y="1740"/>
                  </a:cubicBezTo>
                  <a:cubicBezTo>
                    <a:pt x="3051" y="891"/>
                    <a:pt x="1786" y="218"/>
                    <a:pt x="475" y="5"/>
                  </a:cubicBezTo>
                  <a:cubicBezTo>
                    <a:pt x="458" y="2"/>
                    <a:pt x="441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49" name="Google Shape;1349;p52"/>
          <p:cNvGrpSpPr/>
          <p:nvPr/>
        </p:nvGrpSpPr>
        <p:grpSpPr>
          <a:xfrm>
            <a:off x="920203" y="4244787"/>
            <a:ext cx="608365" cy="686579"/>
            <a:chOff x="7376581" y="390226"/>
            <a:chExt cx="263647" cy="297530"/>
          </a:xfrm>
        </p:grpSpPr>
        <p:sp>
          <p:nvSpPr>
            <p:cNvPr id="1350" name="Google Shape;1350;p52"/>
            <p:cNvSpPr/>
            <p:nvPr/>
          </p:nvSpPr>
          <p:spPr>
            <a:xfrm>
              <a:off x="7377026" y="458129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59" y="258"/>
                    <a:pt x="283" y="442"/>
                  </a:cubicBezTo>
                  <a:cubicBezTo>
                    <a:pt x="858" y="1298"/>
                    <a:pt x="1817" y="2797"/>
                    <a:pt x="1722" y="4043"/>
                  </a:cubicBezTo>
                  <a:cubicBezTo>
                    <a:pt x="1040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3" y="5681"/>
                    <a:pt x="1209" y="5613"/>
                    <a:pt x="1359" y="5526"/>
                  </a:cubicBezTo>
                  <a:cubicBezTo>
                    <a:pt x="3345" y="4377"/>
                    <a:pt x="1639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1" name="Google Shape;1351;p52"/>
            <p:cNvSpPr/>
            <p:nvPr/>
          </p:nvSpPr>
          <p:spPr>
            <a:xfrm>
              <a:off x="7505072" y="391964"/>
              <a:ext cx="135156" cy="229424"/>
            </a:xfrm>
            <a:custGeom>
              <a:avLst/>
              <a:gdLst/>
              <a:ahLst/>
              <a:cxnLst/>
              <a:rect l="l" t="t" r="r" b="b"/>
              <a:pathLst>
                <a:path w="3344" h="5676" extrusionOk="0">
                  <a:moveTo>
                    <a:pt x="482" y="1"/>
                  </a:moveTo>
                  <a:cubicBezTo>
                    <a:pt x="276" y="1"/>
                    <a:pt x="0" y="276"/>
                    <a:pt x="134" y="458"/>
                  </a:cubicBezTo>
                  <a:cubicBezTo>
                    <a:pt x="740" y="1290"/>
                    <a:pt x="1755" y="2752"/>
                    <a:pt x="1707" y="4001"/>
                  </a:cubicBezTo>
                  <a:cubicBezTo>
                    <a:pt x="1028" y="4109"/>
                    <a:pt x="1" y="4510"/>
                    <a:pt x="295" y="5351"/>
                  </a:cubicBezTo>
                  <a:cubicBezTo>
                    <a:pt x="379" y="5590"/>
                    <a:pt x="584" y="5675"/>
                    <a:pt x="807" y="5675"/>
                  </a:cubicBezTo>
                  <a:cubicBezTo>
                    <a:pt x="1020" y="5675"/>
                    <a:pt x="1248" y="5597"/>
                    <a:pt x="1403" y="5500"/>
                  </a:cubicBezTo>
                  <a:cubicBezTo>
                    <a:pt x="3343" y="4274"/>
                    <a:pt x="1525" y="1307"/>
                    <a:pt x="624" y="71"/>
                  </a:cubicBezTo>
                  <a:cubicBezTo>
                    <a:pt x="589" y="22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2" name="Google Shape;1352;p52"/>
            <p:cNvSpPr/>
            <p:nvPr/>
          </p:nvSpPr>
          <p:spPr>
            <a:xfrm>
              <a:off x="7376581" y="390226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5" y="1"/>
                  </a:moveTo>
                  <a:cubicBezTo>
                    <a:pt x="3629" y="1"/>
                    <a:pt x="3611" y="3"/>
                    <a:pt x="3592" y="6"/>
                  </a:cubicBezTo>
                  <a:cubicBezTo>
                    <a:pt x="2375" y="244"/>
                    <a:pt x="1128" y="774"/>
                    <a:pt x="196" y="1615"/>
                  </a:cubicBezTo>
                  <a:cubicBezTo>
                    <a:pt x="1" y="1795"/>
                    <a:pt x="158" y="2102"/>
                    <a:pt x="356" y="2102"/>
                  </a:cubicBezTo>
                  <a:cubicBezTo>
                    <a:pt x="406" y="2102"/>
                    <a:pt x="459" y="2083"/>
                    <a:pt x="509" y="2037"/>
                  </a:cubicBezTo>
                  <a:cubicBezTo>
                    <a:pt x="1370" y="1259"/>
                    <a:pt x="2515" y="745"/>
                    <a:pt x="3644" y="526"/>
                  </a:cubicBezTo>
                  <a:cubicBezTo>
                    <a:pt x="3953" y="467"/>
                    <a:pt x="3928" y="1"/>
                    <a:pt x="3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53" name="Google Shape;1353;p52"/>
          <p:cNvGrpSpPr/>
          <p:nvPr/>
        </p:nvGrpSpPr>
        <p:grpSpPr>
          <a:xfrm>
            <a:off x="7058436" y="4178752"/>
            <a:ext cx="540453" cy="501430"/>
            <a:chOff x="7423831" y="989474"/>
            <a:chExt cx="215389" cy="199836"/>
          </a:xfrm>
        </p:grpSpPr>
        <p:sp>
          <p:nvSpPr>
            <p:cNvPr id="1354" name="Google Shape;1354;p52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5" name="Google Shape;1355;p52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56" name="Google Shape;1356;p52"/>
          <p:cNvGrpSpPr/>
          <p:nvPr/>
        </p:nvGrpSpPr>
        <p:grpSpPr>
          <a:xfrm>
            <a:off x="3417109" y="178099"/>
            <a:ext cx="1677431" cy="1524016"/>
            <a:chOff x="3638302" y="1542282"/>
            <a:chExt cx="719310" cy="653551"/>
          </a:xfrm>
        </p:grpSpPr>
        <p:sp>
          <p:nvSpPr>
            <p:cNvPr id="1357" name="Google Shape;1357;p52"/>
            <p:cNvSpPr/>
            <p:nvPr/>
          </p:nvSpPr>
          <p:spPr>
            <a:xfrm>
              <a:off x="3638302" y="1542282"/>
              <a:ext cx="719310" cy="653551"/>
            </a:xfrm>
            <a:custGeom>
              <a:avLst/>
              <a:gdLst/>
              <a:ahLst/>
              <a:cxnLst/>
              <a:rect l="l" t="t" r="r" b="b"/>
              <a:pathLst>
                <a:path w="17797" h="16169" extrusionOk="0">
                  <a:moveTo>
                    <a:pt x="5082" y="1"/>
                  </a:moveTo>
                  <a:lnTo>
                    <a:pt x="5082" y="1"/>
                  </a:lnTo>
                  <a:cubicBezTo>
                    <a:pt x="1" y="6243"/>
                    <a:pt x="6942" y="16168"/>
                    <a:pt x="14729" y="16168"/>
                  </a:cubicBezTo>
                  <a:cubicBezTo>
                    <a:pt x="15745" y="16168"/>
                    <a:pt x="16776" y="15999"/>
                    <a:pt x="17796" y="15631"/>
                  </a:cubicBezTo>
                  <a:cubicBezTo>
                    <a:pt x="8169" y="13728"/>
                    <a:pt x="3065" y="9048"/>
                    <a:pt x="50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8" name="Google Shape;1358;p52"/>
            <p:cNvSpPr/>
            <p:nvPr/>
          </p:nvSpPr>
          <p:spPr>
            <a:xfrm>
              <a:off x="3829563" y="1906334"/>
              <a:ext cx="167086" cy="177686"/>
            </a:xfrm>
            <a:custGeom>
              <a:avLst/>
              <a:gdLst/>
              <a:ahLst/>
              <a:cxnLst/>
              <a:rect l="l" t="t" r="r" b="b"/>
              <a:pathLst>
                <a:path w="4134" h="4396" extrusionOk="0">
                  <a:moveTo>
                    <a:pt x="1461" y="1"/>
                  </a:moveTo>
                  <a:cubicBezTo>
                    <a:pt x="1439" y="1"/>
                    <a:pt x="1422" y="8"/>
                    <a:pt x="1410" y="22"/>
                  </a:cubicBezTo>
                  <a:cubicBezTo>
                    <a:pt x="1410" y="22"/>
                    <a:pt x="0" y="890"/>
                    <a:pt x="56" y="1503"/>
                  </a:cubicBezTo>
                  <a:cubicBezTo>
                    <a:pt x="118" y="2172"/>
                    <a:pt x="1986" y="4273"/>
                    <a:pt x="2301" y="4367"/>
                  </a:cubicBezTo>
                  <a:cubicBezTo>
                    <a:pt x="2366" y="4386"/>
                    <a:pt x="2428" y="4395"/>
                    <a:pt x="2488" y="4395"/>
                  </a:cubicBezTo>
                  <a:cubicBezTo>
                    <a:pt x="2853" y="4395"/>
                    <a:pt x="3124" y="4064"/>
                    <a:pt x="3431" y="3785"/>
                  </a:cubicBezTo>
                  <a:cubicBezTo>
                    <a:pt x="3769" y="3478"/>
                    <a:pt x="4133" y="3248"/>
                    <a:pt x="3995" y="2812"/>
                  </a:cubicBezTo>
                  <a:cubicBezTo>
                    <a:pt x="3884" y="2477"/>
                    <a:pt x="1869" y="1"/>
                    <a:pt x="14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9" name="Google Shape;1359;p52"/>
            <p:cNvSpPr/>
            <p:nvPr/>
          </p:nvSpPr>
          <p:spPr>
            <a:xfrm>
              <a:off x="3760488" y="1822748"/>
              <a:ext cx="361656" cy="302220"/>
            </a:xfrm>
            <a:custGeom>
              <a:avLst/>
              <a:gdLst/>
              <a:ahLst/>
              <a:cxnLst/>
              <a:rect l="l" t="t" r="r" b="b"/>
              <a:pathLst>
                <a:path w="8948" h="7477" extrusionOk="0">
                  <a:moveTo>
                    <a:pt x="8700" y="0"/>
                  </a:moveTo>
                  <a:cubicBezTo>
                    <a:pt x="8666" y="0"/>
                    <a:pt x="8630" y="12"/>
                    <a:pt x="8596" y="40"/>
                  </a:cubicBezTo>
                  <a:cubicBezTo>
                    <a:pt x="5778" y="2419"/>
                    <a:pt x="2954" y="4799"/>
                    <a:pt x="133" y="7178"/>
                  </a:cubicBezTo>
                  <a:cubicBezTo>
                    <a:pt x="1" y="7290"/>
                    <a:pt x="113" y="7477"/>
                    <a:pt x="248" y="7477"/>
                  </a:cubicBezTo>
                  <a:cubicBezTo>
                    <a:pt x="282" y="7477"/>
                    <a:pt x="317" y="7465"/>
                    <a:pt x="351" y="7437"/>
                  </a:cubicBezTo>
                  <a:cubicBezTo>
                    <a:pt x="3169" y="5058"/>
                    <a:pt x="5993" y="2678"/>
                    <a:pt x="8814" y="299"/>
                  </a:cubicBezTo>
                  <a:cubicBezTo>
                    <a:pt x="8948" y="188"/>
                    <a:pt x="8836" y="0"/>
                    <a:pt x="87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0" name="Google Shape;1360;p52"/>
            <p:cNvSpPr/>
            <p:nvPr/>
          </p:nvSpPr>
          <p:spPr>
            <a:xfrm>
              <a:off x="3698284" y="2064209"/>
              <a:ext cx="123839" cy="105537"/>
            </a:xfrm>
            <a:custGeom>
              <a:avLst/>
              <a:gdLst/>
              <a:ahLst/>
              <a:cxnLst/>
              <a:rect l="l" t="t" r="r" b="b"/>
              <a:pathLst>
                <a:path w="3064" h="2611" extrusionOk="0">
                  <a:moveTo>
                    <a:pt x="1225" y="0"/>
                  </a:moveTo>
                  <a:cubicBezTo>
                    <a:pt x="1163" y="0"/>
                    <a:pt x="1102" y="33"/>
                    <a:pt x="1072" y="100"/>
                  </a:cubicBezTo>
                  <a:cubicBezTo>
                    <a:pt x="778" y="744"/>
                    <a:pt x="320" y="1767"/>
                    <a:pt x="63" y="2322"/>
                  </a:cubicBezTo>
                  <a:cubicBezTo>
                    <a:pt x="1" y="2460"/>
                    <a:pt x="104" y="2610"/>
                    <a:pt x="248" y="2610"/>
                  </a:cubicBezTo>
                  <a:cubicBezTo>
                    <a:pt x="262" y="2610"/>
                    <a:pt x="277" y="2609"/>
                    <a:pt x="291" y="2606"/>
                  </a:cubicBezTo>
                  <a:cubicBezTo>
                    <a:pt x="929" y="2471"/>
                    <a:pt x="2153" y="2204"/>
                    <a:pt x="2886" y="2026"/>
                  </a:cubicBezTo>
                  <a:cubicBezTo>
                    <a:pt x="3049" y="1985"/>
                    <a:pt x="3064" y="1755"/>
                    <a:pt x="2904" y="1697"/>
                  </a:cubicBezTo>
                  <a:cubicBezTo>
                    <a:pt x="2830" y="1672"/>
                    <a:pt x="2761" y="1643"/>
                    <a:pt x="2689" y="1610"/>
                  </a:cubicBezTo>
                  <a:cubicBezTo>
                    <a:pt x="2273" y="1411"/>
                    <a:pt x="1885" y="1156"/>
                    <a:pt x="1654" y="740"/>
                  </a:cubicBezTo>
                  <a:cubicBezTo>
                    <a:pt x="1565" y="579"/>
                    <a:pt x="1461" y="355"/>
                    <a:pt x="1393" y="123"/>
                  </a:cubicBezTo>
                  <a:cubicBezTo>
                    <a:pt x="1367" y="43"/>
                    <a:pt x="1296" y="0"/>
                    <a:pt x="1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1" name="Google Shape;1361;p52"/>
            <p:cNvSpPr/>
            <p:nvPr/>
          </p:nvSpPr>
          <p:spPr>
            <a:xfrm>
              <a:off x="4102066" y="1730027"/>
              <a:ext cx="122748" cy="120290"/>
            </a:xfrm>
            <a:custGeom>
              <a:avLst/>
              <a:gdLst/>
              <a:ahLst/>
              <a:cxnLst/>
              <a:rect l="l" t="t" r="r" b="b"/>
              <a:pathLst>
                <a:path w="3037" h="2976" extrusionOk="0">
                  <a:moveTo>
                    <a:pt x="1980" y="0"/>
                  </a:moveTo>
                  <a:cubicBezTo>
                    <a:pt x="1835" y="114"/>
                    <a:pt x="1297" y="736"/>
                    <a:pt x="1137" y="833"/>
                  </a:cubicBezTo>
                  <a:cubicBezTo>
                    <a:pt x="1100" y="642"/>
                    <a:pt x="1025" y="239"/>
                    <a:pt x="909" y="75"/>
                  </a:cubicBezTo>
                  <a:cubicBezTo>
                    <a:pt x="829" y="268"/>
                    <a:pt x="539" y="1098"/>
                    <a:pt x="458" y="1317"/>
                  </a:cubicBezTo>
                  <a:cubicBezTo>
                    <a:pt x="313" y="1230"/>
                    <a:pt x="247" y="984"/>
                    <a:pt x="81" y="901"/>
                  </a:cubicBezTo>
                  <a:cubicBezTo>
                    <a:pt x="0" y="1212"/>
                    <a:pt x="31" y="2614"/>
                    <a:pt x="31" y="2614"/>
                  </a:cubicBezTo>
                  <a:lnTo>
                    <a:pt x="131" y="2734"/>
                  </a:lnTo>
                  <a:cubicBezTo>
                    <a:pt x="131" y="2734"/>
                    <a:pt x="1375" y="2976"/>
                    <a:pt x="1772" y="2976"/>
                  </a:cubicBezTo>
                  <a:cubicBezTo>
                    <a:pt x="1792" y="2976"/>
                    <a:pt x="1809" y="2975"/>
                    <a:pt x="1825" y="2974"/>
                  </a:cubicBezTo>
                  <a:cubicBezTo>
                    <a:pt x="1771" y="2796"/>
                    <a:pt x="1537" y="2690"/>
                    <a:pt x="1479" y="2531"/>
                  </a:cubicBezTo>
                  <a:cubicBezTo>
                    <a:pt x="1709" y="2487"/>
                    <a:pt x="2576" y="2342"/>
                    <a:pt x="2781" y="2299"/>
                  </a:cubicBezTo>
                  <a:cubicBezTo>
                    <a:pt x="2641" y="2154"/>
                    <a:pt x="2258" y="2011"/>
                    <a:pt x="2073" y="1945"/>
                  </a:cubicBezTo>
                  <a:cubicBezTo>
                    <a:pt x="2195" y="1804"/>
                    <a:pt x="2899" y="1377"/>
                    <a:pt x="3036" y="1253"/>
                  </a:cubicBezTo>
                  <a:cubicBezTo>
                    <a:pt x="2798" y="1172"/>
                    <a:pt x="2026" y="1054"/>
                    <a:pt x="2026" y="1054"/>
                  </a:cubicBezTo>
                  <a:cubicBezTo>
                    <a:pt x="2026" y="1054"/>
                    <a:pt x="2019" y="247"/>
                    <a:pt x="19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2" name="Google Shape;1362;p52"/>
            <p:cNvSpPr/>
            <p:nvPr/>
          </p:nvSpPr>
          <p:spPr>
            <a:xfrm>
              <a:off x="3839264" y="1563219"/>
              <a:ext cx="514353" cy="610019"/>
            </a:xfrm>
            <a:custGeom>
              <a:avLst/>
              <a:gdLst/>
              <a:ahLst/>
              <a:cxnLst/>
              <a:rect l="l" t="t" r="r" b="b"/>
              <a:pathLst>
                <a:path w="12726" h="15092" extrusionOk="0">
                  <a:moveTo>
                    <a:pt x="13" y="1"/>
                  </a:moveTo>
                  <a:cubicBezTo>
                    <a:pt x="7" y="1"/>
                    <a:pt x="0" y="9"/>
                    <a:pt x="6" y="17"/>
                  </a:cubicBezTo>
                  <a:cubicBezTo>
                    <a:pt x="831" y="999"/>
                    <a:pt x="1657" y="1978"/>
                    <a:pt x="2485" y="2957"/>
                  </a:cubicBezTo>
                  <a:cubicBezTo>
                    <a:pt x="3311" y="3939"/>
                    <a:pt x="4140" y="4918"/>
                    <a:pt x="4966" y="5900"/>
                  </a:cubicBezTo>
                  <a:cubicBezTo>
                    <a:pt x="5790" y="6882"/>
                    <a:pt x="6618" y="7863"/>
                    <a:pt x="7445" y="8843"/>
                  </a:cubicBezTo>
                  <a:cubicBezTo>
                    <a:pt x="8271" y="9824"/>
                    <a:pt x="9099" y="10806"/>
                    <a:pt x="9925" y="11785"/>
                  </a:cubicBezTo>
                  <a:cubicBezTo>
                    <a:pt x="10747" y="12765"/>
                    <a:pt x="11574" y="13742"/>
                    <a:pt x="12396" y="14721"/>
                  </a:cubicBezTo>
                  <a:cubicBezTo>
                    <a:pt x="12499" y="14844"/>
                    <a:pt x="12603" y="14964"/>
                    <a:pt x="12704" y="15088"/>
                  </a:cubicBezTo>
                  <a:cubicBezTo>
                    <a:pt x="12707" y="15090"/>
                    <a:pt x="12709" y="15091"/>
                    <a:pt x="12712" y="15091"/>
                  </a:cubicBezTo>
                  <a:cubicBezTo>
                    <a:pt x="12720" y="15091"/>
                    <a:pt x="12726" y="15081"/>
                    <a:pt x="12721" y="15073"/>
                  </a:cubicBezTo>
                  <a:cubicBezTo>
                    <a:pt x="11897" y="14094"/>
                    <a:pt x="11075" y="13119"/>
                    <a:pt x="10248" y="12141"/>
                  </a:cubicBezTo>
                  <a:cubicBezTo>
                    <a:pt x="9422" y="11160"/>
                    <a:pt x="8594" y="10178"/>
                    <a:pt x="7768" y="9197"/>
                  </a:cubicBezTo>
                  <a:cubicBezTo>
                    <a:pt x="6943" y="8217"/>
                    <a:pt x="6115" y="7236"/>
                    <a:pt x="5289" y="6254"/>
                  </a:cubicBezTo>
                  <a:cubicBezTo>
                    <a:pt x="4463" y="5273"/>
                    <a:pt x="3634" y="4293"/>
                    <a:pt x="2808" y="3312"/>
                  </a:cubicBezTo>
                  <a:cubicBezTo>
                    <a:pt x="1984" y="2330"/>
                    <a:pt x="1158" y="1348"/>
                    <a:pt x="329" y="371"/>
                  </a:cubicBezTo>
                  <a:cubicBezTo>
                    <a:pt x="226" y="247"/>
                    <a:pt x="122" y="125"/>
                    <a:pt x="19" y="5"/>
                  </a:cubicBezTo>
                  <a:cubicBezTo>
                    <a:pt x="17" y="2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1028" name="Picture 4" descr="25,628 Halloween Cat Illustrations &amp; Clip Art - iStock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04" y="1282877"/>
            <a:ext cx="3230630" cy="323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8" grpId="0" animBg="1"/>
      <p:bldP spid="1269" grpId="0" animBg="1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52"/>
          <p:cNvSpPr txBox="1">
            <a:spLocks noGrp="1"/>
          </p:cNvSpPr>
          <p:nvPr>
            <p:ph type="title"/>
          </p:nvPr>
        </p:nvSpPr>
        <p:spPr>
          <a:xfrm>
            <a:off x="791504" y="1645294"/>
            <a:ext cx="3651900" cy="10373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F7645D"/>
                </a:solidFill>
              </a:rPr>
              <a:t>Mid-autum</a:t>
            </a:r>
            <a:r>
              <a:rPr lang="en-US" dirty="0">
                <a:solidFill>
                  <a:srgbClr val="F7645D"/>
                </a:solidFill>
              </a:rPr>
              <a:t>n</a:t>
            </a:r>
            <a:r>
              <a:rPr lang="en-US" dirty="0" smtClean="0">
                <a:solidFill>
                  <a:srgbClr val="F7645D"/>
                </a:solidFill>
              </a:rPr>
              <a:t> Festival</a:t>
            </a:r>
            <a:endParaRPr dirty="0">
              <a:solidFill>
                <a:srgbClr val="F7645D"/>
              </a:solidFill>
            </a:endParaRPr>
          </a:p>
        </p:txBody>
      </p:sp>
      <p:sp>
        <p:nvSpPr>
          <p:cNvPr id="1269" name="Google Shape;1269;p52"/>
          <p:cNvSpPr txBox="1">
            <a:spLocks noGrp="1"/>
          </p:cNvSpPr>
          <p:nvPr>
            <p:ph type="subTitle" idx="1"/>
          </p:nvPr>
        </p:nvSpPr>
        <p:spPr>
          <a:xfrm rot="-282">
            <a:off x="791461" y="2682788"/>
            <a:ext cx="3651900" cy="7553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/>
              <a:t>It’s the symbol of the moon, prosperity and family reunion.</a:t>
            </a:r>
            <a:endParaRPr sz="2000" dirty="0"/>
          </a:p>
        </p:txBody>
      </p:sp>
      <p:grpSp>
        <p:nvGrpSpPr>
          <p:cNvPr id="1272" name="Google Shape;1272;p52"/>
          <p:cNvGrpSpPr/>
          <p:nvPr/>
        </p:nvGrpSpPr>
        <p:grpSpPr>
          <a:xfrm flipH="1">
            <a:off x="7554494" y="3090441"/>
            <a:ext cx="1370448" cy="2053181"/>
            <a:chOff x="152802" y="1695348"/>
            <a:chExt cx="570016" cy="1050998"/>
          </a:xfrm>
        </p:grpSpPr>
        <p:sp>
          <p:nvSpPr>
            <p:cNvPr id="1273" name="Google Shape;1273;p52"/>
            <p:cNvSpPr/>
            <p:nvPr/>
          </p:nvSpPr>
          <p:spPr>
            <a:xfrm>
              <a:off x="241440" y="1695348"/>
              <a:ext cx="103186" cy="98261"/>
            </a:xfrm>
            <a:custGeom>
              <a:avLst/>
              <a:gdLst/>
              <a:ahLst/>
              <a:cxnLst/>
              <a:rect l="l" t="t" r="r" b="b"/>
              <a:pathLst>
                <a:path w="2553" h="2431" extrusionOk="0">
                  <a:moveTo>
                    <a:pt x="1162" y="1"/>
                  </a:moveTo>
                  <a:cubicBezTo>
                    <a:pt x="1158" y="1"/>
                    <a:pt x="1154" y="1"/>
                    <a:pt x="1150" y="1"/>
                  </a:cubicBezTo>
                  <a:cubicBezTo>
                    <a:pt x="761" y="30"/>
                    <a:pt x="1030" y="1977"/>
                    <a:pt x="1030" y="1977"/>
                  </a:cubicBezTo>
                  <a:cubicBezTo>
                    <a:pt x="1030" y="1977"/>
                    <a:pt x="719" y="1038"/>
                    <a:pt x="374" y="1038"/>
                  </a:cubicBezTo>
                  <a:cubicBezTo>
                    <a:pt x="334" y="1038"/>
                    <a:pt x="294" y="1050"/>
                    <a:pt x="253" y="1078"/>
                  </a:cubicBezTo>
                  <a:cubicBezTo>
                    <a:pt x="1" y="1252"/>
                    <a:pt x="405" y="1956"/>
                    <a:pt x="717" y="2430"/>
                  </a:cubicBezTo>
                  <a:cubicBezTo>
                    <a:pt x="887" y="2327"/>
                    <a:pt x="1066" y="2273"/>
                    <a:pt x="1255" y="2273"/>
                  </a:cubicBezTo>
                  <a:cubicBezTo>
                    <a:pt x="1283" y="2273"/>
                    <a:pt x="1312" y="2274"/>
                    <a:pt x="1341" y="2277"/>
                  </a:cubicBezTo>
                  <a:cubicBezTo>
                    <a:pt x="1399" y="2281"/>
                    <a:pt x="1452" y="2289"/>
                    <a:pt x="1513" y="2302"/>
                  </a:cubicBezTo>
                  <a:cubicBezTo>
                    <a:pt x="1544" y="2310"/>
                    <a:pt x="1573" y="2316"/>
                    <a:pt x="1599" y="2327"/>
                  </a:cubicBezTo>
                  <a:cubicBezTo>
                    <a:pt x="1693" y="2351"/>
                    <a:pt x="1784" y="2380"/>
                    <a:pt x="1873" y="2416"/>
                  </a:cubicBezTo>
                  <a:cubicBezTo>
                    <a:pt x="2322" y="1741"/>
                    <a:pt x="2552" y="600"/>
                    <a:pt x="2258" y="540"/>
                  </a:cubicBezTo>
                  <a:cubicBezTo>
                    <a:pt x="2238" y="536"/>
                    <a:pt x="2219" y="534"/>
                    <a:pt x="2200" y="534"/>
                  </a:cubicBezTo>
                  <a:cubicBezTo>
                    <a:pt x="1793" y="534"/>
                    <a:pt x="1606" y="1438"/>
                    <a:pt x="1606" y="1438"/>
                  </a:cubicBezTo>
                  <a:cubicBezTo>
                    <a:pt x="1606" y="1438"/>
                    <a:pt x="1543" y="1"/>
                    <a:pt x="11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4" name="Google Shape;1274;p52"/>
            <p:cNvSpPr/>
            <p:nvPr/>
          </p:nvSpPr>
          <p:spPr>
            <a:xfrm>
              <a:off x="561757" y="2032844"/>
              <a:ext cx="102418" cy="99312"/>
            </a:xfrm>
            <a:custGeom>
              <a:avLst/>
              <a:gdLst/>
              <a:ahLst/>
              <a:cxnLst/>
              <a:rect l="l" t="t" r="r" b="b"/>
              <a:pathLst>
                <a:path w="2534" h="2457" extrusionOk="0">
                  <a:moveTo>
                    <a:pt x="1163" y="0"/>
                  </a:moveTo>
                  <a:cubicBezTo>
                    <a:pt x="1159" y="0"/>
                    <a:pt x="1156" y="0"/>
                    <a:pt x="1152" y="0"/>
                  </a:cubicBezTo>
                  <a:cubicBezTo>
                    <a:pt x="765" y="29"/>
                    <a:pt x="1034" y="1976"/>
                    <a:pt x="1034" y="1976"/>
                  </a:cubicBezTo>
                  <a:cubicBezTo>
                    <a:pt x="1034" y="1976"/>
                    <a:pt x="723" y="1039"/>
                    <a:pt x="378" y="1039"/>
                  </a:cubicBezTo>
                  <a:cubicBezTo>
                    <a:pt x="338" y="1039"/>
                    <a:pt x="298" y="1051"/>
                    <a:pt x="257" y="1079"/>
                  </a:cubicBezTo>
                  <a:cubicBezTo>
                    <a:pt x="1" y="1257"/>
                    <a:pt x="423" y="1982"/>
                    <a:pt x="738" y="2456"/>
                  </a:cubicBezTo>
                  <a:cubicBezTo>
                    <a:pt x="870" y="2276"/>
                    <a:pt x="1032" y="2148"/>
                    <a:pt x="1220" y="2079"/>
                  </a:cubicBezTo>
                  <a:cubicBezTo>
                    <a:pt x="1301" y="2053"/>
                    <a:pt x="1386" y="2034"/>
                    <a:pt x="1479" y="2028"/>
                  </a:cubicBezTo>
                  <a:lnTo>
                    <a:pt x="1481" y="2028"/>
                  </a:lnTo>
                  <a:cubicBezTo>
                    <a:pt x="1489" y="2027"/>
                    <a:pt x="1496" y="2027"/>
                    <a:pt x="1503" y="2027"/>
                  </a:cubicBezTo>
                  <a:cubicBezTo>
                    <a:pt x="1654" y="2027"/>
                    <a:pt x="1816" y="2107"/>
                    <a:pt x="1974" y="2251"/>
                  </a:cubicBezTo>
                  <a:cubicBezTo>
                    <a:pt x="2355" y="1570"/>
                    <a:pt x="2533" y="595"/>
                    <a:pt x="2260" y="541"/>
                  </a:cubicBezTo>
                  <a:cubicBezTo>
                    <a:pt x="2240" y="537"/>
                    <a:pt x="2221" y="535"/>
                    <a:pt x="2202" y="535"/>
                  </a:cubicBezTo>
                  <a:cubicBezTo>
                    <a:pt x="1795" y="535"/>
                    <a:pt x="1608" y="1438"/>
                    <a:pt x="1608" y="1438"/>
                  </a:cubicBezTo>
                  <a:cubicBezTo>
                    <a:pt x="1608" y="1438"/>
                    <a:pt x="1545" y="0"/>
                    <a:pt x="11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5" name="Google Shape;1275;p52"/>
            <p:cNvSpPr/>
            <p:nvPr/>
          </p:nvSpPr>
          <p:spPr>
            <a:xfrm>
              <a:off x="152802" y="1940932"/>
              <a:ext cx="84917" cy="805409"/>
            </a:xfrm>
            <a:custGeom>
              <a:avLst/>
              <a:gdLst/>
              <a:ahLst/>
              <a:cxnLst/>
              <a:rect l="l" t="t" r="r" b="b"/>
              <a:pathLst>
                <a:path w="2101" h="19926" extrusionOk="0">
                  <a:moveTo>
                    <a:pt x="1295" y="1"/>
                  </a:moveTo>
                  <a:lnTo>
                    <a:pt x="1295" y="1"/>
                  </a:lnTo>
                  <a:cubicBezTo>
                    <a:pt x="1" y="6704"/>
                    <a:pt x="798" y="19926"/>
                    <a:pt x="798" y="19926"/>
                  </a:cubicBezTo>
                  <a:lnTo>
                    <a:pt x="798" y="19923"/>
                  </a:lnTo>
                  <a:lnTo>
                    <a:pt x="2101" y="19923"/>
                  </a:lnTo>
                  <a:cubicBezTo>
                    <a:pt x="1974" y="19184"/>
                    <a:pt x="1877" y="18439"/>
                    <a:pt x="1792" y="17699"/>
                  </a:cubicBezTo>
                  <a:cubicBezTo>
                    <a:pt x="1533" y="15482"/>
                    <a:pt x="1401" y="13251"/>
                    <a:pt x="1322" y="11021"/>
                  </a:cubicBezTo>
                  <a:cubicBezTo>
                    <a:pt x="1192" y="7354"/>
                    <a:pt x="1181" y="3674"/>
                    <a:pt x="1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6" name="Google Shape;1276;p52"/>
            <p:cNvSpPr/>
            <p:nvPr/>
          </p:nvSpPr>
          <p:spPr>
            <a:xfrm>
              <a:off x="246815" y="1787219"/>
              <a:ext cx="101812" cy="959126"/>
            </a:xfrm>
            <a:custGeom>
              <a:avLst/>
              <a:gdLst/>
              <a:ahLst/>
              <a:cxnLst/>
              <a:rect l="l" t="t" r="r" b="b"/>
              <a:pathLst>
                <a:path w="2519" h="23729" extrusionOk="0">
                  <a:moveTo>
                    <a:pt x="1122" y="0"/>
                  </a:moveTo>
                  <a:cubicBezTo>
                    <a:pt x="932" y="0"/>
                    <a:pt x="754" y="54"/>
                    <a:pt x="584" y="153"/>
                  </a:cubicBezTo>
                  <a:cubicBezTo>
                    <a:pt x="373" y="281"/>
                    <a:pt x="178" y="482"/>
                    <a:pt x="0" y="751"/>
                  </a:cubicBezTo>
                  <a:cubicBezTo>
                    <a:pt x="25" y="3721"/>
                    <a:pt x="100" y="6690"/>
                    <a:pt x="212" y="9656"/>
                  </a:cubicBezTo>
                  <a:cubicBezTo>
                    <a:pt x="336" y="12917"/>
                    <a:pt x="497" y="16185"/>
                    <a:pt x="812" y="19436"/>
                  </a:cubicBezTo>
                  <a:cubicBezTo>
                    <a:pt x="943" y="20776"/>
                    <a:pt x="1094" y="22120"/>
                    <a:pt x="1326" y="23447"/>
                  </a:cubicBezTo>
                  <a:cubicBezTo>
                    <a:pt x="1340" y="23540"/>
                    <a:pt x="1359" y="23633"/>
                    <a:pt x="1373" y="23729"/>
                  </a:cubicBezTo>
                  <a:lnTo>
                    <a:pt x="2518" y="23729"/>
                  </a:lnTo>
                  <a:cubicBezTo>
                    <a:pt x="2295" y="22604"/>
                    <a:pt x="2139" y="21465"/>
                    <a:pt x="2013" y="20322"/>
                  </a:cubicBezTo>
                  <a:cubicBezTo>
                    <a:pt x="1690" y="17407"/>
                    <a:pt x="1527" y="14470"/>
                    <a:pt x="1413" y="11540"/>
                  </a:cubicBezTo>
                  <a:cubicBezTo>
                    <a:pt x="1264" y="7697"/>
                    <a:pt x="1191" y="3849"/>
                    <a:pt x="1208" y="4"/>
                  </a:cubicBezTo>
                  <a:cubicBezTo>
                    <a:pt x="1179" y="1"/>
                    <a:pt x="1150" y="0"/>
                    <a:pt x="11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7" name="Google Shape;1277;p52"/>
            <p:cNvSpPr/>
            <p:nvPr/>
          </p:nvSpPr>
          <p:spPr>
            <a:xfrm>
              <a:off x="445998" y="2171683"/>
              <a:ext cx="276819" cy="574570"/>
            </a:xfrm>
            <a:custGeom>
              <a:avLst/>
              <a:gdLst/>
              <a:ahLst/>
              <a:cxnLst/>
              <a:rect l="l" t="t" r="r" b="b"/>
              <a:pathLst>
                <a:path w="6849" h="14215" extrusionOk="0">
                  <a:moveTo>
                    <a:pt x="5581" y="1"/>
                  </a:moveTo>
                  <a:lnTo>
                    <a:pt x="5581" y="1"/>
                  </a:lnTo>
                  <a:cubicBezTo>
                    <a:pt x="5664" y="732"/>
                    <a:pt x="5764" y="1459"/>
                    <a:pt x="5782" y="2194"/>
                  </a:cubicBezTo>
                  <a:cubicBezTo>
                    <a:pt x="5820" y="3697"/>
                    <a:pt x="5586" y="5488"/>
                    <a:pt x="4411" y="6561"/>
                  </a:cubicBezTo>
                  <a:cubicBezTo>
                    <a:pt x="3600" y="7300"/>
                    <a:pt x="2478" y="7616"/>
                    <a:pt x="1367" y="7616"/>
                  </a:cubicBezTo>
                  <a:cubicBezTo>
                    <a:pt x="902" y="7616"/>
                    <a:pt x="439" y="7561"/>
                    <a:pt x="1" y="7458"/>
                  </a:cubicBezTo>
                  <a:lnTo>
                    <a:pt x="1" y="7458"/>
                  </a:lnTo>
                  <a:cubicBezTo>
                    <a:pt x="44" y="8199"/>
                    <a:pt x="86" y="8936"/>
                    <a:pt x="131" y="9677"/>
                  </a:cubicBezTo>
                  <a:cubicBezTo>
                    <a:pt x="222" y="11189"/>
                    <a:pt x="307" y="12703"/>
                    <a:pt x="417" y="14214"/>
                  </a:cubicBezTo>
                  <a:lnTo>
                    <a:pt x="1119" y="14214"/>
                  </a:lnTo>
                  <a:lnTo>
                    <a:pt x="850" y="8284"/>
                  </a:lnTo>
                  <a:lnTo>
                    <a:pt x="850" y="8284"/>
                  </a:lnTo>
                  <a:cubicBezTo>
                    <a:pt x="987" y="8290"/>
                    <a:pt x="1121" y="8293"/>
                    <a:pt x="1252" y="8293"/>
                  </a:cubicBezTo>
                  <a:cubicBezTo>
                    <a:pt x="6849" y="8293"/>
                    <a:pt x="6708" y="2690"/>
                    <a:pt x="5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8" name="Google Shape;1278;p52"/>
            <p:cNvSpPr/>
            <p:nvPr/>
          </p:nvSpPr>
          <p:spPr>
            <a:xfrm>
              <a:off x="362898" y="1826709"/>
              <a:ext cx="88757" cy="919555"/>
            </a:xfrm>
            <a:custGeom>
              <a:avLst/>
              <a:gdLst/>
              <a:ahLst/>
              <a:cxnLst/>
              <a:rect l="l" t="t" r="r" b="b"/>
              <a:pathLst>
                <a:path w="2196" h="22750" extrusionOk="0">
                  <a:moveTo>
                    <a:pt x="1" y="0"/>
                  </a:moveTo>
                  <a:lnTo>
                    <a:pt x="1" y="0"/>
                  </a:lnTo>
                  <a:cubicBezTo>
                    <a:pt x="145" y="3204"/>
                    <a:pt x="303" y="6409"/>
                    <a:pt x="473" y="9611"/>
                  </a:cubicBezTo>
                  <a:cubicBezTo>
                    <a:pt x="634" y="12733"/>
                    <a:pt x="806" y="15852"/>
                    <a:pt x="1013" y="18968"/>
                  </a:cubicBezTo>
                  <a:cubicBezTo>
                    <a:pt x="1096" y="20221"/>
                    <a:pt x="1156" y="21488"/>
                    <a:pt x="1270" y="22749"/>
                  </a:cubicBezTo>
                  <a:lnTo>
                    <a:pt x="2196" y="22749"/>
                  </a:lnTo>
                  <a:cubicBezTo>
                    <a:pt x="1980" y="19923"/>
                    <a:pt x="1850" y="17086"/>
                    <a:pt x="1690" y="14259"/>
                  </a:cubicBezTo>
                  <a:cubicBezTo>
                    <a:pt x="1460" y="10087"/>
                    <a:pt x="1243" y="5914"/>
                    <a:pt x="1044" y="1742"/>
                  </a:cubicBezTo>
                  <a:cubicBezTo>
                    <a:pt x="752" y="1056"/>
                    <a:pt x="411" y="4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9" name="Google Shape;1279;p52"/>
            <p:cNvSpPr/>
            <p:nvPr/>
          </p:nvSpPr>
          <p:spPr>
            <a:xfrm>
              <a:off x="305463" y="1789281"/>
              <a:ext cx="98134" cy="957065"/>
            </a:xfrm>
            <a:custGeom>
              <a:avLst/>
              <a:gdLst/>
              <a:ahLst/>
              <a:cxnLst/>
              <a:rect l="l" t="t" r="r" b="b"/>
              <a:pathLst>
                <a:path w="2428" h="23678" extrusionOk="0">
                  <a:moveTo>
                    <a:pt x="15" y="1"/>
                  </a:moveTo>
                  <a:lnTo>
                    <a:pt x="15" y="1"/>
                  </a:lnTo>
                  <a:cubicBezTo>
                    <a:pt x="1" y="3283"/>
                    <a:pt x="57" y="6569"/>
                    <a:pt x="165" y="9851"/>
                  </a:cubicBezTo>
                  <a:cubicBezTo>
                    <a:pt x="268" y="13073"/>
                    <a:pt x="417" y="16297"/>
                    <a:pt x="746" y="19505"/>
                  </a:cubicBezTo>
                  <a:cubicBezTo>
                    <a:pt x="881" y="20828"/>
                    <a:pt x="1041" y="22151"/>
                    <a:pt x="1293" y="23456"/>
                  </a:cubicBezTo>
                  <a:cubicBezTo>
                    <a:pt x="1308" y="23530"/>
                    <a:pt x="1320" y="23605"/>
                    <a:pt x="1337" y="23678"/>
                  </a:cubicBezTo>
                  <a:lnTo>
                    <a:pt x="2428" y="23678"/>
                  </a:lnTo>
                  <a:cubicBezTo>
                    <a:pt x="2335" y="22607"/>
                    <a:pt x="2281" y="21526"/>
                    <a:pt x="2208" y="20464"/>
                  </a:cubicBezTo>
                  <a:cubicBezTo>
                    <a:pt x="2014" y="17594"/>
                    <a:pt x="1854" y="14726"/>
                    <a:pt x="1701" y="11860"/>
                  </a:cubicBezTo>
                  <a:cubicBezTo>
                    <a:pt x="1502" y="8122"/>
                    <a:pt x="1316" y="4384"/>
                    <a:pt x="1148" y="642"/>
                  </a:cubicBezTo>
                  <a:cubicBezTo>
                    <a:pt x="885" y="402"/>
                    <a:pt x="599" y="216"/>
                    <a:pt x="289" y="92"/>
                  </a:cubicBezTo>
                  <a:cubicBezTo>
                    <a:pt x="200" y="56"/>
                    <a:pt x="109" y="27"/>
                    <a:pt x="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0" name="Google Shape;1280;p52"/>
            <p:cNvSpPr/>
            <p:nvPr/>
          </p:nvSpPr>
          <p:spPr>
            <a:xfrm>
              <a:off x="440663" y="2116875"/>
              <a:ext cx="180141" cy="318388"/>
            </a:xfrm>
            <a:custGeom>
              <a:avLst/>
              <a:gdLst/>
              <a:ahLst/>
              <a:cxnLst/>
              <a:rect l="l" t="t" r="r" b="b"/>
              <a:pathLst>
                <a:path w="4457" h="7877" extrusionOk="0">
                  <a:moveTo>
                    <a:pt x="4216" y="0"/>
                  </a:moveTo>
                  <a:cubicBezTo>
                    <a:pt x="4026" y="69"/>
                    <a:pt x="3866" y="201"/>
                    <a:pt x="3736" y="377"/>
                  </a:cubicBezTo>
                  <a:cubicBezTo>
                    <a:pt x="3688" y="439"/>
                    <a:pt x="3645" y="506"/>
                    <a:pt x="3603" y="580"/>
                  </a:cubicBezTo>
                  <a:cubicBezTo>
                    <a:pt x="3655" y="2295"/>
                    <a:pt x="4011" y="4043"/>
                    <a:pt x="3645" y="5726"/>
                  </a:cubicBezTo>
                  <a:cubicBezTo>
                    <a:pt x="3450" y="6614"/>
                    <a:pt x="2845" y="7080"/>
                    <a:pt x="1916" y="7093"/>
                  </a:cubicBezTo>
                  <a:cubicBezTo>
                    <a:pt x="1903" y="7093"/>
                    <a:pt x="1891" y="7093"/>
                    <a:pt x="1878" y="7093"/>
                  </a:cubicBezTo>
                  <a:cubicBezTo>
                    <a:pt x="1235" y="7093"/>
                    <a:pt x="553" y="6833"/>
                    <a:pt x="0" y="6482"/>
                  </a:cubicBezTo>
                  <a:lnTo>
                    <a:pt x="0" y="6482"/>
                  </a:lnTo>
                  <a:lnTo>
                    <a:pt x="54" y="7476"/>
                  </a:lnTo>
                  <a:cubicBezTo>
                    <a:pt x="62" y="7476"/>
                    <a:pt x="67" y="7476"/>
                    <a:pt x="73" y="7480"/>
                  </a:cubicBezTo>
                  <a:cubicBezTo>
                    <a:pt x="672" y="7662"/>
                    <a:pt x="1453" y="7877"/>
                    <a:pt x="2188" y="7877"/>
                  </a:cubicBezTo>
                  <a:cubicBezTo>
                    <a:pt x="2853" y="7877"/>
                    <a:pt x="3479" y="7700"/>
                    <a:pt x="3897" y="7163"/>
                  </a:cubicBezTo>
                  <a:cubicBezTo>
                    <a:pt x="4374" y="6552"/>
                    <a:pt x="4457" y="5736"/>
                    <a:pt x="4446" y="4989"/>
                  </a:cubicBezTo>
                  <a:cubicBezTo>
                    <a:pt x="4425" y="3328"/>
                    <a:pt x="4316" y="1661"/>
                    <a:pt x="42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1" name="Google Shape;1281;p52"/>
            <p:cNvSpPr/>
            <p:nvPr/>
          </p:nvSpPr>
          <p:spPr>
            <a:xfrm>
              <a:off x="417139" y="1928968"/>
              <a:ext cx="167611" cy="467781"/>
            </a:xfrm>
            <a:custGeom>
              <a:avLst/>
              <a:gdLst/>
              <a:ahLst/>
              <a:cxnLst/>
              <a:rect l="l" t="t" r="r" b="b"/>
              <a:pathLst>
                <a:path w="4147" h="11573" extrusionOk="0">
                  <a:moveTo>
                    <a:pt x="0" y="1"/>
                  </a:moveTo>
                  <a:lnTo>
                    <a:pt x="0" y="1"/>
                  </a:lnTo>
                  <a:cubicBezTo>
                    <a:pt x="94" y="1885"/>
                    <a:pt x="189" y="3769"/>
                    <a:pt x="284" y="5654"/>
                  </a:cubicBezTo>
                  <a:cubicBezTo>
                    <a:pt x="377" y="7381"/>
                    <a:pt x="468" y="9110"/>
                    <a:pt x="564" y="10841"/>
                  </a:cubicBezTo>
                  <a:lnTo>
                    <a:pt x="566" y="10845"/>
                  </a:lnTo>
                  <a:cubicBezTo>
                    <a:pt x="1101" y="11231"/>
                    <a:pt x="1832" y="11572"/>
                    <a:pt x="2515" y="11572"/>
                  </a:cubicBezTo>
                  <a:cubicBezTo>
                    <a:pt x="2590" y="11572"/>
                    <a:pt x="2664" y="11568"/>
                    <a:pt x="2738" y="11560"/>
                  </a:cubicBezTo>
                  <a:cubicBezTo>
                    <a:pt x="3825" y="11427"/>
                    <a:pt x="4001" y="10557"/>
                    <a:pt x="4063" y="9625"/>
                  </a:cubicBezTo>
                  <a:cubicBezTo>
                    <a:pt x="4146" y="8371"/>
                    <a:pt x="3993" y="7112"/>
                    <a:pt x="3935" y="5857"/>
                  </a:cubicBezTo>
                  <a:cubicBezTo>
                    <a:pt x="3527" y="7246"/>
                    <a:pt x="3624" y="9391"/>
                    <a:pt x="3444" y="10164"/>
                  </a:cubicBezTo>
                  <a:cubicBezTo>
                    <a:pt x="3331" y="10654"/>
                    <a:pt x="2934" y="10796"/>
                    <a:pt x="2510" y="10796"/>
                  </a:cubicBezTo>
                  <a:cubicBezTo>
                    <a:pt x="1925" y="10796"/>
                    <a:pt x="1290" y="10524"/>
                    <a:pt x="1290" y="10524"/>
                  </a:cubicBezTo>
                  <a:cubicBezTo>
                    <a:pt x="1290" y="10524"/>
                    <a:pt x="1423" y="416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2" name="Google Shape;1282;p52"/>
            <p:cNvSpPr/>
            <p:nvPr/>
          </p:nvSpPr>
          <p:spPr>
            <a:xfrm>
              <a:off x="212177" y="1836086"/>
              <a:ext cx="79299" cy="910178"/>
            </a:xfrm>
            <a:custGeom>
              <a:avLst/>
              <a:gdLst/>
              <a:ahLst/>
              <a:cxnLst/>
              <a:rect l="l" t="t" r="r" b="b"/>
              <a:pathLst>
                <a:path w="1962" h="22518" extrusionOk="0">
                  <a:moveTo>
                    <a:pt x="601" y="0"/>
                  </a:moveTo>
                  <a:cubicBezTo>
                    <a:pt x="429" y="354"/>
                    <a:pt x="273" y="779"/>
                    <a:pt x="137" y="1263"/>
                  </a:cubicBezTo>
                  <a:cubicBezTo>
                    <a:pt x="77" y="2930"/>
                    <a:pt x="50" y="4601"/>
                    <a:pt x="33" y="6268"/>
                  </a:cubicBezTo>
                  <a:cubicBezTo>
                    <a:pt x="0" y="9770"/>
                    <a:pt x="42" y="13280"/>
                    <a:pt x="276" y="16777"/>
                  </a:cubicBezTo>
                  <a:cubicBezTo>
                    <a:pt x="404" y="18664"/>
                    <a:pt x="534" y="20621"/>
                    <a:pt x="882" y="22517"/>
                  </a:cubicBezTo>
                  <a:lnTo>
                    <a:pt x="1961" y="22517"/>
                  </a:lnTo>
                  <a:cubicBezTo>
                    <a:pt x="1773" y="21468"/>
                    <a:pt x="1636" y="20407"/>
                    <a:pt x="1518" y="19347"/>
                  </a:cubicBezTo>
                  <a:cubicBezTo>
                    <a:pt x="1216" y="16583"/>
                    <a:pt x="1046" y="13802"/>
                    <a:pt x="915" y="11025"/>
                  </a:cubicBezTo>
                  <a:cubicBezTo>
                    <a:pt x="746" y="7353"/>
                    <a:pt x="636" y="3676"/>
                    <a:pt x="6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3" name="Google Shape;1283;p52"/>
            <p:cNvSpPr/>
            <p:nvPr/>
          </p:nvSpPr>
          <p:spPr>
            <a:xfrm>
              <a:off x="443169" y="2114773"/>
              <a:ext cx="229531" cy="359415"/>
            </a:xfrm>
            <a:custGeom>
              <a:avLst/>
              <a:gdLst/>
              <a:ahLst/>
              <a:cxnLst/>
              <a:rect l="l" t="t" r="r" b="b"/>
              <a:pathLst>
                <a:path w="5679" h="8892" extrusionOk="0">
                  <a:moveTo>
                    <a:pt x="4433" y="0"/>
                  </a:moveTo>
                  <a:cubicBezTo>
                    <a:pt x="4427" y="0"/>
                    <a:pt x="4421" y="0"/>
                    <a:pt x="4415" y="1"/>
                  </a:cubicBezTo>
                  <a:lnTo>
                    <a:pt x="4413" y="1"/>
                  </a:lnTo>
                  <a:lnTo>
                    <a:pt x="4529" y="2245"/>
                  </a:lnTo>
                  <a:cubicBezTo>
                    <a:pt x="4585" y="3322"/>
                    <a:pt x="4711" y="4434"/>
                    <a:pt x="4631" y="5511"/>
                  </a:cubicBezTo>
                  <a:cubicBezTo>
                    <a:pt x="4571" y="6316"/>
                    <a:pt x="4326" y="7186"/>
                    <a:pt x="3587" y="7629"/>
                  </a:cubicBezTo>
                  <a:cubicBezTo>
                    <a:pt x="3095" y="7923"/>
                    <a:pt x="2545" y="8033"/>
                    <a:pt x="1982" y="8033"/>
                  </a:cubicBezTo>
                  <a:cubicBezTo>
                    <a:pt x="1313" y="8033"/>
                    <a:pt x="626" y="7878"/>
                    <a:pt x="0" y="7696"/>
                  </a:cubicBezTo>
                  <a:lnTo>
                    <a:pt x="0" y="7696"/>
                  </a:lnTo>
                  <a:cubicBezTo>
                    <a:pt x="19" y="8029"/>
                    <a:pt x="40" y="8362"/>
                    <a:pt x="56" y="8694"/>
                  </a:cubicBezTo>
                  <a:cubicBezTo>
                    <a:pt x="519" y="8821"/>
                    <a:pt x="1019" y="8891"/>
                    <a:pt x="1521" y="8891"/>
                  </a:cubicBezTo>
                  <a:cubicBezTo>
                    <a:pt x="2807" y="8891"/>
                    <a:pt x="4101" y="8431"/>
                    <a:pt x="4792" y="7306"/>
                  </a:cubicBezTo>
                  <a:cubicBezTo>
                    <a:pt x="5676" y="5865"/>
                    <a:pt x="5678" y="4097"/>
                    <a:pt x="5507" y="2467"/>
                  </a:cubicBezTo>
                  <a:cubicBezTo>
                    <a:pt x="5444" y="1897"/>
                    <a:pt x="5351" y="1324"/>
                    <a:pt x="5322" y="748"/>
                  </a:cubicBezTo>
                  <a:cubicBezTo>
                    <a:pt x="5188" y="529"/>
                    <a:pt x="5047" y="351"/>
                    <a:pt x="4908" y="220"/>
                  </a:cubicBezTo>
                  <a:cubicBezTo>
                    <a:pt x="4749" y="77"/>
                    <a:pt x="4589" y="0"/>
                    <a:pt x="4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4" name="Google Shape;1284;p52"/>
            <p:cNvSpPr/>
            <p:nvPr/>
          </p:nvSpPr>
          <p:spPr>
            <a:xfrm>
              <a:off x="200617" y="1887054"/>
              <a:ext cx="47086" cy="859208"/>
            </a:xfrm>
            <a:custGeom>
              <a:avLst/>
              <a:gdLst/>
              <a:ahLst/>
              <a:cxnLst/>
              <a:rect l="l" t="t" r="r" b="b"/>
              <a:pathLst>
                <a:path w="1165" h="21257" extrusionOk="0">
                  <a:moveTo>
                    <a:pt x="423" y="0"/>
                  </a:moveTo>
                  <a:lnTo>
                    <a:pt x="423" y="0"/>
                  </a:lnTo>
                  <a:cubicBezTo>
                    <a:pt x="307" y="406"/>
                    <a:pt x="205" y="851"/>
                    <a:pt x="112" y="1334"/>
                  </a:cubicBezTo>
                  <a:cubicBezTo>
                    <a:pt x="0" y="5007"/>
                    <a:pt x="9" y="8687"/>
                    <a:pt x="139" y="12354"/>
                  </a:cubicBezTo>
                  <a:cubicBezTo>
                    <a:pt x="218" y="14584"/>
                    <a:pt x="350" y="16815"/>
                    <a:pt x="609" y="19032"/>
                  </a:cubicBezTo>
                  <a:cubicBezTo>
                    <a:pt x="694" y="19772"/>
                    <a:pt x="791" y="20517"/>
                    <a:pt x="918" y="21256"/>
                  </a:cubicBezTo>
                  <a:lnTo>
                    <a:pt x="1164" y="21256"/>
                  </a:lnTo>
                  <a:cubicBezTo>
                    <a:pt x="818" y="19360"/>
                    <a:pt x="684" y="17403"/>
                    <a:pt x="557" y="15516"/>
                  </a:cubicBezTo>
                  <a:cubicBezTo>
                    <a:pt x="328" y="12019"/>
                    <a:pt x="286" y="8509"/>
                    <a:pt x="319" y="5003"/>
                  </a:cubicBezTo>
                  <a:cubicBezTo>
                    <a:pt x="336" y="3336"/>
                    <a:pt x="367" y="1667"/>
                    <a:pt x="4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5" name="Google Shape;1285;p52"/>
            <p:cNvSpPr/>
            <p:nvPr/>
          </p:nvSpPr>
          <p:spPr>
            <a:xfrm>
              <a:off x="236266" y="1817493"/>
              <a:ext cx="66083" cy="928771"/>
            </a:xfrm>
            <a:custGeom>
              <a:avLst/>
              <a:gdLst/>
              <a:ahLst/>
              <a:cxnLst/>
              <a:rect l="l" t="t" r="r" b="b"/>
              <a:pathLst>
                <a:path w="1635" h="22978" extrusionOk="0">
                  <a:moveTo>
                    <a:pt x="259" y="0"/>
                  </a:moveTo>
                  <a:cubicBezTo>
                    <a:pt x="170" y="137"/>
                    <a:pt x="85" y="290"/>
                    <a:pt x="0" y="458"/>
                  </a:cubicBezTo>
                  <a:cubicBezTo>
                    <a:pt x="36" y="4134"/>
                    <a:pt x="143" y="7811"/>
                    <a:pt x="317" y="11483"/>
                  </a:cubicBezTo>
                  <a:cubicBezTo>
                    <a:pt x="450" y="14260"/>
                    <a:pt x="618" y="17041"/>
                    <a:pt x="920" y="19807"/>
                  </a:cubicBezTo>
                  <a:cubicBezTo>
                    <a:pt x="1036" y="20867"/>
                    <a:pt x="1173" y="21928"/>
                    <a:pt x="1363" y="22977"/>
                  </a:cubicBezTo>
                  <a:lnTo>
                    <a:pt x="1634" y="22977"/>
                  </a:lnTo>
                  <a:cubicBezTo>
                    <a:pt x="1616" y="22884"/>
                    <a:pt x="1601" y="22791"/>
                    <a:pt x="1587" y="22696"/>
                  </a:cubicBezTo>
                  <a:cubicBezTo>
                    <a:pt x="1353" y="21368"/>
                    <a:pt x="1204" y="20025"/>
                    <a:pt x="1073" y="18683"/>
                  </a:cubicBezTo>
                  <a:cubicBezTo>
                    <a:pt x="758" y="15432"/>
                    <a:pt x="597" y="12166"/>
                    <a:pt x="473" y="8905"/>
                  </a:cubicBezTo>
                  <a:cubicBezTo>
                    <a:pt x="361" y="5937"/>
                    <a:pt x="286" y="2970"/>
                    <a:pt x="2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6" name="Google Shape;1286;p52"/>
            <p:cNvSpPr/>
            <p:nvPr/>
          </p:nvSpPr>
          <p:spPr>
            <a:xfrm>
              <a:off x="294752" y="1787260"/>
              <a:ext cx="64830" cy="958924"/>
            </a:xfrm>
            <a:custGeom>
              <a:avLst/>
              <a:gdLst/>
              <a:ahLst/>
              <a:cxnLst/>
              <a:rect l="l" t="t" r="r" b="b"/>
              <a:pathLst>
                <a:path w="1604" h="23724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3846"/>
                    <a:pt x="78" y="7694"/>
                    <a:pt x="227" y="11537"/>
                  </a:cubicBezTo>
                  <a:cubicBezTo>
                    <a:pt x="341" y="14467"/>
                    <a:pt x="504" y="17401"/>
                    <a:pt x="827" y="20317"/>
                  </a:cubicBezTo>
                  <a:cubicBezTo>
                    <a:pt x="953" y="21456"/>
                    <a:pt x="1107" y="22597"/>
                    <a:pt x="1332" y="23723"/>
                  </a:cubicBezTo>
                  <a:lnTo>
                    <a:pt x="1604" y="23723"/>
                  </a:lnTo>
                  <a:cubicBezTo>
                    <a:pt x="1589" y="23647"/>
                    <a:pt x="1575" y="23572"/>
                    <a:pt x="1560" y="23500"/>
                  </a:cubicBezTo>
                  <a:cubicBezTo>
                    <a:pt x="1306" y="22199"/>
                    <a:pt x="1146" y="20876"/>
                    <a:pt x="1011" y="19553"/>
                  </a:cubicBezTo>
                  <a:cubicBezTo>
                    <a:pt x="682" y="16345"/>
                    <a:pt x="533" y="13121"/>
                    <a:pt x="430" y="9899"/>
                  </a:cubicBezTo>
                  <a:cubicBezTo>
                    <a:pt x="322" y="6619"/>
                    <a:pt x="266" y="3335"/>
                    <a:pt x="280" y="48"/>
                  </a:cubicBezTo>
                  <a:cubicBezTo>
                    <a:pt x="251" y="42"/>
                    <a:pt x="223" y="34"/>
                    <a:pt x="194" y="26"/>
                  </a:cubicBezTo>
                  <a:cubicBezTo>
                    <a:pt x="136" y="13"/>
                    <a:pt x="80" y="5"/>
                    <a:pt x="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7" name="Google Shape;1287;p52"/>
            <p:cNvSpPr/>
            <p:nvPr/>
          </p:nvSpPr>
          <p:spPr>
            <a:xfrm>
              <a:off x="351863" y="1815230"/>
              <a:ext cx="62364" cy="931034"/>
            </a:xfrm>
            <a:custGeom>
              <a:avLst/>
              <a:gdLst/>
              <a:ahLst/>
              <a:cxnLst/>
              <a:rect l="l" t="t" r="r" b="b"/>
              <a:pathLst>
                <a:path w="1543" h="23034" extrusionOk="0">
                  <a:moveTo>
                    <a:pt x="0" y="0"/>
                  </a:moveTo>
                  <a:lnTo>
                    <a:pt x="0" y="0"/>
                  </a:lnTo>
                  <a:cubicBezTo>
                    <a:pt x="168" y="3742"/>
                    <a:pt x="354" y="7480"/>
                    <a:pt x="553" y="11218"/>
                  </a:cubicBezTo>
                  <a:cubicBezTo>
                    <a:pt x="706" y="14086"/>
                    <a:pt x="866" y="16954"/>
                    <a:pt x="1060" y="19820"/>
                  </a:cubicBezTo>
                  <a:cubicBezTo>
                    <a:pt x="1133" y="20886"/>
                    <a:pt x="1187" y="21963"/>
                    <a:pt x="1280" y="23033"/>
                  </a:cubicBezTo>
                  <a:lnTo>
                    <a:pt x="1543" y="23033"/>
                  </a:lnTo>
                  <a:cubicBezTo>
                    <a:pt x="1429" y="21772"/>
                    <a:pt x="1371" y="20505"/>
                    <a:pt x="1286" y="19252"/>
                  </a:cubicBezTo>
                  <a:cubicBezTo>
                    <a:pt x="1079" y="16134"/>
                    <a:pt x="907" y="13013"/>
                    <a:pt x="746" y="9895"/>
                  </a:cubicBezTo>
                  <a:cubicBezTo>
                    <a:pt x="576" y="6691"/>
                    <a:pt x="418" y="3486"/>
                    <a:pt x="274" y="284"/>
                  </a:cubicBezTo>
                  <a:cubicBezTo>
                    <a:pt x="187" y="183"/>
                    <a:pt x="93" y="8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8" name="Google Shape;1288;p52"/>
            <p:cNvSpPr/>
            <p:nvPr/>
          </p:nvSpPr>
          <p:spPr>
            <a:xfrm>
              <a:off x="405176" y="1897078"/>
              <a:ext cx="57797" cy="849184"/>
            </a:xfrm>
            <a:custGeom>
              <a:avLst/>
              <a:gdLst/>
              <a:ahLst/>
              <a:cxnLst/>
              <a:rect l="l" t="t" r="r" b="b"/>
              <a:pathLst>
                <a:path w="1430" h="21009" extrusionOk="0">
                  <a:moveTo>
                    <a:pt x="0" y="1"/>
                  </a:moveTo>
                  <a:lnTo>
                    <a:pt x="0" y="1"/>
                  </a:lnTo>
                  <a:cubicBezTo>
                    <a:pt x="199" y="4173"/>
                    <a:pt x="416" y="8346"/>
                    <a:pt x="650" y="12518"/>
                  </a:cubicBezTo>
                  <a:cubicBezTo>
                    <a:pt x="808" y="15345"/>
                    <a:pt x="940" y="18182"/>
                    <a:pt x="1156" y="21008"/>
                  </a:cubicBezTo>
                  <a:lnTo>
                    <a:pt x="1429" y="21008"/>
                  </a:lnTo>
                  <a:cubicBezTo>
                    <a:pt x="1321" y="19497"/>
                    <a:pt x="1234" y="17983"/>
                    <a:pt x="1145" y="16471"/>
                  </a:cubicBezTo>
                  <a:cubicBezTo>
                    <a:pt x="1096" y="15734"/>
                    <a:pt x="1052" y="14993"/>
                    <a:pt x="1007" y="14254"/>
                  </a:cubicBezTo>
                  <a:cubicBezTo>
                    <a:pt x="930" y="14235"/>
                    <a:pt x="851" y="14214"/>
                    <a:pt x="775" y="14194"/>
                  </a:cubicBezTo>
                  <a:cubicBezTo>
                    <a:pt x="686" y="14169"/>
                    <a:pt x="876" y="14073"/>
                    <a:pt x="963" y="14073"/>
                  </a:cubicBezTo>
                  <a:cubicBezTo>
                    <a:pt x="971" y="14073"/>
                    <a:pt x="978" y="14074"/>
                    <a:pt x="984" y="14076"/>
                  </a:cubicBezTo>
                  <a:cubicBezTo>
                    <a:pt x="990" y="14080"/>
                    <a:pt x="994" y="14080"/>
                    <a:pt x="1000" y="14080"/>
                  </a:cubicBezTo>
                  <a:cubicBezTo>
                    <a:pt x="982" y="13748"/>
                    <a:pt x="961" y="13415"/>
                    <a:pt x="942" y="13082"/>
                  </a:cubicBezTo>
                  <a:cubicBezTo>
                    <a:pt x="876" y="13061"/>
                    <a:pt x="808" y="13044"/>
                    <a:pt x="742" y="13024"/>
                  </a:cubicBezTo>
                  <a:cubicBezTo>
                    <a:pt x="663" y="12999"/>
                    <a:pt x="851" y="12914"/>
                    <a:pt x="932" y="12914"/>
                  </a:cubicBezTo>
                  <a:lnTo>
                    <a:pt x="878" y="11920"/>
                  </a:lnTo>
                  <a:cubicBezTo>
                    <a:pt x="804" y="11874"/>
                    <a:pt x="733" y="11825"/>
                    <a:pt x="663" y="11775"/>
                  </a:cubicBezTo>
                  <a:cubicBezTo>
                    <a:pt x="570" y="11707"/>
                    <a:pt x="704" y="11615"/>
                    <a:pt x="804" y="11615"/>
                  </a:cubicBezTo>
                  <a:cubicBezTo>
                    <a:pt x="826" y="11615"/>
                    <a:pt x="846" y="11620"/>
                    <a:pt x="862" y="11630"/>
                  </a:cubicBezTo>
                  <a:cubicBezTo>
                    <a:pt x="766" y="9901"/>
                    <a:pt x="675" y="8170"/>
                    <a:pt x="586" y="6441"/>
                  </a:cubicBezTo>
                  <a:cubicBezTo>
                    <a:pt x="487" y="4556"/>
                    <a:pt x="392" y="2672"/>
                    <a:pt x="301" y="788"/>
                  </a:cubicBezTo>
                  <a:cubicBezTo>
                    <a:pt x="207" y="516"/>
                    <a:pt x="106" y="25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9" name="Google Shape;1289;p52"/>
            <p:cNvSpPr/>
            <p:nvPr/>
          </p:nvSpPr>
          <p:spPr>
            <a:xfrm>
              <a:off x="428093" y="2140318"/>
              <a:ext cx="174644" cy="263296"/>
            </a:xfrm>
            <a:custGeom>
              <a:avLst/>
              <a:gdLst/>
              <a:ahLst/>
              <a:cxnLst/>
              <a:rect l="l" t="t" r="r" b="b"/>
              <a:pathLst>
                <a:path w="4321" h="6514" extrusionOk="0">
                  <a:moveTo>
                    <a:pt x="3910" y="0"/>
                  </a:moveTo>
                  <a:cubicBezTo>
                    <a:pt x="3811" y="182"/>
                    <a:pt x="3728" y="394"/>
                    <a:pt x="3660" y="628"/>
                  </a:cubicBezTo>
                  <a:cubicBezTo>
                    <a:pt x="3722" y="1881"/>
                    <a:pt x="3875" y="3137"/>
                    <a:pt x="3792" y="4396"/>
                  </a:cubicBezTo>
                  <a:cubicBezTo>
                    <a:pt x="3730" y="5328"/>
                    <a:pt x="3554" y="6198"/>
                    <a:pt x="2467" y="6331"/>
                  </a:cubicBezTo>
                  <a:cubicBezTo>
                    <a:pt x="2392" y="6339"/>
                    <a:pt x="2317" y="6344"/>
                    <a:pt x="2240" y="6344"/>
                  </a:cubicBezTo>
                  <a:cubicBezTo>
                    <a:pt x="1558" y="6344"/>
                    <a:pt x="827" y="6002"/>
                    <a:pt x="295" y="5616"/>
                  </a:cubicBezTo>
                  <a:lnTo>
                    <a:pt x="293" y="5612"/>
                  </a:lnTo>
                  <a:cubicBezTo>
                    <a:pt x="277" y="5602"/>
                    <a:pt x="257" y="5597"/>
                    <a:pt x="235" y="5597"/>
                  </a:cubicBezTo>
                  <a:cubicBezTo>
                    <a:pt x="135" y="5597"/>
                    <a:pt x="0" y="5689"/>
                    <a:pt x="94" y="5757"/>
                  </a:cubicBezTo>
                  <a:cubicBezTo>
                    <a:pt x="162" y="5807"/>
                    <a:pt x="233" y="5856"/>
                    <a:pt x="307" y="5902"/>
                  </a:cubicBezTo>
                  <a:cubicBezTo>
                    <a:pt x="862" y="6255"/>
                    <a:pt x="1542" y="6513"/>
                    <a:pt x="2185" y="6513"/>
                  </a:cubicBezTo>
                  <a:cubicBezTo>
                    <a:pt x="2197" y="6513"/>
                    <a:pt x="2210" y="6513"/>
                    <a:pt x="2223" y="6513"/>
                  </a:cubicBezTo>
                  <a:cubicBezTo>
                    <a:pt x="3154" y="6498"/>
                    <a:pt x="3759" y="6034"/>
                    <a:pt x="3952" y="5146"/>
                  </a:cubicBezTo>
                  <a:cubicBezTo>
                    <a:pt x="4320" y="3463"/>
                    <a:pt x="3962" y="1715"/>
                    <a:pt x="3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0" name="Google Shape;1290;p52"/>
            <p:cNvSpPr/>
            <p:nvPr/>
          </p:nvSpPr>
          <p:spPr>
            <a:xfrm>
              <a:off x="431933" y="2114935"/>
              <a:ext cx="201683" cy="324653"/>
            </a:xfrm>
            <a:custGeom>
              <a:avLst/>
              <a:gdLst/>
              <a:ahLst/>
              <a:cxnLst/>
              <a:rect l="l" t="t" r="r" b="b"/>
              <a:pathLst>
                <a:path w="4990" h="8032" extrusionOk="0">
                  <a:moveTo>
                    <a:pt x="4691" y="1"/>
                  </a:moveTo>
                  <a:cubicBezTo>
                    <a:pt x="4598" y="5"/>
                    <a:pt x="4513" y="24"/>
                    <a:pt x="4432" y="53"/>
                  </a:cubicBezTo>
                  <a:cubicBezTo>
                    <a:pt x="4530" y="1713"/>
                    <a:pt x="4641" y="3378"/>
                    <a:pt x="4662" y="5039"/>
                  </a:cubicBezTo>
                  <a:cubicBezTo>
                    <a:pt x="4673" y="5791"/>
                    <a:pt x="4590" y="6602"/>
                    <a:pt x="4113" y="7213"/>
                  </a:cubicBezTo>
                  <a:cubicBezTo>
                    <a:pt x="3697" y="7751"/>
                    <a:pt x="3070" y="7928"/>
                    <a:pt x="2406" y="7928"/>
                  </a:cubicBezTo>
                  <a:cubicBezTo>
                    <a:pt x="1670" y="7928"/>
                    <a:pt x="888" y="7712"/>
                    <a:pt x="289" y="7530"/>
                  </a:cubicBezTo>
                  <a:cubicBezTo>
                    <a:pt x="283" y="7528"/>
                    <a:pt x="278" y="7528"/>
                    <a:pt x="270" y="7528"/>
                  </a:cubicBezTo>
                  <a:cubicBezTo>
                    <a:pt x="189" y="7528"/>
                    <a:pt x="1" y="7613"/>
                    <a:pt x="78" y="7636"/>
                  </a:cubicBezTo>
                  <a:cubicBezTo>
                    <a:pt x="146" y="7656"/>
                    <a:pt x="214" y="7677"/>
                    <a:pt x="280" y="7696"/>
                  </a:cubicBezTo>
                  <a:cubicBezTo>
                    <a:pt x="906" y="7877"/>
                    <a:pt x="1592" y="8032"/>
                    <a:pt x="2261" y="8032"/>
                  </a:cubicBezTo>
                  <a:cubicBezTo>
                    <a:pt x="2823" y="8032"/>
                    <a:pt x="3373" y="7922"/>
                    <a:pt x="3865" y="7627"/>
                  </a:cubicBezTo>
                  <a:cubicBezTo>
                    <a:pt x="4604" y="7186"/>
                    <a:pt x="4849" y="6317"/>
                    <a:pt x="4909" y="5511"/>
                  </a:cubicBezTo>
                  <a:cubicBezTo>
                    <a:pt x="4989" y="4432"/>
                    <a:pt x="4859" y="3320"/>
                    <a:pt x="4807" y="2243"/>
                  </a:cubicBezTo>
                  <a:cubicBezTo>
                    <a:pt x="4772" y="1496"/>
                    <a:pt x="4733" y="748"/>
                    <a:pt x="4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1" name="Google Shape;1291;p52"/>
            <p:cNvSpPr/>
            <p:nvPr/>
          </p:nvSpPr>
          <p:spPr>
            <a:xfrm>
              <a:off x="432862" y="2145249"/>
              <a:ext cx="248204" cy="334476"/>
            </a:xfrm>
            <a:custGeom>
              <a:avLst/>
              <a:gdLst/>
              <a:ahLst/>
              <a:cxnLst/>
              <a:rect l="l" t="t" r="r" b="b"/>
              <a:pathLst>
                <a:path w="6141" h="8275" extrusionOk="0">
                  <a:moveTo>
                    <a:pt x="5571" y="0"/>
                  </a:moveTo>
                  <a:lnTo>
                    <a:pt x="5571" y="0"/>
                  </a:lnTo>
                  <a:cubicBezTo>
                    <a:pt x="5600" y="576"/>
                    <a:pt x="5693" y="1150"/>
                    <a:pt x="5755" y="1719"/>
                  </a:cubicBezTo>
                  <a:cubicBezTo>
                    <a:pt x="5933" y="3345"/>
                    <a:pt x="5931" y="5113"/>
                    <a:pt x="5047" y="6554"/>
                  </a:cubicBezTo>
                  <a:cubicBezTo>
                    <a:pt x="4356" y="7679"/>
                    <a:pt x="3061" y="8140"/>
                    <a:pt x="1775" y="8140"/>
                  </a:cubicBezTo>
                  <a:cubicBezTo>
                    <a:pt x="1274" y="8140"/>
                    <a:pt x="774" y="8070"/>
                    <a:pt x="311" y="7942"/>
                  </a:cubicBezTo>
                  <a:cubicBezTo>
                    <a:pt x="307" y="7940"/>
                    <a:pt x="301" y="7940"/>
                    <a:pt x="297" y="7940"/>
                  </a:cubicBezTo>
                  <a:cubicBezTo>
                    <a:pt x="291" y="7938"/>
                    <a:pt x="284" y="7937"/>
                    <a:pt x="276" y="7937"/>
                  </a:cubicBezTo>
                  <a:cubicBezTo>
                    <a:pt x="189" y="7937"/>
                    <a:pt x="0" y="8033"/>
                    <a:pt x="88" y="8056"/>
                  </a:cubicBezTo>
                  <a:cubicBezTo>
                    <a:pt x="164" y="8076"/>
                    <a:pt x="243" y="8097"/>
                    <a:pt x="320" y="8116"/>
                  </a:cubicBezTo>
                  <a:cubicBezTo>
                    <a:pt x="758" y="8219"/>
                    <a:pt x="1221" y="8274"/>
                    <a:pt x="1685" y="8274"/>
                  </a:cubicBezTo>
                  <a:cubicBezTo>
                    <a:pt x="2798" y="8274"/>
                    <a:pt x="3919" y="7956"/>
                    <a:pt x="4730" y="7217"/>
                  </a:cubicBezTo>
                  <a:cubicBezTo>
                    <a:pt x="5906" y="6146"/>
                    <a:pt x="6140" y="4351"/>
                    <a:pt x="6101" y="2850"/>
                  </a:cubicBezTo>
                  <a:cubicBezTo>
                    <a:pt x="6085" y="2115"/>
                    <a:pt x="5983" y="1388"/>
                    <a:pt x="5900" y="659"/>
                  </a:cubicBezTo>
                  <a:cubicBezTo>
                    <a:pt x="5797" y="413"/>
                    <a:pt x="5685" y="193"/>
                    <a:pt x="55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92" name="Google Shape;1292;p52"/>
          <p:cNvGrpSpPr/>
          <p:nvPr/>
        </p:nvGrpSpPr>
        <p:grpSpPr>
          <a:xfrm>
            <a:off x="8450150" y="4020987"/>
            <a:ext cx="1154865" cy="1521454"/>
            <a:chOff x="2696023" y="360801"/>
            <a:chExt cx="447143" cy="784734"/>
          </a:xfrm>
        </p:grpSpPr>
        <p:sp>
          <p:nvSpPr>
            <p:cNvPr id="1293" name="Google Shape;1293;p52"/>
            <p:cNvSpPr/>
            <p:nvPr/>
          </p:nvSpPr>
          <p:spPr>
            <a:xfrm>
              <a:off x="2739554" y="439699"/>
              <a:ext cx="236725" cy="186134"/>
            </a:xfrm>
            <a:custGeom>
              <a:avLst/>
              <a:gdLst/>
              <a:ahLst/>
              <a:cxnLst/>
              <a:rect l="l" t="t" r="r" b="b"/>
              <a:pathLst>
                <a:path w="5857" h="4605" extrusionOk="0">
                  <a:moveTo>
                    <a:pt x="2306" y="1"/>
                  </a:moveTo>
                  <a:cubicBezTo>
                    <a:pt x="1825" y="1"/>
                    <a:pt x="1334" y="131"/>
                    <a:pt x="930" y="379"/>
                  </a:cubicBezTo>
                  <a:cubicBezTo>
                    <a:pt x="518" y="629"/>
                    <a:pt x="183" y="1033"/>
                    <a:pt x="67" y="1503"/>
                  </a:cubicBezTo>
                  <a:cubicBezTo>
                    <a:pt x="9" y="1720"/>
                    <a:pt x="1" y="1954"/>
                    <a:pt x="73" y="2168"/>
                  </a:cubicBezTo>
                  <a:cubicBezTo>
                    <a:pt x="212" y="2574"/>
                    <a:pt x="611" y="2834"/>
                    <a:pt x="1022" y="2973"/>
                  </a:cubicBezTo>
                  <a:cubicBezTo>
                    <a:pt x="2049" y="3317"/>
                    <a:pt x="3032" y="3398"/>
                    <a:pt x="3904" y="4118"/>
                  </a:cubicBezTo>
                  <a:cubicBezTo>
                    <a:pt x="4001" y="4197"/>
                    <a:pt x="4213" y="4394"/>
                    <a:pt x="4401" y="4605"/>
                  </a:cubicBezTo>
                  <a:cubicBezTo>
                    <a:pt x="4498" y="4495"/>
                    <a:pt x="4596" y="4385"/>
                    <a:pt x="4699" y="4282"/>
                  </a:cubicBezTo>
                  <a:cubicBezTo>
                    <a:pt x="4991" y="3984"/>
                    <a:pt x="5409" y="3646"/>
                    <a:pt x="5857" y="3408"/>
                  </a:cubicBezTo>
                  <a:cubicBezTo>
                    <a:pt x="5826" y="3110"/>
                    <a:pt x="5757" y="2818"/>
                    <a:pt x="5650" y="2542"/>
                  </a:cubicBezTo>
                  <a:cubicBezTo>
                    <a:pt x="5451" y="2021"/>
                    <a:pt x="5070" y="1495"/>
                    <a:pt x="4604" y="1054"/>
                  </a:cubicBezTo>
                  <a:cubicBezTo>
                    <a:pt x="4231" y="708"/>
                    <a:pt x="3807" y="418"/>
                    <a:pt x="3370" y="229"/>
                  </a:cubicBezTo>
                  <a:cubicBezTo>
                    <a:pt x="3194" y="157"/>
                    <a:pt x="3018" y="97"/>
                    <a:pt x="2844" y="58"/>
                  </a:cubicBezTo>
                  <a:cubicBezTo>
                    <a:pt x="2669" y="19"/>
                    <a:pt x="2488" y="1"/>
                    <a:pt x="2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4" name="Google Shape;1294;p52"/>
            <p:cNvSpPr/>
            <p:nvPr/>
          </p:nvSpPr>
          <p:spPr>
            <a:xfrm>
              <a:off x="2875886" y="360801"/>
              <a:ext cx="186931" cy="121503"/>
            </a:xfrm>
            <a:custGeom>
              <a:avLst/>
              <a:gdLst/>
              <a:ahLst/>
              <a:cxnLst/>
              <a:rect l="l" t="t" r="r" b="b"/>
              <a:pathLst>
                <a:path w="4625" h="3006" extrusionOk="0">
                  <a:moveTo>
                    <a:pt x="2979" y="0"/>
                  </a:moveTo>
                  <a:cubicBezTo>
                    <a:pt x="2958" y="0"/>
                    <a:pt x="2937" y="0"/>
                    <a:pt x="2917" y="1"/>
                  </a:cubicBezTo>
                  <a:cubicBezTo>
                    <a:pt x="1585" y="32"/>
                    <a:pt x="483" y="985"/>
                    <a:pt x="1" y="2181"/>
                  </a:cubicBezTo>
                  <a:cubicBezTo>
                    <a:pt x="436" y="2368"/>
                    <a:pt x="866" y="2660"/>
                    <a:pt x="1235" y="3006"/>
                  </a:cubicBezTo>
                  <a:cubicBezTo>
                    <a:pt x="1571" y="2689"/>
                    <a:pt x="1970" y="2558"/>
                    <a:pt x="2585" y="2507"/>
                  </a:cubicBezTo>
                  <a:cubicBezTo>
                    <a:pt x="3293" y="2451"/>
                    <a:pt x="4586" y="1997"/>
                    <a:pt x="4619" y="1231"/>
                  </a:cubicBezTo>
                  <a:cubicBezTo>
                    <a:pt x="4625" y="1014"/>
                    <a:pt x="4532" y="767"/>
                    <a:pt x="4287" y="498"/>
                  </a:cubicBezTo>
                  <a:cubicBezTo>
                    <a:pt x="3966" y="141"/>
                    <a:pt x="3461" y="0"/>
                    <a:pt x="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5" name="Google Shape;1295;p52"/>
            <p:cNvSpPr/>
            <p:nvPr/>
          </p:nvSpPr>
          <p:spPr>
            <a:xfrm>
              <a:off x="2856242" y="565239"/>
              <a:ext cx="286924" cy="221906"/>
            </a:xfrm>
            <a:custGeom>
              <a:avLst/>
              <a:gdLst/>
              <a:ahLst/>
              <a:cxnLst/>
              <a:rect l="l" t="t" r="r" b="b"/>
              <a:pathLst>
                <a:path w="7099" h="5490" extrusionOk="0">
                  <a:moveTo>
                    <a:pt x="4181" y="0"/>
                  </a:moveTo>
                  <a:cubicBezTo>
                    <a:pt x="3764" y="0"/>
                    <a:pt x="3368" y="91"/>
                    <a:pt x="2970" y="304"/>
                  </a:cubicBezTo>
                  <a:cubicBezTo>
                    <a:pt x="2525" y="542"/>
                    <a:pt x="2104" y="882"/>
                    <a:pt x="1812" y="1178"/>
                  </a:cubicBezTo>
                  <a:cubicBezTo>
                    <a:pt x="1709" y="1282"/>
                    <a:pt x="1611" y="1391"/>
                    <a:pt x="1514" y="1503"/>
                  </a:cubicBezTo>
                  <a:cubicBezTo>
                    <a:pt x="839" y="2263"/>
                    <a:pt x="290" y="3149"/>
                    <a:pt x="33" y="4081"/>
                  </a:cubicBezTo>
                  <a:cubicBezTo>
                    <a:pt x="21" y="4125"/>
                    <a:pt x="9" y="4168"/>
                    <a:pt x="0" y="4216"/>
                  </a:cubicBezTo>
                  <a:cubicBezTo>
                    <a:pt x="317" y="4622"/>
                    <a:pt x="570" y="5077"/>
                    <a:pt x="744" y="5489"/>
                  </a:cubicBezTo>
                  <a:cubicBezTo>
                    <a:pt x="816" y="5398"/>
                    <a:pt x="876" y="5319"/>
                    <a:pt x="918" y="5282"/>
                  </a:cubicBezTo>
                  <a:cubicBezTo>
                    <a:pt x="1228" y="4988"/>
                    <a:pt x="1510" y="4665"/>
                    <a:pt x="1833" y="4388"/>
                  </a:cubicBezTo>
                  <a:cubicBezTo>
                    <a:pt x="2374" y="3927"/>
                    <a:pt x="2984" y="3843"/>
                    <a:pt x="3615" y="3843"/>
                  </a:cubicBezTo>
                  <a:cubicBezTo>
                    <a:pt x="3977" y="3843"/>
                    <a:pt x="4345" y="3871"/>
                    <a:pt x="4711" y="3871"/>
                  </a:cubicBezTo>
                  <a:cubicBezTo>
                    <a:pt x="5078" y="3871"/>
                    <a:pt x="5443" y="3843"/>
                    <a:pt x="5796" y="3731"/>
                  </a:cubicBezTo>
                  <a:cubicBezTo>
                    <a:pt x="7099" y="3317"/>
                    <a:pt x="6654" y="1282"/>
                    <a:pt x="5894" y="575"/>
                  </a:cubicBezTo>
                  <a:cubicBezTo>
                    <a:pt x="5873" y="555"/>
                    <a:pt x="5850" y="536"/>
                    <a:pt x="5827" y="519"/>
                  </a:cubicBezTo>
                  <a:cubicBezTo>
                    <a:pt x="5548" y="281"/>
                    <a:pt x="5194" y="138"/>
                    <a:pt x="4831" y="66"/>
                  </a:cubicBezTo>
                  <a:cubicBezTo>
                    <a:pt x="4607" y="24"/>
                    <a:pt x="4391" y="0"/>
                    <a:pt x="41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6" name="Google Shape;1296;p52"/>
            <p:cNvSpPr/>
            <p:nvPr/>
          </p:nvSpPr>
          <p:spPr>
            <a:xfrm>
              <a:off x="2696023" y="686778"/>
              <a:ext cx="230380" cy="350280"/>
            </a:xfrm>
            <a:custGeom>
              <a:avLst/>
              <a:gdLst/>
              <a:ahLst/>
              <a:cxnLst/>
              <a:rect l="l" t="t" r="r" b="b"/>
              <a:pathLst>
                <a:path w="5700" h="8666" extrusionOk="0">
                  <a:moveTo>
                    <a:pt x="2051" y="0"/>
                  </a:moveTo>
                  <a:cubicBezTo>
                    <a:pt x="1634" y="0"/>
                    <a:pt x="1200" y="179"/>
                    <a:pt x="771" y="614"/>
                  </a:cubicBezTo>
                  <a:cubicBezTo>
                    <a:pt x="202" y="1190"/>
                    <a:pt x="1" y="2064"/>
                    <a:pt x="131" y="2865"/>
                  </a:cubicBezTo>
                  <a:cubicBezTo>
                    <a:pt x="347" y="4170"/>
                    <a:pt x="1382" y="5402"/>
                    <a:pt x="2299" y="6303"/>
                  </a:cubicBezTo>
                  <a:cubicBezTo>
                    <a:pt x="2552" y="6547"/>
                    <a:pt x="2952" y="7228"/>
                    <a:pt x="3198" y="7665"/>
                  </a:cubicBezTo>
                  <a:cubicBezTo>
                    <a:pt x="3302" y="7856"/>
                    <a:pt x="3424" y="8274"/>
                    <a:pt x="3424" y="8274"/>
                  </a:cubicBezTo>
                  <a:lnTo>
                    <a:pt x="5049" y="8666"/>
                  </a:lnTo>
                  <a:cubicBezTo>
                    <a:pt x="5049" y="8666"/>
                    <a:pt x="5700" y="7260"/>
                    <a:pt x="5664" y="6750"/>
                  </a:cubicBezTo>
                  <a:lnTo>
                    <a:pt x="5664" y="6748"/>
                  </a:lnTo>
                  <a:cubicBezTo>
                    <a:pt x="5662" y="6723"/>
                    <a:pt x="5660" y="6707"/>
                    <a:pt x="5656" y="6688"/>
                  </a:cubicBezTo>
                  <a:cubicBezTo>
                    <a:pt x="5611" y="6210"/>
                    <a:pt x="5611" y="5698"/>
                    <a:pt x="5563" y="5207"/>
                  </a:cubicBezTo>
                  <a:cubicBezTo>
                    <a:pt x="5561" y="5174"/>
                    <a:pt x="5557" y="5143"/>
                    <a:pt x="5553" y="5112"/>
                  </a:cubicBezTo>
                  <a:cubicBezTo>
                    <a:pt x="5532" y="4928"/>
                    <a:pt x="5507" y="4746"/>
                    <a:pt x="5466" y="4570"/>
                  </a:cubicBezTo>
                  <a:cubicBezTo>
                    <a:pt x="5294" y="3818"/>
                    <a:pt x="5000" y="3170"/>
                    <a:pt x="4710" y="2482"/>
                  </a:cubicBezTo>
                  <a:cubicBezTo>
                    <a:pt x="4538" y="2070"/>
                    <a:pt x="4283" y="1617"/>
                    <a:pt x="3966" y="1209"/>
                  </a:cubicBezTo>
                  <a:cubicBezTo>
                    <a:pt x="3451" y="540"/>
                    <a:pt x="2776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7" name="Google Shape;1297;p52"/>
            <p:cNvSpPr/>
            <p:nvPr/>
          </p:nvSpPr>
          <p:spPr>
            <a:xfrm>
              <a:off x="2920670" y="861832"/>
              <a:ext cx="117049" cy="97736"/>
            </a:xfrm>
            <a:custGeom>
              <a:avLst/>
              <a:gdLst/>
              <a:ahLst/>
              <a:cxnLst/>
              <a:rect l="l" t="t" r="r" b="b"/>
              <a:pathLst>
                <a:path w="2896" h="2418" extrusionOk="0">
                  <a:moveTo>
                    <a:pt x="1696" y="1"/>
                  </a:moveTo>
                  <a:cubicBezTo>
                    <a:pt x="1284" y="1"/>
                    <a:pt x="964" y="205"/>
                    <a:pt x="583" y="433"/>
                  </a:cubicBezTo>
                  <a:cubicBezTo>
                    <a:pt x="442" y="524"/>
                    <a:pt x="210" y="702"/>
                    <a:pt x="1" y="876"/>
                  </a:cubicBezTo>
                  <a:cubicBezTo>
                    <a:pt x="48" y="1367"/>
                    <a:pt x="48" y="1875"/>
                    <a:pt x="94" y="2357"/>
                  </a:cubicBezTo>
                  <a:cubicBezTo>
                    <a:pt x="96" y="2376"/>
                    <a:pt x="100" y="2392"/>
                    <a:pt x="102" y="2417"/>
                  </a:cubicBezTo>
                  <a:cubicBezTo>
                    <a:pt x="473" y="2382"/>
                    <a:pt x="841" y="2309"/>
                    <a:pt x="1193" y="2189"/>
                  </a:cubicBezTo>
                  <a:cubicBezTo>
                    <a:pt x="1717" y="2013"/>
                    <a:pt x="2585" y="1730"/>
                    <a:pt x="2740" y="1168"/>
                  </a:cubicBezTo>
                  <a:cubicBezTo>
                    <a:pt x="2896" y="620"/>
                    <a:pt x="2517" y="145"/>
                    <a:pt x="1999" y="36"/>
                  </a:cubicBezTo>
                  <a:cubicBezTo>
                    <a:pt x="1892" y="12"/>
                    <a:pt x="1792" y="1"/>
                    <a:pt x="16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8" name="Google Shape;1298;p52"/>
            <p:cNvSpPr/>
            <p:nvPr/>
          </p:nvSpPr>
          <p:spPr>
            <a:xfrm>
              <a:off x="2809882" y="857871"/>
              <a:ext cx="14348" cy="31811"/>
            </a:xfrm>
            <a:custGeom>
              <a:avLst/>
              <a:gdLst/>
              <a:ahLst/>
              <a:cxnLst/>
              <a:rect l="l" t="t" r="r" b="b"/>
              <a:pathLst>
                <a:path w="355" h="787" extrusionOk="0">
                  <a:moveTo>
                    <a:pt x="210" y="14"/>
                  </a:moveTo>
                  <a:lnTo>
                    <a:pt x="210" y="14"/>
                  </a:lnTo>
                  <a:cubicBezTo>
                    <a:pt x="208" y="15"/>
                    <a:pt x="207" y="15"/>
                    <a:pt x="205" y="15"/>
                  </a:cubicBezTo>
                  <a:lnTo>
                    <a:pt x="205" y="15"/>
                  </a:lnTo>
                  <a:cubicBezTo>
                    <a:pt x="206" y="15"/>
                    <a:pt x="207" y="15"/>
                    <a:pt x="208" y="14"/>
                  </a:cubicBezTo>
                  <a:lnTo>
                    <a:pt x="208" y="14"/>
                  </a:lnTo>
                  <a:cubicBezTo>
                    <a:pt x="208" y="14"/>
                    <a:pt x="208" y="14"/>
                    <a:pt x="208" y="14"/>
                  </a:cubicBezTo>
                  <a:lnTo>
                    <a:pt x="208" y="14"/>
                  </a:lnTo>
                  <a:cubicBezTo>
                    <a:pt x="208" y="14"/>
                    <a:pt x="208" y="14"/>
                    <a:pt x="208" y="14"/>
                  </a:cubicBezTo>
                  <a:lnTo>
                    <a:pt x="208" y="14"/>
                  </a:lnTo>
                  <a:cubicBezTo>
                    <a:pt x="208" y="14"/>
                    <a:pt x="208" y="14"/>
                    <a:pt x="208" y="14"/>
                  </a:cubicBezTo>
                  <a:lnTo>
                    <a:pt x="208" y="14"/>
                  </a:lnTo>
                  <a:cubicBezTo>
                    <a:pt x="209" y="14"/>
                    <a:pt x="209" y="14"/>
                    <a:pt x="210" y="14"/>
                  </a:cubicBezTo>
                  <a:close/>
                  <a:moveTo>
                    <a:pt x="245" y="15"/>
                  </a:moveTo>
                  <a:cubicBezTo>
                    <a:pt x="246" y="15"/>
                    <a:pt x="247" y="15"/>
                    <a:pt x="249" y="16"/>
                  </a:cubicBezTo>
                  <a:cubicBezTo>
                    <a:pt x="248" y="16"/>
                    <a:pt x="246" y="15"/>
                    <a:pt x="245" y="15"/>
                  </a:cubicBezTo>
                  <a:close/>
                  <a:moveTo>
                    <a:pt x="208" y="14"/>
                  </a:moveTo>
                  <a:cubicBezTo>
                    <a:pt x="206" y="15"/>
                    <a:pt x="205" y="15"/>
                    <a:pt x="203" y="16"/>
                  </a:cubicBezTo>
                  <a:lnTo>
                    <a:pt x="203" y="16"/>
                  </a:lnTo>
                  <a:cubicBezTo>
                    <a:pt x="204" y="16"/>
                    <a:pt x="204" y="16"/>
                    <a:pt x="205" y="15"/>
                  </a:cubicBezTo>
                  <a:lnTo>
                    <a:pt x="205" y="15"/>
                  </a:lnTo>
                  <a:cubicBezTo>
                    <a:pt x="200" y="17"/>
                    <a:pt x="195" y="19"/>
                    <a:pt x="191" y="22"/>
                  </a:cubicBezTo>
                  <a:cubicBezTo>
                    <a:pt x="186" y="22"/>
                    <a:pt x="186" y="24"/>
                    <a:pt x="184" y="24"/>
                  </a:cubicBezTo>
                  <a:cubicBezTo>
                    <a:pt x="190" y="20"/>
                    <a:pt x="197" y="17"/>
                    <a:pt x="203" y="16"/>
                  </a:cubicBezTo>
                  <a:lnTo>
                    <a:pt x="203" y="16"/>
                  </a:lnTo>
                  <a:cubicBezTo>
                    <a:pt x="202" y="16"/>
                    <a:pt x="202" y="16"/>
                    <a:pt x="201" y="16"/>
                  </a:cubicBezTo>
                  <a:cubicBezTo>
                    <a:pt x="203" y="15"/>
                    <a:pt x="205" y="15"/>
                    <a:pt x="208" y="14"/>
                  </a:cubicBezTo>
                  <a:close/>
                  <a:moveTo>
                    <a:pt x="217" y="208"/>
                  </a:moveTo>
                  <a:lnTo>
                    <a:pt x="217" y="208"/>
                  </a:lnTo>
                  <a:cubicBezTo>
                    <a:pt x="217" y="208"/>
                    <a:pt x="217" y="208"/>
                    <a:pt x="217" y="208"/>
                  </a:cubicBezTo>
                  <a:lnTo>
                    <a:pt x="217" y="208"/>
                  </a:lnTo>
                  <a:cubicBezTo>
                    <a:pt x="217" y="208"/>
                    <a:pt x="217" y="208"/>
                    <a:pt x="217" y="208"/>
                  </a:cubicBezTo>
                  <a:close/>
                  <a:moveTo>
                    <a:pt x="164" y="208"/>
                  </a:moveTo>
                  <a:lnTo>
                    <a:pt x="164" y="208"/>
                  </a:lnTo>
                  <a:cubicBezTo>
                    <a:pt x="165" y="208"/>
                    <a:pt x="166" y="208"/>
                    <a:pt x="166" y="209"/>
                  </a:cubicBezTo>
                  <a:lnTo>
                    <a:pt x="166" y="209"/>
                  </a:lnTo>
                  <a:cubicBezTo>
                    <a:pt x="166" y="209"/>
                    <a:pt x="165" y="209"/>
                    <a:pt x="165" y="208"/>
                  </a:cubicBezTo>
                  <a:lnTo>
                    <a:pt x="165" y="208"/>
                  </a:lnTo>
                  <a:cubicBezTo>
                    <a:pt x="165" y="208"/>
                    <a:pt x="164" y="208"/>
                    <a:pt x="164" y="208"/>
                  </a:cubicBezTo>
                  <a:close/>
                  <a:moveTo>
                    <a:pt x="184" y="1"/>
                  </a:moveTo>
                  <a:cubicBezTo>
                    <a:pt x="175" y="1"/>
                    <a:pt x="166" y="2"/>
                    <a:pt x="155" y="5"/>
                  </a:cubicBezTo>
                  <a:cubicBezTo>
                    <a:pt x="124" y="16"/>
                    <a:pt x="102" y="36"/>
                    <a:pt x="83" y="63"/>
                  </a:cubicBezTo>
                  <a:cubicBezTo>
                    <a:pt x="75" y="74"/>
                    <a:pt x="73" y="82"/>
                    <a:pt x="68" y="90"/>
                  </a:cubicBezTo>
                  <a:cubicBezTo>
                    <a:pt x="54" y="117"/>
                    <a:pt x="60" y="142"/>
                    <a:pt x="62" y="171"/>
                  </a:cubicBezTo>
                  <a:cubicBezTo>
                    <a:pt x="60" y="161"/>
                    <a:pt x="60" y="152"/>
                    <a:pt x="58" y="142"/>
                  </a:cubicBezTo>
                  <a:lnTo>
                    <a:pt x="58" y="142"/>
                  </a:lnTo>
                  <a:cubicBezTo>
                    <a:pt x="81" y="332"/>
                    <a:pt x="0" y="521"/>
                    <a:pt x="41" y="707"/>
                  </a:cubicBezTo>
                  <a:cubicBezTo>
                    <a:pt x="53" y="752"/>
                    <a:pt x="101" y="787"/>
                    <a:pt x="146" y="787"/>
                  </a:cubicBezTo>
                  <a:cubicBezTo>
                    <a:pt x="156" y="787"/>
                    <a:pt x="165" y="785"/>
                    <a:pt x="174" y="782"/>
                  </a:cubicBezTo>
                  <a:cubicBezTo>
                    <a:pt x="232" y="763"/>
                    <a:pt x="263" y="709"/>
                    <a:pt x="249" y="651"/>
                  </a:cubicBezTo>
                  <a:cubicBezTo>
                    <a:pt x="246" y="639"/>
                    <a:pt x="244" y="631"/>
                    <a:pt x="244" y="618"/>
                  </a:cubicBezTo>
                  <a:lnTo>
                    <a:pt x="244" y="618"/>
                  </a:lnTo>
                  <a:cubicBezTo>
                    <a:pt x="246" y="631"/>
                    <a:pt x="246" y="637"/>
                    <a:pt x="249" y="647"/>
                  </a:cubicBezTo>
                  <a:cubicBezTo>
                    <a:pt x="238" y="562"/>
                    <a:pt x="255" y="477"/>
                    <a:pt x="265" y="395"/>
                  </a:cubicBezTo>
                  <a:cubicBezTo>
                    <a:pt x="269" y="349"/>
                    <a:pt x="275" y="303"/>
                    <a:pt x="278" y="260"/>
                  </a:cubicBezTo>
                  <a:cubicBezTo>
                    <a:pt x="278" y="244"/>
                    <a:pt x="278" y="229"/>
                    <a:pt x="278" y="214"/>
                  </a:cubicBezTo>
                  <a:lnTo>
                    <a:pt x="278" y="214"/>
                  </a:lnTo>
                  <a:cubicBezTo>
                    <a:pt x="285" y="212"/>
                    <a:pt x="291" y="209"/>
                    <a:pt x="298" y="206"/>
                  </a:cubicBezTo>
                  <a:cubicBezTo>
                    <a:pt x="321" y="196"/>
                    <a:pt x="342" y="165"/>
                    <a:pt x="348" y="140"/>
                  </a:cubicBezTo>
                  <a:cubicBezTo>
                    <a:pt x="354" y="115"/>
                    <a:pt x="352" y="82"/>
                    <a:pt x="338" y="57"/>
                  </a:cubicBezTo>
                  <a:cubicBezTo>
                    <a:pt x="321" y="34"/>
                    <a:pt x="300" y="14"/>
                    <a:pt x="271" y="9"/>
                  </a:cubicBezTo>
                  <a:cubicBezTo>
                    <a:pt x="264" y="8"/>
                    <a:pt x="256" y="7"/>
                    <a:pt x="248" y="7"/>
                  </a:cubicBezTo>
                  <a:cubicBezTo>
                    <a:pt x="241" y="7"/>
                    <a:pt x="234" y="8"/>
                    <a:pt x="227" y="9"/>
                  </a:cubicBezTo>
                  <a:lnTo>
                    <a:pt x="227" y="9"/>
                  </a:lnTo>
                  <a:cubicBezTo>
                    <a:pt x="213" y="4"/>
                    <a:pt x="199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9" name="Google Shape;1299;p52"/>
            <p:cNvSpPr/>
            <p:nvPr/>
          </p:nvSpPr>
          <p:spPr>
            <a:xfrm>
              <a:off x="2850786" y="895905"/>
              <a:ext cx="9741" cy="31932"/>
            </a:xfrm>
            <a:custGeom>
              <a:avLst/>
              <a:gdLst/>
              <a:ahLst/>
              <a:cxnLst/>
              <a:rect l="l" t="t" r="r" b="b"/>
              <a:pathLst>
                <a:path w="241" h="790" extrusionOk="0">
                  <a:moveTo>
                    <a:pt x="139" y="0"/>
                  </a:moveTo>
                  <a:cubicBezTo>
                    <a:pt x="94" y="0"/>
                    <a:pt x="43" y="26"/>
                    <a:pt x="34" y="77"/>
                  </a:cubicBezTo>
                  <a:cubicBezTo>
                    <a:pt x="13" y="180"/>
                    <a:pt x="9" y="284"/>
                    <a:pt x="9" y="390"/>
                  </a:cubicBezTo>
                  <a:cubicBezTo>
                    <a:pt x="9" y="489"/>
                    <a:pt x="13" y="584"/>
                    <a:pt x="3" y="682"/>
                  </a:cubicBezTo>
                  <a:cubicBezTo>
                    <a:pt x="1" y="708"/>
                    <a:pt x="17" y="740"/>
                    <a:pt x="34" y="758"/>
                  </a:cubicBezTo>
                  <a:cubicBezTo>
                    <a:pt x="52" y="777"/>
                    <a:pt x="83" y="789"/>
                    <a:pt x="110" y="789"/>
                  </a:cubicBezTo>
                  <a:cubicBezTo>
                    <a:pt x="137" y="787"/>
                    <a:pt x="166" y="779"/>
                    <a:pt x="185" y="758"/>
                  </a:cubicBezTo>
                  <a:cubicBezTo>
                    <a:pt x="206" y="737"/>
                    <a:pt x="214" y="711"/>
                    <a:pt x="216" y="682"/>
                  </a:cubicBezTo>
                  <a:cubicBezTo>
                    <a:pt x="231" y="510"/>
                    <a:pt x="208" y="338"/>
                    <a:pt x="231" y="164"/>
                  </a:cubicBezTo>
                  <a:lnTo>
                    <a:pt x="231" y="164"/>
                  </a:lnTo>
                  <a:cubicBezTo>
                    <a:pt x="228" y="176"/>
                    <a:pt x="228" y="183"/>
                    <a:pt x="226" y="193"/>
                  </a:cubicBezTo>
                  <a:cubicBezTo>
                    <a:pt x="228" y="172"/>
                    <a:pt x="231" y="154"/>
                    <a:pt x="237" y="133"/>
                  </a:cubicBezTo>
                  <a:cubicBezTo>
                    <a:pt x="241" y="106"/>
                    <a:pt x="241" y="77"/>
                    <a:pt x="226" y="50"/>
                  </a:cubicBezTo>
                  <a:cubicBezTo>
                    <a:pt x="214" y="27"/>
                    <a:pt x="187" y="6"/>
                    <a:pt x="162" y="2"/>
                  </a:cubicBezTo>
                  <a:cubicBezTo>
                    <a:pt x="155" y="1"/>
                    <a:pt x="147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0" name="Google Shape;1300;p52"/>
            <p:cNvSpPr/>
            <p:nvPr/>
          </p:nvSpPr>
          <p:spPr>
            <a:xfrm>
              <a:off x="2853130" y="958312"/>
              <a:ext cx="11842" cy="25424"/>
            </a:xfrm>
            <a:custGeom>
              <a:avLst/>
              <a:gdLst/>
              <a:ahLst/>
              <a:cxnLst/>
              <a:rect l="l" t="t" r="r" b="b"/>
              <a:pathLst>
                <a:path w="293" h="629" extrusionOk="0">
                  <a:moveTo>
                    <a:pt x="233" y="156"/>
                  </a:moveTo>
                  <a:lnTo>
                    <a:pt x="233" y="156"/>
                  </a:lnTo>
                  <a:cubicBezTo>
                    <a:pt x="232" y="161"/>
                    <a:pt x="231" y="164"/>
                    <a:pt x="231" y="168"/>
                  </a:cubicBezTo>
                  <a:lnTo>
                    <a:pt x="231" y="168"/>
                  </a:lnTo>
                  <a:cubicBezTo>
                    <a:pt x="231" y="164"/>
                    <a:pt x="232" y="160"/>
                    <a:pt x="233" y="156"/>
                  </a:cubicBezTo>
                  <a:close/>
                  <a:moveTo>
                    <a:pt x="231" y="168"/>
                  </a:moveTo>
                  <a:cubicBezTo>
                    <a:pt x="230" y="173"/>
                    <a:pt x="230" y="177"/>
                    <a:pt x="229" y="181"/>
                  </a:cubicBezTo>
                  <a:lnTo>
                    <a:pt x="229" y="181"/>
                  </a:lnTo>
                  <a:cubicBezTo>
                    <a:pt x="230" y="177"/>
                    <a:pt x="230" y="173"/>
                    <a:pt x="231" y="168"/>
                  </a:cubicBezTo>
                  <a:close/>
                  <a:moveTo>
                    <a:pt x="228" y="322"/>
                  </a:moveTo>
                  <a:cubicBezTo>
                    <a:pt x="229" y="324"/>
                    <a:pt x="229" y="326"/>
                    <a:pt x="229" y="327"/>
                  </a:cubicBezTo>
                  <a:lnTo>
                    <a:pt x="229" y="327"/>
                  </a:lnTo>
                  <a:cubicBezTo>
                    <a:pt x="229" y="326"/>
                    <a:pt x="229" y="324"/>
                    <a:pt x="228" y="322"/>
                  </a:cubicBezTo>
                  <a:close/>
                  <a:moveTo>
                    <a:pt x="135" y="0"/>
                  </a:moveTo>
                  <a:cubicBezTo>
                    <a:pt x="89" y="0"/>
                    <a:pt x="40" y="29"/>
                    <a:pt x="32" y="78"/>
                  </a:cubicBezTo>
                  <a:cubicBezTo>
                    <a:pt x="1" y="237"/>
                    <a:pt x="11" y="399"/>
                    <a:pt x="65" y="550"/>
                  </a:cubicBezTo>
                  <a:cubicBezTo>
                    <a:pt x="75" y="575"/>
                    <a:pt x="88" y="600"/>
                    <a:pt x="115" y="614"/>
                  </a:cubicBezTo>
                  <a:cubicBezTo>
                    <a:pt x="130" y="623"/>
                    <a:pt x="151" y="628"/>
                    <a:pt x="171" y="628"/>
                  </a:cubicBezTo>
                  <a:cubicBezTo>
                    <a:pt x="180" y="628"/>
                    <a:pt x="189" y="627"/>
                    <a:pt x="197" y="624"/>
                  </a:cubicBezTo>
                  <a:cubicBezTo>
                    <a:pt x="249" y="610"/>
                    <a:pt x="293" y="550"/>
                    <a:pt x="272" y="492"/>
                  </a:cubicBezTo>
                  <a:cubicBezTo>
                    <a:pt x="253" y="442"/>
                    <a:pt x="241" y="390"/>
                    <a:pt x="231" y="335"/>
                  </a:cubicBezTo>
                  <a:lnTo>
                    <a:pt x="231" y="335"/>
                  </a:lnTo>
                  <a:cubicBezTo>
                    <a:pt x="225" y="283"/>
                    <a:pt x="223" y="232"/>
                    <a:pt x="229" y="181"/>
                  </a:cubicBezTo>
                  <a:lnTo>
                    <a:pt x="229" y="181"/>
                  </a:lnTo>
                  <a:cubicBezTo>
                    <a:pt x="229" y="183"/>
                    <a:pt x="229" y="184"/>
                    <a:pt x="228" y="185"/>
                  </a:cubicBezTo>
                  <a:cubicBezTo>
                    <a:pt x="230" y="169"/>
                    <a:pt x="233" y="154"/>
                    <a:pt x="235" y="136"/>
                  </a:cubicBezTo>
                  <a:cubicBezTo>
                    <a:pt x="241" y="107"/>
                    <a:pt x="241" y="78"/>
                    <a:pt x="224" y="53"/>
                  </a:cubicBezTo>
                  <a:cubicBezTo>
                    <a:pt x="212" y="30"/>
                    <a:pt x="187" y="9"/>
                    <a:pt x="160" y="3"/>
                  </a:cubicBezTo>
                  <a:cubicBezTo>
                    <a:pt x="152" y="1"/>
                    <a:pt x="144" y="0"/>
                    <a:pt x="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1" name="Google Shape;1301;p52"/>
            <p:cNvSpPr/>
            <p:nvPr/>
          </p:nvSpPr>
          <p:spPr>
            <a:xfrm>
              <a:off x="2868853" y="926340"/>
              <a:ext cx="26756" cy="18553"/>
            </a:xfrm>
            <a:custGeom>
              <a:avLst/>
              <a:gdLst/>
              <a:ahLst/>
              <a:cxnLst/>
              <a:rect l="l" t="t" r="r" b="b"/>
              <a:pathLst>
                <a:path w="662" h="459" extrusionOk="0">
                  <a:moveTo>
                    <a:pt x="92" y="210"/>
                  </a:moveTo>
                  <a:lnTo>
                    <a:pt x="92" y="210"/>
                  </a:lnTo>
                  <a:cubicBezTo>
                    <a:pt x="96" y="211"/>
                    <a:pt x="100" y="211"/>
                    <a:pt x="103" y="212"/>
                  </a:cubicBezTo>
                  <a:lnTo>
                    <a:pt x="103" y="212"/>
                  </a:lnTo>
                  <a:cubicBezTo>
                    <a:pt x="100" y="211"/>
                    <a:pt x="96" y="211"/>
                    <a:pt x="92" y="210"/>
                  </a:cubicBezTo>
                  <a:close/>
                  <a:moveTo>
                    <a:pt x="529" y="225"/>
                  </a:moveTo>
                  <a:lnTo>
                    <a:pt x="529" y="225"/>
                  </a:lnTo>
                  <a:cubicBezTo>
                    <a:pt x="534" y="228"/>
                    <a:pt x="538" y="231"/>
                    <a:pt x="542" y="234"/>
                  </a:cubicBezTo>
                  <a:lnTo>
                    <a:pt x="542" y="234"/>
                  </a:lnTo>
                  <a:cubicBezTo>
                    <a:pt x="538" y="230"/>
                    <a:pt x="534" y="227"/>
                    <a:pt x="529" y="225"/>
                  </a:cubicBezTo>
                  <a:close/>
                  <a:moveTo>
                    <a:pt x="566" y="249"/>
                  </a:moveTo>
                  <a:cubicBezTo>
                    <a:pt x="566" y="249"/>
                    <a:pt x="566" y="250"/>
                    <a:pt x="566" y="250"/>
                  </a:cubicBezTo>
                  <a:cubicBezTo>
                    <a:pt x="566" y="250"/>
                    <a:pt x="566" y="250"/>
                    <a:pt x="566" y="250"/>
                  </a:cubicBezTo>
                  <a:lnTo>
                    <a:pt x="566" y="250"/>
                  </a:lnTo>
                  <a:cubicBezTo>
                    <a:pt x="566" y="250"/>
                    <a:pt x="566" y="249"/>
                    <a:pt x="566" y="249"/>
                  </a:cubicBezTo>
                  <a:close/>
                  <a:moveTo>
                    <a:pt x="325" y="328"/>
                  </a:moveTo>
                  <a:lnTo>
                    <a:pt x="325" y="328"/>
                  </a:lnTo>
                  <a:cubicBezTo>
                    <a:pt x="329" y="333"/>
                    <a:pt x="334" y="338"/>
                    <a:pt x="341" y="341"/>
                  </a:cubicBezTo>
                  <a:cubicBezTo>
                    <a:pt x="335" y="336"/>
                    <a:pt x="330" y="332"/>
                    <a:pt x="325" y="328"/>
                  </a:cubicBezTo>
                  <a:close/>
                  <a:moveTo>
                    <a:pt x="104" y="1"/>
                  </a:moveTo>
                  <a:cubicBezTo>
                    <a:pt x="78" y="1"/>
                    <a:pt x="48" y="16"/>
                    <a:pt x="32" y="32"/>
                  </a:cubicBezTo>
                  <a:cubicBezTo>
                    <a:pt x="15" y="51"/>
                    <a:pt x="1" y="82"/>
                    <a:pt x="1" y="109"/>
                  </a:cubicBezTo>
                  <a:cubicBezTo>
                    <a:pt x="5" y="136"/>
                    <a:pt x="11" y="165"/>
                    <a:pt x="32" y="183"/>
                  </a:cubicBezTo>
                  <a:cubicBezTo>
                    <a:pt x="61" y="202"/>
                    <a:pt x="82" y="210"/>
                    <a:pt x="113" y="212"/>
                  </a:cubicBezTo>
                  <a:cubicBezTo>
                    <a:pt x="115" y="212"/>
                    <a:pt x="119" y="212"/>
                    <a:pt x="121" y="214"/>
                  </a:cubicBezTo>
                  <a:cubicBezTo>
                    <a:pt x="115" y="213"/>
                    <a:pt x="109" y="213"/>
                    <a:pt x="103" y="212"/>
                  </a:cubicBezTo>
                  <a:lnTo>
                    <a:pt x="103" y="212"/>
                  </a:lnTo>
                  <a:cubicBezTo>
                    <a:pt x="121" y="215"/>
                    <a:pt x="138" y="219"/>
                    <a:pt x="154" y="225"/>
                  </a:cubicBezTo>
                  <a:lnTo>
                    <a:pt x="154" y="225"/>
                  </a:lnTo>
                  <a:cubicBezTo>
                    <a:pt x="216" y="251"/>
                    <a:pt x="273" y="287"/>
                    <a:pt x="325" y="328"/>
                  </a:cubicBezTo>
                  <a:lnTo>
                    <a:pt x="325" y="328"/>
                  </a:lnTo>
                  <a:cubicBezTo>
                    <a:pt x="323" y="326"/>
                    <a:pt x="321" y="324"/>
                    <a:pt x="320" y="322"/>
                  </a:cubicBezTo>
                  <a:lnTo>
                    <a:pt x="320" y="322"/>
                  </a:lnTo>
                  <a:cubicBezTo>
                    <a:pt x="363" y="357"/>
                    <a:pt x="405" y="392"/>
                    <a:pt x="452" y="423"/>
                  </a:cubicBezTo>
                  <a:cubicBezTo>
                    <a:pt x="469" y="438"/>
                    <a:pt x="488" y="448"/>
                    <a:pt x="508" y="452"/>
                  </a:cubicBezTo>
                  <a:cubicBezTo>
                    <a:pt x="519" y="457"/>
                    <a:pt x="532" y="459"/>
                    <a:pt x="544" y="459"/>
                  </a:cubicBezTo>
                  <a:cubicBezTo>
                    <a:pt x="555" y="459"/>
                    <a:pt x="565" y="457"/>
                    <a:pt x="572" y="455"/>
                  </a:cubicBezTo>
                  <a:cubicBezTo>
                    <a:pt x="604" y="446"/>
                    <a:pt x="624" y="426"/>
                    <a:pt x="643" y="401"/>
                  </a:cubicBezTo>
                  <a:cubicBezTo>
                    <a:pt x="659" y="380"/>
                    <a:pt x="662" y="341"/>
                    <a:pt x="653" y="318"/>
                  </a:cubicBezTo>
                  <a:cubicBezTo>
                    <a:pt x="645" y="291"/>
                    <a:pt x="628" y="266"/>
                    <a:pt x="604" y="254"/>
                  </a:cubicBezTo>
                  <a:cubicBezTo>
                    <a:pt x="587" y="244"/>
                    <a:pt x="569" y="238"/>
                    <a:pt x="550" y="238"/>
                  </a:cubicBezTo>
                  <a:cubicBezTo>
                    <a:pt x="550" y="238"/>
                    <a:pt x="549" y="238"/>
                    <a:pt x="549" y="238"/>
                  </a:cubicBezTo>
                  <a:lnTo>
                    <a:pt x="549" y="238"/>
                  </a:lnTo>
                  <a:cubicBezTo>
                    <a:pt x="547" y="237"/>
                    <a:pt x="545" y="235"/>
                    <a:pt x="542" y="234"/>
                  </a:cubicBezTo>
                  <a:lnTo>
                    <a:pt x="542" y="234"/>
                  </a:lnTo>
                  <a:cubicBezTo>
                    <a:pt x="544" y="235"/>
                    <a:pt x="545" y="237"/>
                    <a:pt x="546" y="238"/>
                  </a:cubicBezTo>
                  <a:lnTo>
                    <a:pt x="546" y="238"/>
                  </a:lnTo>
                  <a:cubicBezTo>
                    <a:pt x="546" y="238"/>
                    <a:pt x="545" y="238"/>
                    <a:pt x="544" y="238"/>
                  </a:cubicBezTo>
                  <a:lnTo>
                    <a:pt x="544" y="238"/>
                  </a:lnTo>
                  <a:cubicBezTo>
                    <a:pt x="484" y="190"/>
                    <a:pt x="427" y="142"/>
                    <a:pt x="363" y="100"/>
                  </a:cubicBezTo>
                  <a:cubicBezTo>
                    <a:pt x="330" y="80"/>
                    <a:pt x="297" y="59"/>
                    <a:pt x="260" y="42"/>
                  </a:cubicBezTo>
                  <a:cubicBezTo>
                    <a:pt x="208" y="20"/>
                    <a:pt x="162" y="7"/>
                    <a:pt x="109" y="1"/>
                  </a:cubicBezTo>
                  <a:cubicBezTo>
                    <a:pt x="107" y="1"/>
                    <a:pt x="106" y="1"/>
                    <a:pt x="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2" name="Google Shape;1302;p52"/>
            <p:cNvSpPr/>
            <p:nvPr/>
          </p:nvSpPr>
          <p:spPr>
            <a:xfrm>
              <a:off x="2855474" y="808964"/>
              <a:ext cx="14267" cy="22959"/>
            </a:xfrm>
            <a:custGeom>
              <a:avLst/>
              <a:gdLst/>
              <a:ahLst/>
              <a:cxnLst/>
              <a:rect l="l" t="t" r="r" b="b"/>
              <a:pathLst>
                <a:path w="353" h="568" extrusionOk="0">
                  <a:moveTo>
                    <a:pt x="322" y="165"/>
                  </a:moveTo>
                  <a:cubicBezTo>
                    <a:pt x="318" y="170"/>
                    <a:pt x="315" y="174"/>
                    <a:pt x="313" y="178"/>
                  </a:cubicBezTo>
                  <a:lnTo>
                    <a:pt x="313" y="178"/>
                  </a:lnTo>
                  <a:cubicBezTo>
                    <a:pt x="316" y="174"/>
                    <a:pt x="319" y="170"/>
                    <a:pt x="322" y="165"/>
                  </a:cubicBezTo>
                  <a:close/>
                  <a:moveTo>
                    <a:pt x="215" y="441"/>
                  </a:moveTo>
                  <a:cubicBezTo>
                    <a:pt x="215" y="443"/>
                    <a:pt x="215" y="446"/>
                    <a:pt x="214" y="449"/>
                  </a:cubicBezTo>
                  <a:cubicBezTo>
                    <a:pt x="214" y="446"/>
                    <a:pt x="215" y="444"/>
                    <a:pt x="215" y="441"/>
                  </a:cubicBezTo>
                  <a:close/>
                  <a:moveTo>
                    <a:pt x="230" y="0"/>
                  </a:moveTo>
                  <a:cubicBezTo>
                    <a:pt x="204" y="0"/>
                    <a:pt x="178" y="10"/>
                    <a:pt x="160" y="31"/>
                  </a:cubicBezTo>
                  <a:cubicBezTo>
                    <a:pt x="112" y="83"/>
                    <a:pt x="83" y="155"/>
                    <a:pt x="59" y="217"/>
                  </a:cubicBezTo>
                  <a:cubicBezTo>
                    <a:pt x="28" y="292"/>
                    <a:pt x="1" y="377"/>
                    <a:pt x="1" y="459"/>
                  </a:cubicBezTo>
                  <a:cubicBezTo>
                    <a:pt x="1" y="516"/>
                    <a:pt x="48" y="567"/>
                    <a:pt x="105" y="567"/>
                  </a:cubicBezTo>
                  <a:cubicBezTo>
                    <a:pt x="106" y="567"/>
                    <a:pt x="107" y="567"/>
                    <a:pt x="108" y="567"/>
                  </a:cubicBezTo>
                  <a:cubicBezTo>
                    <a:pt x="166" y="567"/>
                    <a:pt x="216" y="522"/>
                    <a:pt x="216" y="464"/>
                  </a:cubicBezTo>
                  <a:cubicBezTo>
                    <a:pt x="216" y="451"/>
                    <a:pt x="218" y="439"/>
                    <a:pt x="218" y="426"/>
                  </a:cubicBezTo>
                  <a:lnTo>
                    <a:pt x="218" y="426"/>
                  </a:lnTo>
                  <a:cubicBezTo>
                    <a:pt x="228" y="377"/>
                    <a:pt x="243" y="328"/>
                    <a:pt x="262" y="279"/>
                  </a:cubicBezTo>
                  <a:lnTo>
                    <a:pt x="262" y="279"/>
                  </a:lnTo>
                  <a:cubicBezTo>
                    <a:pt x="261" y="281"/>
                    <a:pt x="260" y="282"/>
                    <a:pt x="259" y="283"/>
                  </a:cubicBezTo>
                  <a:cubicBezTo>
                    <a:pt x="261" y="280"/>
                    <a:pt x="263" y="277"/>
                    <a:pt x="264" y="273"/>
                  </a:cubicBezTo>
                  <a:lnTo>
                    <a:pt x="264" y="273"/>
                  </a:lnTo>
                  <a:cubicBezTo>
                    <a:pt x="263" y="275"/>
                    <a:pt x="263" y="277"/>
                    <a:pt x="262" y="279"/>
                  </a:cubicBezTo>
                  <a:lnTo>
                    <a:pt x="262" y="279"/>
                  </a:lnTo>
                  <a:cubicBezTo>
                    <a:pt x="263" y="277"/>
                    <a:pt x="264" y="275"/>
                    <a:pt x="264" y="272"/>
                  </a:cubicBezTo>
                  <a:lnTo>
                    <a:pt x="264" y="272"/>
                  </a:lnTo>
                  <a:cubicBezTo>
                    <a:pt x="264" y="273"/>
                    <a:pt x="264" y="273"/>
                    <a:pt x="264" y="273"/>
                  </a:cubicBezTo>
                  <a:lnTo>
                    <a:pt x="264" y="273"/>
                  </a:lnTo>
                  <a:cubicBezTo>
                    <a:pt x="264" y="272"/>
                    <a:pt x="265" y="272"/>
                    <a:pt x="265" y="271"/>
                  </a:cubicBezTo>
                  <a:lnTo>
                    <a:pt x="265" y="271"/>
                  </a:lnTo>
                  <a:cubicBezTo>
                    <a:pt x="265" y="271"/>
                    <a:pt x="265" y="272"/>
                    <a:pt x="264" y="272"/>
                  </a:cubicBezTo>
                  <a:lnTo>
                    <a:pt x="264" y="272"/>
                  </a:lnTo>
                  <a:cubicBezTo>
                    <a:pt x="279" y="240"/>
                    <a:pt x="294" y="206"/>
                    <a:pt x="313" y="178"/>
                  </a:cubicBezTo>
                  <a:lnTo>
                    <a:pt x="313" y="178"/>
                  </a:lnTo>
                  <a:cubicBezTo>
                    <a:pt x="310" y="181"/>
                    <a:pt x="308" y="184"/>
                    <a:pt x="305" y="186"/>
                  </a:cubicBezTo>
                  <a:lnTo>
                    <a:pt x="309" y="180"/>
                  </a:lnTo>
                  <a:cubicBezTo>
                    <a:pt x="346" y="139"/>
                    <a:pt x="353" y="70"/>
                    <a:pt x="309" y="31"/>
                  </a:cubicBezTo>
                  <a:cubicBezTo>
                    <a:pt x="288" y="11"/>
                    <a:pt x="258" y="0"/>
                    <a:pt x="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3" name="Google Shape;1303;p52"/>
            <p:cNvSpPr/>
            <p:nvPr/>
          </p:nvSpPr>
          <p:spPr>
            <a:xfrm>
              <a:off x="2860325" y="856456"/>
              <a:ext cx="12610" cy="21948"/>
            </a:xfrm>
            <a:custGeom>
              <a:avLst/>
              <a:gdLst/>
              <a:ahLst/>
              <a:cxnLst/>
              <a:rect l="l" t="t" r="r" b="b"/>
              <a:pathLst>
                <a:path w="312" h="543" extrusionOk="0">
                  <a:moveTo>
                    <a:pt x="195" y="0"/>
                  </a:moveTo>
                  <a:cubicBezTo>
                    <a:pt x="177" y="0"/>
                    <a:pt x="159" y="5"/>
                    <a:pt x="144" y="15"/>
                  </a:cubicBezTo>
                  <a:cubicBezTo>
                    <a:pt x="117" y="30"/>
                    <a:pt x="104" y="51"/>
                    <a:pt x="94" y="80"/>
                  </a:cubicBezTo>
                  <a:cubicBezTo>
                    <a:pt x="52" y="185"/>
                    <a:pt x="23" y="295"/>
                    <a:pt x="5" y="407"/>
                  </a:cubicBezTo>
                  <a:cubicBezTo>
                    <a:pt x="1" y="434"/>
                    <a:pt x="1" y="463"/>
                    <a:pt x="15" y="490"/>
                  </a:cubicBezTo>
                  <a:cubicBezTo>
                    <a:pt x="30" y="512"/>
                    <a:pt x="55" y="533"/>
                    <a:pt x="81" y="537"/>
                  </a:cubicBezTo>
                  <a:cubicBezTo>
                    <a:pt x="91" y="540"/>
                    <a:pt x="101" y="542"/>
                    <a:pt x="111" y="542"/>
                  </a:cubicBezTo>
                  <a:cubicBezTo>
                    <a:pt x="129" y="542"/>
                    <a:pt x="147" y="537"/>
                    <a:pt x="164" y="527"/>
                  </a:cubicBezTo>
                  <a:cubicBezTo>
                    <a:pt x="185" y="512"/>
                    <a:pt x="208" y="490"/>
                    <a:pt x="212" y="463"/>
                  </a:cubicBezTo>
                  <a:cubicBezTo>
                    <a:pt x="231" y="351"/>
                    <a:pt x="260" y="243"/>
                    <a:pt x="301" y="138"/>
                  </a:cubicBezTo>
                  <a:cubicBezTo>
                    <a:pt x="311" y="113"/>
                    <a:pt x="303" y="76"/>
                    <a:pt x="291" y="55"/>
                  </a:cubicBezTo>
                  <a:cubicBezTo>
                    <a:pt x="278" y="30"/>
                    <a:pt x="251" y="9"/>
                    <a:pt x="226" y="5"/>
                  </a:cubicBezTo>
                  <a:cubicBezTo>
                    <a:pt x="216" y="2"/>
                    <a:pt x="206" y="0"/>
                    <a:pt x="1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4" name="Google Shape;1304;p52"/>
            <p:cNvSpPr/>
            <p:nvPr/>
          </p:nvSpPr>
          <p:spPr>
            <a:xfrm>
              <a:off x="2888698" y="887660"/>
              <a:ext cx="15116" cy="25667"/>
            </a:xfrm>
            <a:custGeom>
              <a:avLst/>
              <a:gdLst/>
              <a:ahLst/>
              <a:cxnLst/>
              <a:rect l="l" t="t" r="r" b="b"/>
              <a:pathLst>
                <a:path w="374" h="635" extrusionOk="0">
                  <a:moveTo>
                    <a:pt x="259" y="1"/>
                  </a:moveTo>
                  <a:cubicBezTo>
                    <a:pt x="213" y="1"/>
                    <a:pt x="166" y="29"/>
                    <a:pt x="152" y="80"/>
                  </a:cubicBezTo>
                  <a:cubicBezTo>
                    <a:pt x="119" y="221"/>
                    <a:pt x="55" y="360"/>
                    <a:pt x="15" y="500"/>
                  </a:cubicBezTo>
                  <a:cubicBezTo>
                    <a:pt x="1" y="556"/>
                    <a:pt x="34" y="621"/>
                    <a:pt x="90" y="633"/>
                  </a:cubicBezTo>
                  <a:cubicBezTo>
                    <a:pt x="98" y="634"/>
                    <a:pt x="105" y="635"/>
                    <a:pt x="113" y="635"/>
                  </a:cubicBezTo>
                  <a:cubicBezTo>
                    <a:pt x="163" y="635"/>
                    <a:pt x="210" y="607"/>
                    <a:pt x="222" y="558"/>
                  </a:cubicBezTo>
                  <a:cubicBezTo>
                    <a:pt x="264" y="415"/>
                    <a:pt x="324" y="281"/>
                    <a:pt x="359" y="136"/>
                  </a:cubicBezTo>
                  <a:cubicBezTo>
                    <a:pt x="373" y="82"/>
                    <a:pt x="342" y="18"/>
                    <a:pt x="284" y="3"/>
                  </a:cubicBezTo>
                  <a:cubicBezTo>
                    <a:pt x="276" y="2"/>
                    <a:pt x="268" y="1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5" name="Google Shape;1305;p52"/>
            <p:cNvSpPr/>
            <p:nvPr/>
          </p:nvSpPr>
          <p:spPr>
            <a:xfrm>
              <a:off x="2827181" y="798779"/>
              <a:ext cx="13702" cy="28537"/>
            </a:xfrm>
            <a:custGeom>
              <a:avLst/>
              <a:gdLst/>
              <a:ahLst/>
              <a:cxnLst/>
              <a:rect l="l" t="t" r="r" b="b"/>
              <a:pathLst>
                <a:path w="339" h="706" extrusionOk="0">
                  <a:moveTo>
                    <a:pt x="220" y="559"/>
                  </a:moveTo>
                  <a:lnTo>
                    <a:pt x="220" y="559"/>
                  </a:lnTo>
                  <a:cubicBezTo>
                    <a:pt x="220" y="563"/>
                    <a:pt x="219" y="568"/>
                    <a:pt x="218" y="573"/>
                  </a:cubicBezTo>
                  <a:cubicBezTo>
                    <a:pt x="219" y="568"/>
                    <a:pt x="219" y="563"/>
                    <a:pt x="220" y="559"/>
                  </a:cubicBezTo>
                  <a:close/>
                  <a:moveTo>
                    <a:pt x="225" y="0"/>
                  </a:moveTo>
                  <a:cubicBezTo>
                    <a:pt x="179" y="0"/>
                    <a:pt x="133" y="27"/>
                    <a:pt x="119" y="78"/>
                  </a:cubicBezTo>
                  <a:cubicBezTo>
                    <a:pt x="98" y="161"/>
                    <a:pt x="73" y="243"/>
                    <a:pt x="52" y="324"/>
                  </a:cubicBezTo>
                  <a:cubicBezTo>
                    <a:pt x="28" y="415"/>
                    <a:pt x="7" y="504"/>
                    <a:pt x="3" y="598"/>
                  </a:cubicBezTo>
                  <a:cubicBezTo>
                    <a:pt x="1" y="625"/>
                    <a:pt x="15" y="656"/>
                    <a:pt x="34" y="674"/>
                  </a:cubicBezTo>
                  <a:cubicBezTo>
                    <a:pt x="50" y="691"/>
                    <a:pt x="84" y="705"/>
                    <a:pt x="108" y="705"/>
                  </a:cubicBezTo>
                  <a:cubicBezTo>
                    <a:pt x="173" y="705"/>
                    <a:pt x="212" y="660"/>
                    <a:pt x="218" y="602"/>
                  </a:cubicBezTo>
                  <a:cubicBezTo>
                    <a:pt x="220" y="583"/>
                    <a:pt x="222" y="565"/>
                    <a:pt x="222" y="545"/>
                  </a:cubicBezTo>
                  <a:lnTo>
                    <a:pt x="222" y="545"/>
                  </a:lnTo>
                  <a:cubicBezTo>
                    <a:pt x="245" y="404"/>
                    <a:pt x="293" y="272"/>
                    <a:pt x="326" y="134"/>
                  </a:cubicBezTo>
                  <a:cubicBezTo>
                    <a:pt x="338" y="80"/>
                    <a:pt x="307" y="16"/>
                    <a:pt x="251" y="3"/>
                  </a:cubicBezTo>
                  <a:cubicBezTo>
                    <a:pt x="243" y="1"/>
                    <a:pt x="234" y="0"/>
                    <a:pt x="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6" name="Google Shape;1306;p52"/>
            <p:cNvSpPr/>
            <p:nvPr/>
          </p:nvSpPr>
          <p:spPr>
            <a:xfrm>
              <a:off x="2806527" y="761634"/>
              <a:ext cx="11236" cy="28011"/>
            </a:xfrm>
            <a:custGeom>
              <a:avLst/>
              <a:gdLst/>
              <a:ahLst/>
              <a:cxnLst/>
              <a:rect l="l" t="t" r="r" b="b"/>
              <a:pathLst>
                <a:path w="278" h="693" extrusionOk="0">
                  <a:moveTo>
                    <a:pt x="31" y="138"/>
                  </a:moveTo>
                  <a:lnTo>
                    <a:pt x="31" y="138"/>
                  </a:lnTo>
                  <a:cubicBezTo>
                    <a:pt x="35" y="148"/>
                    <a:pt x="38" y="156"/>
                    <a:pt x="38" y="166"/>
                  </a:cubicBezTo>
                  <a:cubicBezTo>
                    <a:pt x="35" y="156"/>
                    <a:pt x="35" y="148"/>
                    <a:pt x="31" y="138"/>
                  </a:cubicBezTo>
                  <a:close/>
                  <a:moveTo>
                    <a:pt x="224" y="531"/>
                  </a:moveTo>
                  <a:lnTo>
                    <a:pt x="224" y="531"/>
                  </a:lnTo>
                  <a:cubicBezTo>
                    <a:pt x="225" y="539"/>
                    <a:pt x="226" y="546"/>
                    <a:pt x="227" y="553"/>
                  </a:cubicBezTo>
                  <a:lnTo>
                    <a:pt x="227" y="553"/>
                  </a:lnTo>
                  <a:cubicBezTo>
                    <a:pt x="225" y="546"/>
                    <a:pt x="224" y="538"/>
                    <a:pt x="224" y="531"/>
                  </a:cubicBezTo>
                  <a:close/>
                  <a:moveTo>
                    <a:pt x="135" y="1"/>
                  </a:moveTo>
                  <a:cubicBezTo>
                    <a:pt x="126" y="1"/>
                    <a:pt x="117" y="2"/>
                    <a:pt x="108" y="5"/>
                  </a:cubicBezTo>
                  <a:cubicBezTo>
                    <a:pt x="50" y="24"/>
                    <a:pt x="19" y="77"/>
                    <a:pt x="31" y="137"/>
                  </a:cubicBezTo>
                  <a:cubicBezTo>
                    <a:pt x="42" y="212"/>
                    <a:pt x="27" y="291"/>
                    <a:pt x="19" y="365"/>
                  </a:cubicBezTo>
                  <a:cubicBezTo>
                    <a:pt x="9" y="448"/>
                    <a:pt x="0" y="531"/>
                    <a:pt x="21" y="614"/>
                  </a:cubicBezTo>
                  <a:cubicBezTo>
                    <a:pt x="33" y="658"/>
                    <a:pt x="80" y="693"/>
                    <a:pt x="126" y="693"/>
                  </a:cubicBezTo>
                  <a:cubicBezTo>
                    <a:pt x="135" y="693"/>
                    <a:pt x="145" y="691"/>
                    <a:pt x="153" y="688"/>
                  </a:cubicBezTo>
                  <a:cubicBezTo>
                    <a:pt x="214" y="672"/>
                    <a:pt x="243" y="614"/>
                    <a:pt x="228" y="558"/>
                  </a:cubicBezTo>
                  <a:cubicBezTo>
                    <a:pt x="228" y="557"/>
                    <a:pt x="228" y="556"/>
                    <a:pt x="227" y="556"/>
                  </a:cubicBezTo>
                  <a:lnTo>
                    <a:pt x="227" y="556"/>
                  </a:lnTo>
                  <a:cubicBezTo>
                    <a:pt x="209" y="396"/>
                    <a:pt x="277" y="240"/>
                    <a:pt x="238" y="82"/>
                  </a:cubicBezTo>
                  <a:cubicBezTo>
                    <a:pt x="228" y="35"/>
                    <a:pt x="181" y="1"/>
                    <a:pt x="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7" name="Google Shape;1307;p52"/>
            <p:cNvSpPr/>
            <p:nvPr/>
          </p:nvSpPr>
          <p:spPr>
            <a:xfrm>
              <a:off x="2789188" y="717577"/>
              <a:ext cx="10913" cy="27930"/>
            </a:xfrm>
            <a:custGeom>
              <a:avLst/>
              <a:gdLst/>
              <a:ahLst/>
              <a:cxnLst/>
              <a:rect l="l" t="t" r="r" b="b"/>
              <a:pathLst>
                <a:path w="270" h="691" extrusionOk="0">
                  <a:moveTo>
                    <a:pt x="214" y="521"/>
                  </a:moveTo>
                  <a:cubicBezTo>
                    <a:pt x="216" y="527"/>
                    <a:pt x="217" y="531"/>
                    <a:pt x="218" y="536"/>
                  </a:cubicBezTo>
                  <a:lnTo>
                    <a:pt x="218" y="536"/>
                  </a:lnTo>
                  <a:lnTo>
                    <a:pt x="214" y="521"/>
                  </a:lnTo>
                  <a:close/>
                  <a:moveTo>
                    <a:pt x="158" y="1"/>
                  </a:moveTo>
                  <a:cubicBezTo>
                    <a:pt x="141" y="1"/>
                    <a:pt x="123" y="6"/>
                    <a:pt x="106" y="16"/>
                  </a:cubicBezTo>
                  <a:cubicBezTo>
                    <a:pt x="85" y="31"/>
                    <a:pt x="63" y="51"/>
                    <a:pt x="56" y="80"/>
                  </a:cubicBezTo>
                  <a:cubicBezTo>
                    <a:pt x="34" y="215"/>
                    <a:pt x="3" y="347"/>
                    <a:pt x="1" y="486"/>
                  </a:cubicBezTo>
                  <a:cubicBezTo>
                    <a:pt x="1" y="528"/>
                    <a:pt x="3" y="569"/>
                    <a:pt x="13" y="610"/>
                  </a:cubicBezTo>
                  <a:cubicBezTo>
                    <a:pt x="27" y="657"/>
                    <a:pt x="70" y="691"/>
                    <a:pt x="117" y="691"/>
                  </a:cubicBezTo>
                  <a:cubicBezTo>
                    <a:pt x="127" y="691"/>
                    <a:pt x="136" y="690"/>
                    <a:pt x="146" y="687"/>
                  </a:cubicBezTo>
                  <a:cubicBezTo>
                    <a:pt x="201" y="666"/>
                    <a:pt x="239" y="608"/>
                    <a:pt x="222" y="552"/>
                  </a:cubicBezTo>
                  <a:lnTo>
                    <a:pt x="219" y="541"/>
                  </a:lnTo>
                  <a:lnTo>
                    <a:pt x="219" y="541"/>
                  </a:lnTo>
                  <a:cubicBezTo>
                    <a:pt x="213" y="475"/>
                    <a:pt x="220" y="408"/>
                    <a:pt x="228" y="345"/>
                  </a:cubicBezTo>
                  <a:lnTo>
                    <a:pt x="228" y="345"/>
                  </a:lnTo>
                  <a:cubicBezTo>
                    <a:pt x="226" y="356"/>
                    <a:pt x="226" y="362"/>
                    <a:pt x="222" y="372"/>
                  </a:cubicBezTo>
                  <a:cubicBezTo>
                    <a:pt x="233" y="294"/>
                    <a:pt x="251" y="217"/>
                    <a:pt x="264" y="138"/>
                  </a:cubicBezTo>
                  <a:cubicBezTo>
                    <a:pt x="270" y="109"/>
                    <a:pt x="270" y="80"/>
                    <a:pt x="253" y="55"/>
                  </a:cubicBezTo>
                  <a:cubicBezTo>
                    <a:pt x="241" y="31"/>
                    <a:pt x="214" y="10"/>
                    <a:pt x="189" y="6"/>
                  </a:cubicBezTo>
                  <a:cubicBezTo>
                    <a:pt x="179" y="3"/>
                    <a:pt x="169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8" name="Google Shape;1308;p52"/>
            <p:cNvSpPr/>
            <p:nvPr/>
          </p:nvSpPr>
          <p:spPr>
            <a:xfrm>
              <a:off x="2739150" y="748821"/>
              <a:ext cx="34678" cy="22514"/>
            </a:xfrm>
            <a:custGeom>
              <a:avLst/>
              <a:gdLst/>
              <a:ahLst/>
              <a:cxnLst/>
              <a:rect l="l" t="t" r="r" b="b"/>
              <a:pathLst>
                <a:path w="858" h="557" extrusionOk="0">
                  <a:moveTo>
                    <a:pt x="33" y="94"/>
                  </a:moveTo>
                  <a:lnTo>
                    <a:pt x="31" y="98"/>
                  </a:lnTo>
                  <a:cubicBezTo>
                    <a:pt x="26" y="104"/>
                    <a:pt x="22" y="111"/>
                    <a:pt x="17" y="118"/>
                  </a:cubicBezTo>
                  <a:lnTo>
                    <a:pt x="17" y="118"/>
                  </a:lnTo>
                  <a:cubicBezTo>
                    <a:pt x="18" y="116"/>
                    <a:pt x="19" y="113"/>
                    <a:pt x="19" y="111"/>
                  </a:cubicBezTo>
                  <a:lnTo>
                    <a:pt x="19" y="111"/>
                  </a:lnTo>
                  <a:cubicBezTo>
                    <a:pt x="23" y="106"/>
                    <a:pt x="28" y="99"/>
                    <a:pt x="33" y="94"/>
                  </a:cubicBezTo>
                  <a:close/>
                  <a:moveTo>
                    <a:pt x="214" y="113"/>
                  </a:moveTo>
                  <a:lnTo>
                    <a:pt x="214" y="113"/>
                  </a:lnTo>
                  <a:cubicBezTo>
                    <a:pt x="214" y="117"/>
                    <a:pt x="215" y="121"/>
                    <a:pt x="215" y="125"/>
                  </a:cubicBezTo>
                  <a:lnTo>
                    <a:pt x="215" y="125"/>
                  </a:lnTo>
                  <a:cubicBezTo>
                    <a:pt x="215" y="121"/>
                    <a:pt x="214" y="117"/>
                    <a:pt x="214" y="113"/>
                  </a:cubicBezTo>
                  <a:close/>
                  <a:moveTo>
                    <a:pt x="13" y="121"/>
                  </a:moveTo>
                  <a:cubicBezTo>
                    <a:pt x="13" y="123"/>
                    <a:pt x="12" y="125"/>
                    <a:pt x="12" y="127"/>
                  </a:cubicBezTo>
                  <a:lnTo>
                    <a:pt x="12" y="127"/>
                  </a:lnTo>
                  <a:cubicBezTo>
                    <a:pt x="12" y="125"/>
                    <a:pt x="12" y="123"/>
                    <a:pt x="13" y="121"/>
                  </a:cubicBezTo>
                  <a:close/>
                  <a:moveTo>
                    <a:pt x="218" y="131"/>
                  </a:moveTo>
                  <a:lnTo>
                    <a:pt x="218" y="131"/>
                  </a:lnTo>
                  <a:cubicBezTo>
                    <a:pt x="217" y="133"/>
                    <a:pt x="217" y="134"/>
                    <a:pt x="217" y="135"/>
                  </a:cubicBezTo>
                  <a:lnTo>
                    <a:pt x="217" y="135"/>
                  </a:lnTo>
                  <a:cubicBezTo>
                    <a:pt x="217" y="134"/>
                    <a:pt x="217" y="133"/>
                    <a:pt x="218" y="131"/>
                  </a:cubicBezTo>
                  <a:close/>
                  <a:moveTo>
                    <a:pt x="9" y="146"/>
                  </a:moveTo>
                  <a:cubicBezTo>
                    <a:pt x="9" y="147"/>
                    <a:pt x="9" y="147"/>
                    <a:pt x="9" y="147"/>
                  </a:cubicBezTo>
                  <a:lnTo>
                    <a:pt x="9" y="147"/>
                  </a:lnTo>
                  <a:cubicBezTo>
                    <a:pt x="9" y="148"/>
                    <a:pt x="9" y="149"/>
                    <a:pt x="9" y="150"/>
                  </a:cubicBezTo>
                  <a:cubicBezTo>
                    <a:pt x="9" y="149"/>
                    <a:pt x="9" y="148"/>
                    <a:pt x="9" y="146"/>
                  </a:cubicBezTo>
                  <a:close/>
                  <a:moveTo>
                    <a:pt x="214" y="156"/>
                  </a:moveTo>
                  <a:lnTo>
                    <a:pt x="214" y="156"/>
                  </a:lnTo>
                  <a:cubicBezTo>
                    <a:pt x="214" y="157"/>
                    <a:pt x="214" y="158"/>
                    <a:pt x="214" y="158"/>
                  </a:cubicBezTo>
                  <a:cubicBezTo>
                    <a:pt x="214" y="157"/>
                    <a:pt x="214" y="157"/>
                    <a:pt x="214" y="156"/>
                  </a:cubicBezTo>
                  <a:close/>
                  <a:moveTo>
                    <a:pt x="12" y="162"/>
                  </a:moveTo>
                  <a:cubicBezTo>
                    <a:pt x="12" y="163"/>
                    <a:pt x="13" y="164"/>
                    <a:pt x="13" y="165"/>
                  </a:cubicBezTo>
                  <a:cubicBezTo>
                    <a:pt x="13" y="164"/>
                    <a:pt x="12" y="163"/>
                    <a:pt x="12" y="162"/>
                  </a:cubicBezTo>
                  <a:close/>
                  <a:moveTo>
                    <a:pt x="206" y="178"/>
                  </a:moveTo>
                  <a:lnTo>
                    <a:pt x="206" y="178"/>
                  </a:lnTo>
                  <a:cubicBezTo>
                    <a:pt x="206" y="178"/>
                    <a:pt x="205" y="179"/>
                    <a:pt x="205" y="179"/>
                  </a:cubicBezTo>
                  <a:cubicBezTo>
                    <a:pt x="205" y="179"/>
                    <a:pt x="205" y="178"/>
                    <a:pt x="206" y="178"/>
                  </a:cubicBezTo>
                  <a:close/>
                  <a:moveTo>
                    <a:pt x="174" y="210"/>
                  </a:moveTo>
                  <a:lnTo>
                    <a:pt x="174" y="210"/>
                  </a:lnTo>
                  <a:cubicBezTo>
                    <a:pt x="174" y="211"/>
                    <a:pt x="174" y="212"/>
                    <a:pt x="173" y="212"/>
                  </a:cubicBezTo>
                  <a:lnTo>
                    <a:pt x="173" y="212"/>
                  </a:lnTo>
                  <a:cubicBezTo>
                    <a:pt x="173" y="212"/>
                    <a:pt x="173" y="212"/>
                    <a:pt x="173" y="212"/>
                  </a:cubicBezTo>
                  <a:lnTo>
                    <a:pt x="173" y="212"/>
                  </a:lnTo>
                  <a:cubicBezTo>
                    <a:pt x="174" y="211"/>
                    <a:pt x="174" y="211"/>
                    <a:pt x="174" y="210"/>
                  </a:cubicBezTo>
                  <a:close/>
                  <a:moveTo>
                    <a:pt x="145" y="1"/>
                  </a:moveTo>
                  <a:cubicBezTo>
                    <a:pt x="142" y="1"/>
                    <a:pt x="140" y="1"/>
                    <a:pt x="137" y="1"/>
                  </a:cubicBezTo>
                  <a:cubicBezTo>
                    <a:pt x="112" y="3"/>
                    <a:pt x="89" y="9"/>
                    <a:pt x="64" y="22"/>
                  </a:cubicBezTo>
                  <a:cubicBezTo>
                    <a:pt x="40" y="40"/>
                    <a:pt x="19" y="63"/>
                    <a:pt x="11" y="94"/>
                  </a:cubicBezTo>
                  <a:cubicBezTo>
                    <a:pt x="6" y="110"/>
                    <a:pt x="6" y="124"/>
                    <a:pt x="8" y="137"/>
                  </a:cubicBezTo>
                  <a:lnTo>
                    <a:pt x="8" y="137"/>
                  </a:lnTo>
                  <a:cubicBezTo>
                    <a:pt x="3" y="148"/>
                    <a:pt x="0" y="160"/>
                    <a:pt x="0" y="173"/>
                  </a:cubicBezTo>
                  <a:cubicBezTo>
                    <a:pt x="0" y="198"/>
                    <a:pt x="15" y="229"/>
                    <a:pt x="31" y="247"/>
                  </a:cubicBezTo>
                  <a:cubicBezTo>
                    <a:pt x="51" y="273"/>
                    <a:pt x="81" y="287"/>
                    <a:pt x="110" y="287"/>
                  </a:cubicBezTo>
                  <a:cubicBezTo>
                    <a:pt x="135" y="287"/>
                    <a:pt x="159" y="278"/>
                    <a:pt x="176" y="258"/>
                  </a:cubicBezTo>
                  <a:lnTo>
                    <a:pt x="176" y="258"/>
                  </a:lnTo>
                  <a:cubicBezTo>
                    <a:pt x="341" y="365"/>
                    <a:pt x="511" y="465"/>
                    <a:pt x="690" y="544"/>
                  </a:cubicBezTo>
                  <a:cubicBezTo>
                    <a:pt x="707" y="552"/>
                    <a:pt x="725" y="557"/>
                    <a:pt x="745" y="557"/>
                  </a:cubicBezTo>
                  <a:cubicBezTo>
                    <a:pt x="754" y="557"/>
                    <a:pt x="763" y="556"/>
                    <a:pt x="773" y="554"/>
                  </a:cubicBezTo>
                  <a:cubicBezTo>
                    <a:pt x="798" y="546"/>
                    <a:pt x="824" y="527"/>
                    <a:pt x="837" y="504"/>
                  </a:cubicBezTo>
                  <a:cubicBezTo>
                    <a:pt x="849" y="477"/>
                    <a:pt x="858" y="450"/>
                    <a:pt x="847" y="421"/>
                  </a:cubicBezTo>
                  <a:cubicBezTo>
                    <a:pt x="839" y="394"/>
                    <a:pt x="824" y="367"/>
                    <a:pt x="798" y="357"/>
                  </a:cubicBezTo>
                  <a:cubicBezTo>
                    <a:pt x="597" y="266"/>
                    <a:pt x="406" y="150"/>
                    <a:pt x="224" y="28"/>
                  </a:cubicBezTo>
                  <a:cubicBezTo>
                    <a:pt x="199" y="13"/>
                    <a:pt x="176" y="1"/>
                    <a:pt x="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9" name="Google Shape;1309;p52"/>
            <p:cNvSpPr/>
            <p:nvPr/>
          </p:nvSpPr>
          <p:spPr>
            <a:xfrm>
              <a:off x="2744081" y="803750"/>
              <a:ext cx="34759" cy="11520"/>
            </a:xfrm>
            <a:custGeom>
              <a:avLst/>
              <a:gdLst/>
              <a:ahLst/>
              <a:cxnLst/>
              <a:rect l="l" t="t" r="r" b="b"/>
              <a:pathLst>
                <a:path w="860" h="285" extrusionOk="0">
                  <a:moveTo>
                    <a:pt x="673" y="274"/>
                  </a:moveTo>
                  <a:lnTo>
                    <a:pt x="679" y="275"/>
                  </a:lnTo>
                  <a:lnTo>
                    <a:pt x="679" y="275"/>
                  </a:lnTo>
                  <a:cubicBezTo>
                    <a:pt x="677" y="274"/>
                    <a:pt x="675" y="274"/>
                    <a:pt x="673" y="274"/>
                  </a:cubicBezTo>
                  <a:close/>
                  <a:moveTo>
                    <a:pt x="108" y="1"/>
                  </a:moveTo>
                  <a:cubicBezTo>
                    <a:pt x="91" y="1"/>
                    <a:pt x="74" y="5"/>
                    <a:pt x="58" y="15"/>
                  </a:cubicBezTo>
                  <a:cubicBezTo>
                    <a:pt x="34" y="27"/>
                    <a:pt x="13" y="52"/>
                    <a:pt x="9" y="79"/>
                  </a:cubicBezTo>
                  <a:cubicBezTo>
                    <a:pt x="0" y="104"/>
                    <a:pt x="3" y="135"/>
                    <a:pt x="19" y="162"/>
                  </a:cubicBezTo>
                  <a:cubicBezTo>
                    <a:pt x="34" y="183"/>
                    <a:pt x="54" y="205"/>
                    <a:pt x="83" y="212"/>
                  </a:cubicBezTo>
                  <a:cubicBezTo>
                    <a:pt x="241" y="236"/>
                    <a:pt x="404" y="245"/>
                    <a:pt x="562" y="263"/>
                  </a:cubicBezTo>
                  <a:lnTo>
                    <a:pt x="690" y="277"/>
                  </a:lnTo>
                  <a:lnTo>
                    <a:pt x="690" y="277"/>
                  </a:lnTo>
                  <a:lnTo>
                    <a:pt x="721" y="282"/>
                  </a:lnTo>
                  <a:cubicBezTo>
                    <a:pt x="730" y="283"/>
                    <a:pt x="739" y="284"/>
                    <a:pt x="749" y="284"/>
                  </a:cubicBezTo>
                  <a:cubicBezTo>
                    <a:pt x="767" y="284"/>
                    <a:pt x="786" y="281"/>
                    <a:pt x="804" y="270"/>
                  </a:cubicBezTo>
                  <a:cubicBezTo>
                    <a:pt x="827" y="257"/>
                    <a:pt x="847" y="232"/>
                    <a:pt x="852" y="205"/>
                  </a:cubicBezTo>
                  <a:cubicBezTo>
                    <a:pt x="860" y="181"/>
                    <a:pt x="858" y="149"/>
                    <a:pt x="841" y="123"/>
                  </a:cubicBezTo>
                  <a:cubicBezTo>
                    <a:pt x="827" y="102"/>
                    <a:pt x="806" y="77"/>
                    <a:pt x="777" y="73"/>
                  </a:cubicBezTo>
                  <a:cubicBezTo>
                    <a:pt x="603" y="48"/>
                    <a:pt x="427" y="31"/>
                    <a:pt x="251" y="17"/>
                  </a:cubicBezTo>
                  <a:cubicBezTo>
                    <a:pt x="216" y="11"/>
                    <a:pt x="176" y="9"/>
                    <a:pt x="139" y="5"/>
                  </a:cubicBezTo>
                  <a:cubicBezTo>
                    <a:pt x="129" y="2"/>
                    <a:pt x="118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0" name="Google Shape;1310;p52"/>
            <p:cNvSpPr/>
            <p:nvPr/>
          </p:nvSpPr>
          <p:spPr>
            <a:xfrm>
              <a:off x="2777911" y="848817"/>
              <a:ext cx="15076" cy="24171"/>
            </a:xfrm>
            <a:custGeom>
              <a:avLst/>
              <a:gdLst/>
              <a:ahLst/>
              <a:cxnLst/>
              <a:rect l="l" t="t" r="r" b="b"/>
              <a:pathLst>
                <a:path w="373" h="598" extrusionOk="0">
                  <a:moveTo>
                    <a:pt x="254" y="1"/>
                  </a:moveTo>
                  <a:cubicBezTo>
                    <a:pt x="216" y="1"/>
                    <a:pt x="179" y="17"/>
                    <a:pt x="159" y="53"/>
                  </a:cubicBezTo>
                  <a:cubicBezTo>
                    <a:pt x="126" y="115"/>
                    <a:pt x="106" y="186"/>
                    <a:pt x="87" y="254"/>
                  </a:cubicBezTo>
                  <a:cubicBezTo>
                    <a:pt x="75" y="304"/>
                    <a:pt x="64" y="355"/>
                    <a:pt x="45" y="406"/>
                  </a:cubicBezTo>
                  <a:lnTo>
                    <a:pt x="45" y="406"/>
                  </a:lnTo>
                  <a:cubicBezTo>
                    <a:pt x="45" y="405"/>
                    <a:pt x="45" y="404"/>
                    <a:pt x="46" y="403"/>
                  </a:cubicBezTo>
                  <a:lnTo>
                    <a:pt x="46" y="403"/>
                  </a:lnTo>
                  <a:cubicBezTo>
                    <a:pt x="41" y="416"/>
                    <a:pt x="33" y="430"/>
                    <a:pt x="29" y="441"/>
                  </a:cubicBezTo>
                  <a:cubicBezTo>
                    <a:pt x="0" y="488"/>
                    <a:pt x="15" y="559"/>
                    <a:pt x="66" y="585"/>
                  </a:cubicBezTo>
                  <a:cubicBezTo>
                    <a:pt x="83" y="594"/>
                    <a:pt x="102" y="598"/>
                    <a:pt x="119" y="598"/>
                  </a:cubicBezTo>
                  <a:cubicBezTo>
                    <a:pt x="156" y="598"/>
                    <a:pt x="190" y="581"/>
                    <a:pt x="211" y="546"/>
                  </a:cubicBezTo>
                  <a:cubicBezTo>
                    <a:pt x="278" y="438"/>
                    <a:pt x="283" y="305"/>
                    <a:pt x="331" y="187"/>
                  </a:cubicBezTo>
                  <a:lnTo>
                    <a:pt x="331" y="187"/>
                  </a:lnTo>
                  <a:cubicBezTo>
                    <a:pt x="330" y="190"/>
                    <a:pt x="330" y="192"/>
                    <a:pt x="329" y="194"/>
                  </a:cubicBezTo>
                  <a:cubicBezTo>
                    <a:pt x="333" y="182"/>
                    <a:pt x="340" y="171"/>
                    <a:pt x="346" y="157"/>
                  </a:cubicBezTo>
                  <a:cubicBezTo>
                    <a:pt x="373" y="109"/>
                    <a:pt x="360" y="39"/>
                    <a:pt x="309" y="12"/>
                  </a:cubicBezTo>
                  <a:cubicBezTo>
                    <a:pt x="292" y="4"/>
                    <a:pt x="273" y="1"/>
                    <a:pt x="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1" name="Google Shape;1311;p52"/>
            <p:cNvSpPr/>
            <p:nvPr/>
          </p:nvSpPr>
          <p:spPr>
            <a:xfrm>
              <a:off x="2777547" y="907263"/>
              <a:ext cx="27605" cy="26516"/>
            </a:xfrm>
            <a:custGeom>
              <a:avLst/>
              <a:gdLst/>
              <a:ahLst/>
              <a:cxnLst/>
              <a:rect l="l" t="t" r="r" b="b"/>
              <a:pathLst>
                <a:path w="683" h="656" extrusionOk="0">
                  <a:moveTo>
                    <a:pt x="620" y="206"/>
                  </a:moveTo>
                  <a:cubicBezTo>
                    <a:pt x="616" y="207"/>
                    <a:pt x="612" y="209"/>
                    <a:pt x="609" y="210"/>
                  </a:cubicBezTo>
                  <a:lnTo>
                    <a:pt x="609" y="210"/>
                  </a:lnTo>
                  <a:cubicBezTo>
                    <a:pt x="613" y="209"/>
                    <a:pt x="616" y="208"/>
                    <a:pt x="620" y="206"/>
                  </a:cubicBezTo>
                  <a:close/>
                  <a:moveTo>
                    <a:pt x="318" y="465"/>
                  </a:moveTo>
                  <a:cubicBezTo>
                    <a:pt x="315" y="468"/>
                    <a:pt x="312" y="471"/>
                    <a:pt x="310" y="474"/>
                  </a:cubicBezTo>
                  <a:lnTo>
                    <a:pt x="310" y="474"/>
                  </a:lnTo>
                  <a:cubicBezTo>
                    <a:pt x="312" y="471"/>
                    <a:pt x="315" y="468"/>
                    <a:pt x="318" y="465"/>
                  </a:cubicBezTo>
                  <a:close/>
                  <a:moveTo>
                    <a:pt x="310" y="474"/>
                  </a:moveTo>
                  <a:lnTo>
                    <a:pt x="310" y="474"/>
                  </a:lnTo>
                  <a:cubicBezTo>
                    <a:pt x="310" y="474"/>
                    <a:pt x="309" y="475"/>
                    <a:pt x="309" y="475"/>
                  </a:cubicBezTo>
                  <a:lnTo>
                    <a:pt x="309" y="475"/>
                  </a:lnTo>
                  <a:cubicBezTo>
                    <a:pt x="309" y="475"/>
                    <a:pt x="310" y="474"/>
                    <a:pt x="310" y="474"/>
                  </a:cubicBezTo>
                  <a:close/>
                  <a:moveTo>
                    <a:pt x="568" y="0"/>
                  </a:moveTo>
                  <a:cubicBezTo>
                    <a:pt x="559" y="0"/>
                    <a:pt x="550" y="2"/>
                    <a:pt x="541" y="5"/>
                  </a:cubicBezTo>
                  <a:cubicBezTo>
                    <a:pt x="485" y="30"/>
                    <a:pt x="431" y="57"/>
                    <a:pt x="382" y="96"/>
                  </a:cubicBezTo>
                  <a:cubicBezTo>
                    <a:pt x="332" y="133"/>
                    <a:pt x="287" y="173"/>
                    <a:pt x="245" y="220"/>
                  </a:cubicBezTo>
                  <a:cubicBezTo>
                    <a:pt x="164" y="305"/>
                    <a:pt x="96" y="398"/>
                    <a:pt x="32" y="494"/>
                  </a:cubicBezTo>
                  <a:cubicBezTo>
                    <a:pt x="1" y="541"/>
                    <a:pt x="21" y="616"/>
                    <a:pt x="71" y="639"/>
                  </a:cubicBezTo>
                  <a:cubicBezTo>
                    <a:pt x="89" y="650"/>
                    <a:pt x="109" y="656"/>
                    <a:pt x="127" y="656"/>
                  </a:cubicBezTo>
                  <a:cubicBezTo>
                    <a:pt x="162" y="656"/>
                    <a:pt x="195" y="637"/>
                    <a:pt x="216" y="603"/>
                  </a:cubicBezTo>
                  <a:cubicBezTo>
                    <a:pt x="245" y="558"/>
                    <a:pt x="275" y="516"/>
                    <a:pt x="309" y="475"/>
                  </a:cubicBezTo>
                  <a:lnTo>
                    <a:pt x="309" y="475"/>
                  </a:lnTo>
                  <a:cubicBezTo>
                    <a:pt x="306" y="478"/>
                    <a:pt x="303" y="481"/>
                    <a:pt x="299" y="483"/>
                  </a:cubicBezTo>
                  <a:cubicBezTo>
                    <a:pt x="356" y="411"/>
                    <a:pt x="417" y="340"/>
                    <a:pt x="488" y="281"/>
                  </a:cubicBezTo>
                  <a:lnTo>
                    <a:pt x="488" y="281"/>
                  </a:lnTo>
                  <a:cubicBezTo>
                    <a:pt x="487" y="282"/>
                    <a:pt x="486" y="283"/>
                    <a:pt x="485" y="285"/>
                  </a:cubicBezTo>
                  <a:cubicBezTo>
                    <a:pt x="524" y="256"/>
                    <a:pt x="564" y="229"/>
                    <a:pt x="609" y="210"/>
                  </a:cubicBezTo>
                  <a:lnTo>
                    <a:pt x="609" y="210"/>
                  </a:lnTo>
                  <a:cubicBezTo>
                    <a:pt x="605" y="212"/>
                    <a:pt x="600" y="213"/>
                    <a:pt x="596" y="215"/>
                  </a:cubicBezTo>
                  <a:lnTo>
                    <a:pt x="596" y="215"/>
                  </a:lnTo>
                  <a:cubicBezTo>
                    <a:pt x="597" y="214"/>
                    <a:pt x="598" y="212"/>
                    <a:pt x="599" y="212"/>
                  </a:cubicBezTo>
                  <a:cubicBezTo>
                    <a:pt x="624" y="202"/>
                    <a:pt x="649" y="189"/>
                    <a:pt x="663" y="164"/>
                  </a:cubicBezTo>
                  <a:cubicBezTo>
                    <a:pt x="676" y="140"/>
                    <a:pt x="682" y="107"/>
                    <a:pt x="674" y="82"/>
                  </a:cubicBezTo>
                  <a:cubicBezTo>
                    <a:pt x="665" y="55"/>
                    <a:pt x="651" y="30"/>
                    <a:pt x="624" y="15"/>
                  </a:cubicBezTo>
                  <a:cubicBezTo>
                    <a:pt x="608" y="7"/>
                    <a:pt x="588" y="0"/>
                    <a:pt x="5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2" name="Google Shape;1312;p52"/>
            <p:cNvSpPr/>
            <p:nvPr/>
          </p:nvSpPr>
          <p:spPr>
            <a:xfrm>
              <a:off x="2807700" y="940770"/>
              <a:ext cx="23563" cy="24050"/>
            </a:xfrm>
            <a:custGeom>
              <a:avLst/>
              <a:gdLst/>
              <a:ahLst/>
              <a:cxnLst/>
              <a:rect l="l" t="t" r="r" b="b"/>
              <a:pathLst>
                <a:path w="583" h="595" extrusionOk="0">
                  <a:moveTo>
                    <a:pt x="473" y="1"/>
                  </a:moveTo>
                  <a:cubicBezTo>
                    <a:pt x="446" y="1"/>
                    <a:pt x="421" y="10"/>
                    <a:pt x="402" y="31"/>
                  </a:cubicBezTo>
                  <a:cubicBezTo>
                    <a:pt x="286" y="164"/>
                    <a:pt x="143" y="278"/>
                    <a:pt x="31" y="414"/>
                  </a:cubicBezTo>
                  <a:cubicBezTo>
                    <a:pt x="13" y="437"/>
                    <a:pt x="0" y="460"/>
                    <a:pt x="0" y="489"/>
                  </a:cubicBezTo>
                  <a:cubicBezTo>
                    <a:pt x="0" y="516"/>
                    <a:pt x="13" y="547"/>
                    <a:pt x="31" y="563"/>
                  </a:cubicBezTo>
                  <a:cubicBezTo>
                    <a:pt x="52" y="582"/>
                    <a:pt x="79" y="595"/>
                    <a:pt x="106" y="595"/>
                  </a:cubicBezTo>
                  <a:cubicBezTo>
                    <a:pt x="133" y="595"/>
                    <a:pt x="164" y="586"/>
                    <a:pt x="182" y="563"/>
                  </a:cubicBezTo>
                  <a:cubicBezTo>
                    <a:pt x="292" y="425"/>
                    <a:pt x="433" y="313"/>
                    <a:pt x="551" y="180"/>
                  </a:cubicBezTo>
                  <a:cubicBezTo>
                    <a:pt x="570" y="160"/>
                    <a:pt x="582" y="135"/>
                    <a:pt x="582" y="106"/>
                  </a:cubicBezTo>
                  <a:cubicBezTo>
                    <a:pt x="582" y="81"/>
                    <a:pt x="570" y="50"/>
                    <a:pt x="551" y="31"/>
                  </a:cubicBezTo>
                  <a:cubicBezTo>
                    <a:pt x="530" y="12"/>
                    <a:pt x="501" y="1"/>
                    <a:pt x="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3" name="Google Shape;1313;p52"/>
            <p:cNvSpPr/>
            <p:nvPr/>
          </p:nvSpPr>
          <p:spPr>
            <a:xfrm>
              <a:off x="2725326" y="827961"/>
              <a:ext cx="32091" cy="14470"/>
            </a:xfrm>
            <a:custGeom>
              <a:avLst/>
              <a:gdLst/>
              <a:ahLst/>
              <a:cxnLst/>
              <a:rect l="l" t="t" r="r" b="b"/>
              <a:pathLst>
                <a:path w="794" h="358" extrusionOk="0">
                  <a:moveTo>
                    <a:pt x="687" y="0"/>
                  </a:moveTo>
                  <a:cubicBezTo>
                    <a:pt x="676" y="0"/>
                    <a:pt x="665" y="2"/>
                    <a:pt x="653" y="4"/>
                  </a:cubicBezTo>
                  <a:cubicBezTo>
                    <a:pt x="462" y="39"/>
                    <a:pt x="278" y="114"/>
                    <a:pt x="83" y="149"/>
                  </a:cubicBezTo>
                  <a:cubicBezTo>
                    <a:pt x="59" y="153"/>
                    <a:pt x="32" y="176"/>
                    <a:pt x="19" y="197"/>
                  </a:cubicBezTo>
                  <a:cubicBezTo>
                    <a:pt x="7" y="221"/>
                    <a:pt x="1" y="255"/>
                    <a:pt x="9" y="279"/>
                  </a:cubicBezTo>
                  <a:cubicBezTo>
                    <a:pt x="17" y="306"/>
                    <a:pt x="32" y="331"/>
                    <a:pt x="59" y="346"/>
                  </a:cubicBezTo>
                  <a:cubicBezTo>
                    <a:pt x="79" y="354"/>
                    <a:pt x="97" y="358"/>
                    <a:pt x="116" y="358"/>
                  </a:cubicBezTo>
                  <a:cubicBezTo>
                    <a:pt x="124" y="358"/>
                    <a:pt x="133" y="357"/>
                    <a:pt x="141" y="356"/>
                  </a:cubicBezTo>
                  <a:cubicBezTo>
                    <a:pt x="336" y="321"/>
                    <a:pt x="518" y="246"/>
                    <a:pt x="711" y="211"/>
                  </a:cubicBezTo>
                  <a:cubicBezTo>
                    <a:pt x="736" y="205"/>
                    <a:pt x="763" y="182"/>
                    <a:pt x="775" y="161"/>
                  </a:cubicBezTo>
                  <a:cubicBezTo>
                    <a:pt x="787" y="139"/>
                    <a:pt x="794" y="103"/>
                    <a:pt x="785" y="79"/>
                  </a:cubicBezTo>
                  <a:cubicBezTo>
                    <a:pt x="777" y="52"/>
                    <a:pt x="763" y="27"/>
                    <a:pt x="736" y="14"/>
                  </a:cubicBezTo>
                  <a:cubicBezTo>
                    <a:pt x="720" y="4"/>
                    <a:pt x="704" y="0"/>
                    <a:pt x="6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4" name="Google Shape;1314;p52"/>
            <p:cNvSpPr/>
            <p:nvPr/>
          </p:nvSpPr>
          <p:spPr>
            <a:xfrm>
              <a:off x="2707098" y="767333"/>
              <a:ext cx="31849" cy="15198"/>
            </a:xfrm>
            <a:custGeom>
              <a:avLst/>
              <a:gdLst/>
              <a:ahLst/>
              <a:cxnLst/>
              <a:rect l="l" t="t" r="r" b="b"/>
              <a:pathLst>
                <a:path w="788" h="376" extrusionOk="0">
                  <a:moveTo>
                    <a:pt x="112" y="1"/>
                  </a:moveTo>
                  <a:cubicBezTo>
                    <a:pt x="95" y="1"/>
                    <a:pt x="78" y="5"/>
                    <a:pt x="62" y="15"/>
                  </a:cubicBezTo>
                  <a:cubicBezTo>
                    <a:pt x="37" y="28"/>
                    <a:pt x="17" y="54"/>
                    <a:pt x="13" y="79"/>
                  </a:cubicBezTo>
                  <a:cubicBezTo>
                    <a:pt x="0" y="133"/>
                    <a:pt x="27" y="199"/>
                    <a:pt x="87" y="212"/>
                  </a:cubicBezTo>
                  <a:cubicBezTo>
                    <a:pt x="276" y="253"/>
                    <a:pt x="458" y="315"/>
                    <a:pt x="642" y="371"/>
                  </a:cubicBezTo>
                  <a:cubicBezTo>
                    <a:pt x="651" y="374"/>
                    <a:pt x="661" y="376"/>
                    <a:pt x="671" y="376"/>
                  </a:cubicBezTo>
                  <a:cubicBezTo>
                    <a:pt x="717" y="376"/>
                    <a:pt x="762" y="345"/>
                    <a:pt x="773" y="297"/>
                  </a:cubicBezTo>
                  <a:cubicBezTo>
                    <a:pt x="787" y="241"/>
                    <a:pt x="756" y="183"/>
                    <a:pt x="698" y="164"/>
                  </a:cubicBezTo>
                  <a:cubicBezTo>
                    <a:pt x="514" y="110"/>
                    <a:pt x="334" y="46"/>
                    <a:pt x="145" y="5"/>
                  </a:cubicBezTo>
                  <a:cubicBezTo>
                    <a:pt x="134" y="2"/>
                    <a:pt x="123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5" name="Google Shape;1315;p52"/>
            <p:cNvSpPr/>
            <p:nvPr/>
          </p:nvSpPr>
          <p:spPr>
            <a:xfrm>
              <a:off x="2890396" y="708119"/>
              <a:ext cx="12085" cy="28941"/>
            </a:xfrm>
            <a:custGeom>
              <a:avLst/>
              <a:gdLst/>
              <a:ahLst/>
              <a:cxnLst/>
              <a:rect l="l" t="t" r="r" b="b"/>
              <a:pathLst>
                <a:path w="299" h="716" extrusionOk="0">
                  <a:moveTo>
                    <a:pt x="191" y="0"/>
                  </a:moveTo>
                  <a:cubicBezTo>
                    <a:pt x="172" y="0"/>
                    <a:pt x="153" y="5"/>
                    <a:pt x="137" y="14"/>
                  </a:cubicBezTo>
                  <a:cubicBezTo>
                    <a:pt x="116" y="31"/>
                    <a:pt x="93" y="51"/>
                    <a:pt x="87" y="80"/>
                  </a:cubicBezTo>
                  <a:cubicBezTo>
                    <a:pt x="62" y="246"/>
                    <a:pt x="33" y="412"/>
                    <a:pt x="4" y="579"/>
                  </a:cubicBezTo>
                  <a:cubicBezTo>
                    <a:pt x="0" y="608"/>
                    <a:pt x="0" y="635"/>
                    <a:pt x="15" y="662"/>
                  </a:cubicBezTo>
                  <a:cubicBezTo>
                    <a:pt x="27" y="685"/>
                    <a:pt x="54" y="706"/>
                    <a:pt x="79" y="712"/>
                  </a:cubicBezTo>
                  <a:cubicBezTo>
                    <a:pt x="88" y="714"/>
                    <a:pt x="98" y="715"/>
                    <a:pt x="108" y="715"/>
                  </a:cubicBezTo>
                  <a:cubicBezTo>
                    <a:pt x="126" y="715"/>
                    <a:pt x="145" y="711"/>
                    <a:pt x="162" y="701"/>
                  </a:cubicBezTo>
                  <a:cubicBezTo>
                    <a:pt x="182" y="685"/>
                    <a:pt x="207" y="662"/>
                    <a:pt x="211" y="635"/>
                  </a:cubicBezTo>
                  <a:cubicBezTo>
                    <a:pt x="238" y="470"/>
                    <a:pt x="265" y="304"/>
                    <a:pt x="294" y="136"/>
                  </a:cubicBezTo>
                  <a:cubicBezTo>
                    <a:pt x="298" y="107"/>
                    <a:pt x="298" y="80"/>
                    <a:pt x="284" y="53"/>
                  </a:cubicBezTo>
                  <a:cubicBezTo>
                    <a:pt x="271" y="31"/>
                    <a:pt x="244" y="10"/>
                    <a:pt x="220" y="4"/>
                  </a:cubicBezTo>
                  <a:cubicBezTo>
                    <a:pt x="210" y="2"/>
                    <a:pt x="201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6" name="Google Shape;1316;p52"/>
            <p:cNvSpPr/>
            <p:nvPr/>
          </p:nvSpPr>
          <p:spPr>
            <a:xfrm>
              <a:off x="2929036" y="687061"/>
              <a:ext cx="21300" cy="23322"/>
            </a:xfrm>
            <a:custGeom>
              <a:avLst/>
              <a:gdLst/>
              <a:ahLst/>
              <a:cxnLst/>
              <a:rect l="l" t="t" r="r" b="b"/>
              <a:pathLst>
                <a:path w="527" h="577" extrusionOk="0">
                  <a:moveTo>
                    <a:pt x="293" y="378"/>
                  </a:moveTo>
                  <a:cubicBezTo>
                    <a:pt x="289" y="383"/>
                    <a:pt x="285" y="388"/>
                    <a:pt x="281" y="394"/>
                  </a:cubicBezTo>
                  <a:lnTo>
                    <a:pt x="281" y="394"/>
                  </a:lnTo>
                  <a:cubicBezTo>
                    <a:pt x="285" y="389"/>
                    <a:pt x="290" y="384"/>
                    <a:pt x="293" y="378"/>
                  </a:cubicBezTo>
                  <a:close/>
                  <a:moveTo>
                    <a:pt x="411" y="0"/>
                  </a:moveTo>
                  <a:cubicBezTo>
                    <a:pt x="384" y="0"/>
                    <a:pt x="357" y="10"/>
                    <a:pt x="334" y="30"/>
                  </a:cubicBezTo>
                  <a:cubicBezTo>
                    <a:pt x="278" y="82"/>
                    <a:pt x="222" y="137"/>
                    <a:pt x="169" y="193"/>
                  </a:cubicBezTo>
                  <a:cubicBezTo>
                    <a:pt x="108" y="258"/>
                    <a:pt x="55" y="330"/>
                    <a:pt x="19" y="413"/>
                  </a:cubicBezTo>
                  <a:cubicBezTo>
                    <a:pt x="5" y="440"/>
                    <a:pt x="1" y="465"/>
                    <a:pt x="9" y="496"/>
                  </a:cubicBezTo>
                  <a:cubicBezTo>
                    <a:pt x="15" y="523"/>
                    <a:pt x="34" y="547"/>
                    <a:pt x="57" y="562"/>
                  </a:cubicBezTo>
                  <a:cubicBezTo>
                    <a:pt x="75" y="570"/>
                    <a:pt x="94" y="577"/>
                    <a:pt x="113" y="577"/>
                  </a:cubicBezTo>
                  <a:cubicBezTo>
                    <a:pt x="122" y="577"/>
                    <a:pt x="131" y="576"/>
                    <a:pt x="140" y="572"/>
                  </a:cubicBezTo>
                  <a:cubicBezTo>
                    <a:pt x="166" y="562"/>
                    <a:pt x="195" y="545"/>
                    <a:pt x="206" y="521"/>
                  </a:cubicBezTo>
                  <a:cubicBezTo>
                    <a:pt x="226" y="475"/>
                    <a:pt x="252" y="433"/>
                    <a:pt x="281" y="394"/>
                  </a:cubicBezTo>
                  <a:lnTo>
                    <a:pt x="281" y="394"/>
                  </a:lnTo>
                  <a:cubicBezTo>
                    <a:pt x="279" y="395"/>
                    <a:pt x="278" y="397"/>
                    <a:pt x="276" y="398"/>
                  </a:cubicBezTo>
                  <a:cubicBezTo>
                    <a:pt x="338" y="318"/>
                    <a:pt x="411" y="249"/>
                    <a:pt x="485" y="181"/>
                  </a:cubicBezTo>
                  <a:cubicBezTo>
                    <a:pt x="527" y="144"/>
                    <a:pt x="527" y="67"/>
                    <a:pt x="485" y="30"/>
                  </a:cubicBezTo>
                  <a:cubicBezTo>
                    <a:pt x="464" y="10"/>
                    <a:pt x="437" y="0"/>
                    <a:pt x="4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7" name="Google Shape;1317;p52"/>
            <p:cNvSpPr/>
            <p:nvPr/>
          </p:nvSpPr>
          <p:spPr>
            <a:xfrm>
              <a:off x="2936069" y="637144"/>
              <a:ext cx="21058" cy="28739"/>
            </a:xfrm>
            <a:custGeom>
              <a:avLst/>
              <a:gdLst/>
              <a:ahLst/>
              <a:cxnLst/>
              <a:rect l="l" t="t" r="r" b="b"/>
              <a:pathLst>
                <a:path w="521" h="711" extrusionOk="0">
                  <a:moveTo>
                    <a:pt x="65" y="505"/>
                  </a:moveTo>
                  <a:lnTo>
                    <a:pt x="65" y="505"/>
                  </a:lnTo>
                  <a:cubicBezTo>
                    <a:pt x="62" y="508"/>
                    <a:pt x="60" y="511"/>
                    <a:pt x="57" y="515"/>
                  </a:cubicBezTo>
                  <a:cubicBezTo>
                    <a:pt x="59" y="512"/>
                    <a:pt x="62" y="508"/>
                    <a:pt x="65" y="505"/>
                  </a:cubicBezTo>
                  <a:close/>
                  <a:moveTo>
                    <a:pt x="401" y="0"/>
                  </a:moveTo>
                  <a:cubicBezTo>
                    <a:pt x="365" y="0"/>
                    <a:pt x="330" y="17"/>
                    <a:pt x="311" y="51"/>
                  </a:cubicBezTo>
                  <a:cubicBezTo>
                    <a:pt x="268" y="132"/>
                    <a:pt x="226" y="215"/>
                    <a:pt x="185" y="298"/>
                  </a:cubicBezTo>
                  <a:cubicBezTo>
                    <a:pt x="148" y="368"/>
                    <a:pt x="112" y="441"/>
                    <a:pt x="65" y="505"/>
                  </a:cubicBezTo>
                  <a:lnTo>
                    <a:pt x="65" y="505"/>
                  </a:lnTo>
                  <a:cubicBezTo>
                    <a:pt x="68" y="501"/>
                    <a:pt x="71" y="498"/>
                    <a:pt x="75" y="494"/>
                  </a:cubicBezTo>
                  <a:lnTo>
                    <a:pt x="75" y="494"/>
                  </a:lnTo>
                  <a:cubicBezTo>
                    <a:pt x="65" y="507"/>
                    <a:pt x="55" y="521"/>
                    <a:pt x="44" y="528"/>
                  </a:cubicBezTo>
                  <a:cubicBezTo>
                    <a:pt x="1" y="565"/>
                    <a:pt x="3" y="641"/>
                    <a:pt x="44" y="679"/>
                  </a:cubicBezTo>
                  <a:cubicBezTo>
                    <a:pt x="65" y="700"/>
                    <a:pt x="91" y="711"/>
                    <a:pt x="117" y="711"/>
                  </a:cubicBezTo>
                  <a:cubicBezTo>
                    <a:pt x="144" y="711"/>
                    <a:pt x="172" y="700"/>
                    <a:pt x="195" y="681"/>
                  </a:cubicBezTo>
                  <a:cubicBezTo>
                    <a:pt x="220" y="658"/>
                    <a:pt x="241" y="629"/>
                    <a:pt x="260" y="598"/>
                  </a:cubicBezTo>
                  <a:cubicBezTo>
                    <a:pt x="280" y="569"/>
                    <a:pt x="299" y="536"/>
                    <a:pt x="316" y="505"/>
                  </a:cubicBezTo>
                  <a:cubicBezTo>
                    <a:pt x="357" y="430"/>
                    <a:pt x="396" y="356"/>
                    <a:pt x="434" y="277"/>
                  </a:cubicBezTo>
                  <a:cubicBezTo>
                    <a:pt x="454" y="236"/>
                    <a:pt x="475" y="196"/>
                    <a:pt x="496" y="159"/>
                  </a:cubicBezTo>
                  <a:cubicBezTo>
                    <a:pt x="521" y="109"/>
                    <a:pt x="508" y="39"/>
                    <a:pt x="456" y="14"/>
                  </a:cubicBezTo>
                  <a:cubicBezTo>
                    <a:pt x="439" y="5"/>
                    <a:pt x="419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8" name="Google Shape;1318;p52"/>
            <p:cNvSpPr/>
            <p:nvPr/>
          </p:nvSpPr>
          <p:spPr>
            <a:xfrm>
              <a:off x="2978751" y="606709"/>
              <a:ext cx="20492" cy="20574"/>
            </a:xfrm>
            <a:custGeom>
              <a:avLst/>
              <a:gdLst/>
              <a:ahLst/>
              <a:cxnLst/>
              <a:rect l="l" t="t" r="r" b="b"/>
              <a:pathLst>
                <a:path w="507" h="509" extrusionOk="0">
                  <a:moveTo>
                    <a:pt x="391" y="0"/>
                  </a:moveTo>
                  <a:cubicBezTo>
                    <a:pt x="373" y="0"/>
                    <a:pt x="355" y="5"/>
                    <a:pt x="340" y="15"/>
                  </a:cubicBezTo>
                  <a:cubicBezTo>
                    <a:pt x="218" y="100"/>
                    <a:pt x="123" y="210"/>
                    <a:pt x="32" y="326"/>
                  </a:cubicBezTo>
                  <a:cubicBezTo>
                    <a:pt x="13" y="349"/>
                    <a:pt x="1" y="369"/>
                    <a:pt x="1" y="400"/>
                  </a:cubicBezTo>
                  <a:cubicBezTo>
                    <a:pt x="1" y="427"/>
                    <a:pt x="13" y="458"/>
                    <a:pt x="32" y="477"/>
                  </a:cubicBezTo>
                  <a:cubicBezTo>
                    <a:pt x="53" y="494"/>
                    <a:pt x="77" y="508"/>
                    <a:pt x="106" y="508"/>
                  </a:cubicBezTo>
                  <a:cubicBezTo>
                    <a:pt x="133" y="508"/>
                    <a:pt x="164" y="500"/>
                    <a:pt x="181" y="477"/>
                  </a:cubicBezTo>
                  <a:cubicBezTo>
                    <a:pt x="260" y="378"/>
                    <a:pt x="340" y="282"/>
                    <a:pt x="440" y="204"/>
                  </a:cubicBezTo>
                  <a:lnTo>
                    <a:pt x="440" y="204"/>
                  </a:lnTo>
                  <a:cubicBezTo>
                    <a:pt x="434" y="210"/>
                    <a:pt x="425" y="214"/>
                    <a:pt x="419" y="222"/>
                  </a:cubicBezTo>
                  <a:cubicBezTo>
                    <a:pt x="429" y="214"/>
                    <a:pt x="438" y="208"/>
                    <a:pt x="448" y="202"/>
                  </a:cubicBezTo>
                  <a:cubicBezTo>
                    <a:pt x="471" y="187"/>
                    <a:pt x="490" y="166"/>
                    <a:pt x="498" y="137"/>
                  </a:cubicBezTo>
                  <a:cubicBezTo>
                    <a:pt x="506" y="111"/>
                    <a:pt x="502" y="77"/>
                    <a:pt x="487" y="55"/>
                  </a:cubicBezTo>
                  <a:cubicBezTo>
                    <a:pt x="471" y="32"/>
                    <a:pt x="450" y="11"/>
                    <a:pt x="423" y="5"/>
                  </a:cubicBezTo>
                  <a:cubicBezTo>
                    <a:pt x="413" y="2"/>
                    <a:pt x="402" y="0"/>
                    <a:pt x="3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9" name="Google Shape;1319;p52"/>
            <p:cNvSpPr/>
            <p:nvPr/>
          </p:nvSpPr>
          <p:spPr>
            <a:xfrm>
              <a:off x="2972567" y="682534"/>
              <a:ext cx="28414" cy="14470"/>
            </a:xfrm>
            <a:custGeom>
              <a:avLst/>
              <a:gdLst/>
              <a:ahLst/>
              <a:cxnLst/>
              <a:rect l="l" t="t" r="r" b="b"/>
              <a:pathLst>
                <a:path w="703" h="358" extrusionOk="0">
                  <a:moveTo>
                    <a:pt x="581" y="146"/>
                  </a:moveTo>
                  <a:cubicBezTo>
                    <a:pt x="584" y="147"/>
                    <a:pt x="587" y="147"/>
                    <a:pt x="591" y="148"/>
                  </a:cubicBezTo>
                  <a:cubicBezTo>
                    <a:pt x="588" y="147"/>
                    <a:pt x="584" y="147"/>
                    <a:pt x="581" y="146"/>
                  </a:cubicBezTo>
                  <a:close/>
                  <a:moveTo>
                    <a:pt x="92" y="208"/>
                  </a:moveTo>
                  <a:cubicBezTo>
                    <a:pt x="96" y="209"/>
                    <a:pt x="100" y="209"/>
                    <a:pt x="104" y="210"/>
                  </a:cubicBezTo>
                  <a:lnTo>
                    <a:pt x="104" y="210"/>
                  </a:lnTo>
                  <a:cubicBezTo>
                    <a:pt x="100" y="209"/>
                    <a:pt x="96" y="209"/>
                    <a:pt x="92" y="208"/>
                  </a:cubicBezTo>
                  <a:close/>
                  <a:moveTo>
                    <a:pt x="101" y="1"/>
                  </a:moveTo>
                  <a:cubicBezTo>
                    <a:pt x="77" y="1"/>
                    <a:pt x="49" y="15"/>
                    <a:pt x="32" y="32"/>
                  </a:cubicBezTo>
                  <a:cubicBezTo>
                    <a:pt x="13" y="51"/>
                    <a:pt x="1" y="82"/>
                    <a:pt x="1" y="107"/>
                  </a:cubicBezTo>
                  <a:cubicBezTo>
                    <a:pt x="3" y="136"/>
                    <a:pt x="11" y="165"/>
                    <a:pt x="32" y="181"/>
                  </a:cubicBezTo>
                  <a:cubicBezTo>
                    <a:pt x="50" y="200"/>
                    <a:pt x="73" y="208"/>
                    <a:pt x="104" y="210"/>
                  </a:cubicBezTo>
                  <a:cubicBezTo>
                    <a:pt x="105" y="210"/>
                    <a:pt x="105" y="210"/>
                    <a:pt x="106" y="210"/>
                  </a:cubicBezTo>
                  <a:lnTo>
                    <a:pt x="106" y="210"/>
                  </a:lnTo>
                  <a:cubicBezTo>
                    <a:pt x="192" y="224"/>
                    <a:pt x="272" y="260"/>
                    <a:pt x="353" y="293"/>
                  </a:cubicBezTo>
                  <a:cubicBezTo>
                    <a:pt x="425" y="323"/>
                    <a:pt x="503" y="357"/>
                    <a:pt x="586" y="357"/>
                  </a:cubicBezTo>
                  <a:cubicBezTo>
                    <a:pt x="588" y="357"/>
                    <a:pt x="590" y="357"/>
                    <a:pt x="593" y="357"/>
                  </a:cubicBezTo>
                  <a:cubicBezTo>
                    <a:pt x="651" y="355"/>
                    <a:pt x="703" y="307"/>
                    <a:pt x="701" y="251"/>
                  </a:cubicBezTo>
                  <a:cubicBezTo>
                    <a:pt x="697" y="196"/>
                    <a:pt x="656" y="146"/>
                    <a:pt x="600" y="146"/>
                  </a:cubicBezTo>
                  <a:cubicBezTo>
                    <a:pt x="597" y="146"/>
                    <a:pt x="595" y="146"/>
                    <a:pt x="593" y="146"/>
                  </a:cubicBezTo>
                  <a:cubicBezTo>
                    <a:pt x="587" y="146"/>
                    <a:pt x="582" y="146"/>
                    <a:pt x="576" y="146"/>
                  </a:cubicBezTo>
                  <a:lnTo>
                    <a:pt x="576" y="146"/>
                  </a:lnTo>
                  <a:cubicBezTo>
                    <a:pt x="509" y="133"/>
                    <a:pt x="441" y="101"/>
                    <a:pt x="380" y="75"/>
                  </a:cubicBezTo>
                  <a:cubicBezTo>
                    <a:pt x="291" y="40"/>
                    <a:pt x="204" y="11"/>
                    <a:pt x="106" y="1"/>
                  </a:cubicBezTo>
                  <a:cubicBezTo>
                    <a:pt x="105" y="1"/>
                    <a:pt x="103" y="1"/>
                    <a:pt x="1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0" name="Google Shape;1320;p52"/>
            <p:cNvSpPr/>
            <p:nvPr/>
          </p:nvSpPr>
          <p:spPr>
            <a:xfrm>
              <a:off x="2996940" y="656181"/>
              <a:ext cx="35244" cy="9499"/>
            </a:xfrm>
            <a:custGeom>
              <a:avLst/>
              <a:gdLst/>
              <a:ahLst/>
              <a:cxnLst/>
              <a:rect l="l" t="t" r="r" b="b"/>
              <a:pathLst>
                <a:path w="872" h="235" extrusionOk="0">
                  <a:moveTo>
                    <a:pt x="677" y="0"/>
                  </a:moveTo>
                  <a:cubicBezTo>
                    <a:pt x="554" y="0"/>
                    <a:pt x="431" y="22"/>
                    <a:pt x="307" y="22"/>
                  </a:cubicBezTo>
                  <a:cubicBezTo>
                    <a:pt x="270" y="22"/>
                    <a:pt x="232" y="20"/>
                    <a:pt x="195" y="15"/>
                  </a:cubicBezTo>
                  <a:lnTo>
                    <a:pt x="195" y="15"/>
                  </a:lnTo>
                  <a:cubicBezTo>
                    <a:pt x="205" y="17"/>
                    <a:pt x="213" y="17"/>
                    <a:pt x="224" y="21"/>
                  </a:cubicBezTo>
                  <a:cubicBezTo>
                    <a:pt x="197" y="15"/>
                    <a:pt x="172" y="13"/>
                    <a:pt x="147" y="5"/>
                  </a:cubicBezTo>
                  <a:cubicBezTo>
                    <a:pt x="139" y="3"/>
                    <a:pt x="131" y="2"/>
                    <a:pt x="123" y="2"/>
                  </a:cubicBezTo>
                  <a:cubicBezTo>
                    <a:pt x="76" y="2"/>
                    <a:pt x="27" y="32"/>
                    <a:pt x="17" y="81"/>
                  </a:cubicBezTo>
                  <a:cubicBezTo>
                    <a:pt x="0" y="133"/>
                    <a:pt x="31" y="195"/>
                    <a:pt x="89" y="210"/>
                  </a:cubicBezTo>
                  <a:cubicBezTo>
                    <a:pt x="161" y="228"/>
                    <a:pt x="233" y="235"/>
                    <a:pt x="306" y="235"/>
                  </a:cubicBezTo>
                  <a:cubicBezTo>
                    <a:pt x="350" y="235"/>
                    <a:pt x="394" y="232"/>
                    <a:pt x="439" y="228"/>
                  </a:cubicBezTo>
                  <a:cubicBezTo>
                    <a:pt x="515" y="221"/>
                    <a:pt x="591" y="213"/>
                    <a:pt x="668" y="213"/>
                  </a:cubicBezTo>
                  <a:cubicBezTo>
                    <a:pt x="701" y="213"/>
                    <a:pt x="734" y="214"/>
                    <a:pt x="766" y="218"/>
                  </a:cubicBezTo>
                  <a:cubicBezTo>
                    <a:pt x="768" y="218"/>
                    <a:pt x="770" y="218"/>
                    <a:pt x="772" y="218"/>
                  </a:cubicBezTo>
                  <a:cubicBezTo>
                    <a:pt x="797" y="218"/>
                    <a:pt x="827" y="204"/>
                    <a:pt x="843" y="187"/>
                  </a:cubicBezTo>
                  <a:cubicBezTo>
                    <a:pt x="860" y="168"/>
                    <a:pt x="872" y="137"/>
                    <a:pt x="872" y="110"/>
                  </a:cubicBezTo>
                  <a:cubicBezTo>
                    <a:pt x="870" y="83"/>
                    <a:pt x="862" y="54"/>
                    <a:pt x="843" y="36"/>
                  </a:cubicBezTo>
                  <a:cubicBezTo>
                    <a:pt x="818" y="15"/>
                    <a:pt x="795" y="7"/>
                    <a:pt x="766" y="5"/>
                  </a:cubicBezTo>
                  <a:cubicBezTo>
                    <a:pt x="736" y="2"/>
                    <a:pt x="706" y="0"/>
                    <a:pt x="6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1" name="Google Shape;1321;p52"/>
            <p:cNvSpPr/>
            <p:nvPr/>
          </p:nvSpPr>
          <p:spPr>
            <a:xfrm>
              <a:off x="3024465" y="595068"/>
              <a:ext cx="22068" cy="29951"/>
            </a:xfrm>
            <a:custGeom>
              <a:avLst/>
              <a:gdLst/>
              <a:ahLst/>
              <a:cxnLst/>
              <a:rect l="l" t="t" r="r" b="b"/>
              <a:pathLst>
                <a:path w="546" h="741" extrusionOk="0">
                  <a:moveTo>
                    <a:pt x="127" y="461"/>
                  </a:moveTo>
                  <a:cubicBezTo>
                    <a:pt x="122" y="465"/>
                    <a:pt x="119" y="471"/>
                    <a:pt x="114" y="477"/>
                  </a:cubicBezTo>
                  <a:cubicBezTo>
                    <a:pt x="119" y="472"/>
                    <a:pt x="123" y="466"/>
                    <a:pt x="127" y="461"/>
                  </a:cubicBezTo>
                  <a:close/>
                  <a:moveTo>
                    <a:pt x="432" y="0"/>
                  </a:moveTo>
                  <a:cubicBezTo>
                    <a:pt x="423" y="0"/>
                    <a:pt x="413" y="2"/>
                    <a:pt x="404" y="5"/>
                  </a:cubicBezTo>
                  <a:cubicBezTo>
                    <a:pt x="381" y="13"/>
                    <a:pt x="350" y="28"/>
                    <a:pt x="340" y="55"/>
                  </a:cubicBezTo>
                  <a:cubicBezTo>
                    <a:pt x="281" y="195"/>
                    <a:pt x="219" y="338"/>
                    <a:pt x="127" y="461"/>
                  </a:cubicBezTo>
                  <a:lnTo>
                    <a:pt x="127" y="461"/>
                  </a:lnTo>
                  <a:cubicBezTo>
                    <a:pt x="129" y="459"/>
                    <a:pt x="131" y="458"/>
                    <a:pt x="133" y="457"/>
                  </a:cubicBezTo>
                  <a:lnTo>
                    <a:pt x="133" y="457"/>
                  </a:lnTo>
                  <a:cubicBezTo>
                    <a:pt x="104" y="494"/>
                    <a:pt x="71" y="529"/>
                    <a:pt x="32" y="560"/>
                  </a:cubicBezTo>
                  <a:cubicBezTo>
                    <a:pt x="11" y="575"/>
                    <a:pt x="0" y="612"/>
                    <a:pt x="0" y="635"/>
                  </a:cubicBezTo>
                  <a:cubicBezTo>
                    <a:pt x="0" y="662"/>
                    <a:pt x="13" y="693"/>
                    <a:pt x="32" y="709"/>
                  </a:cubicBezTo>
                  <a:cubicBezTo>
                    <a:pt x="52" y="728"/>
                    <a:pt x="79" y="740"/>
                    <a:pt x="106" y="740"/>
                  </a:cubicBezTo>
                  <a:cubicBezTo>
                    <a:pt x="137" y="740"/>
                    <a:pt x="162" y="730"/>
                    <a:pt x="185" y="713"/>
                  </a:cubicBezTo>
                  <a:cubicBezTo>
                    <a:pt x="270" y="643"/>
                    <a:pt x="334" y="546"/>
                    <a:pt x="390" y="454"/>
                  </a:cubicBezTo>
                  <a:cubicBezTo>
                    <a:pt x="442" y="361"/>
                    <a:pt x="485" y="262"/>
                    <a:pt x="526" y="165"/>
                  </a:cubicBezTo>
                  <a:cubicBezTo>
                    <a:pt x="539" y="136"/>
                    <a:pt x="545" y="113"/>
                    <a:pt x="537" y="80"/>
                  </a:cubicBezTo>
                  <a:cubicBezTo>
                    <a:pt x="529" y="55"/>
                    <a:pt x="510" y="28"/>
                    <a:pt x="487" y="15"/>
                  </a:cubicBezTo>
                  <a:cubicBezTo>
                    <a:pt x="470" y="7"/>
                    <a:pt x="45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2" name="Google Shape;1322;p52"/>
            <p:cNvSpPr/>
            <p:nvPr/>
          </p:nvSpPr>
          <p:spPr>
            <a:xfrm>
              <a:off x="3060882" y="655535"/>
              <a:ext cx="26635" cy="8973"/>
            </a:xfrm>
            <a:custGeom>
              <a:avLst/>
              <a:gdLst/>
              <a:ahLst/>
              <a:cxnLst/>
              <a:rect l="l" t="t" r="r" b="b"/>
              <a:pathLst>
                <a:path w="659" h="222" extrusionOk="0">
                  <a:moveTo>
                    <a:pt x="107" y="0"/>
                  </a:moveTo>
                  <a:cubicBezTo>
                    <a:pt x="50" y="0"/>
                    <a:pt x="0" y="53"/>
                    <a:pt x="2" y="106"/>
                  </a:cubicBezTo>
                  <a:cubicBezTo>
                    <a:pt x="6" y="164"/>
                    <a:pt x="50" y="211"/>
                    <a:pt x="110" y="213"/>
                  </a:cubicBezTo>
                  <a:cubicBezTo>
                    <a:pt x="211" y="216"/>
                    <a:pt x="312" y="222"/>
                    <a:pt x="413" y="222"/>
                  </a:cubicBezTo>
                  <a:cubicBezTo>
                    <a:pt x="459" y="222"/>
                    <a:pt x="505" y="221"/>
                    <a:pt x="551" y="218"/>
                  </a:cubicBezTo>
                  <a:cubicBezTo>
                    <a:pt x="580" y="215"/>
                    <a:pt x="607" y="207"/>
                    <a:pt x="628" y="186"/>
                  </a:cubicBezTo>
                  <a:cubicBezTo>
                    <a:pt x="644" y="170"/>
                    <a:pt x="659" y="137"/>
                    <a:pt x="659" y="112"/>
                  </a:cubicBezTo>
                  <a:cubicBezTo>
                    <a:pt x="655" y="61"/>
                    <a:pt x="615" y="6"/>
                    <a:pt x="560" y="6"/>
                  </a:cubicBezTo>
                  <a:cubicBezTo>
                    <a:pt x="557" y="6"/>
                    <a:pt x="554" y="6"/>
                    <a:pt x="551" y="6"/>
                  </a:cubicBezTo>
                  <a:cubicBezTo>
                    <a:pt x="505" y="10"/>
                    <a:pt x="460" y="12"/>
                    <a:pt x="414" y="12"/>
                  </a:cubicBezTo>
                  <a:cubicBezTo>
                    <a:pt x="313" y="12"/>
                    <a:pt x="211" y="4"/>
                    <a:pt x="110" y="0"/>
                  </a:cubicBezTo>
                  <a:cubicBezTo>
                    <a:pt x="109" y="0"/>
                    <a:pt x="108" y="0"/>
                    <a:pt x="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3" name="Google Shape;1323;p52"/>
            <p:cNvSpPr/>
            <p:nvPr/>
          </p:nvSpPr>
          <p:spPr>
            <a:xfrm>
              <a:off x="3048999" y="683828"/>
              <a:ext cx="27403" cy="17178"/>
            </a:xfrm>
            <a:custGeom>
              <a:avLst/>
              <a:gdLst/>
              <a:ahLst/>
              <a:cxnLst/>
              <a:rect l="l" t="t" r="r" b="b"/>
              <a:pathLst>
                <a:path w="678" h="425" extrusionOk="0">
                  <a:moveTo>
                    <a:pt x="118" y="222"/>
                  </a:moveTo>
                  <a:cubicBezTo>
                    <a:pt x="120" y="222"/>
                    <a:pt x="123" y="223"/>
                    <a:pt x="125" y="224"/>
                  </a:cubicBezTo>
                  <a:lnTo>
                    <a:pt x="125" y="224"/>
                  </a:lnTo>
                  <a:cubicBezTo>
                    <a:pt x="123" y="223"/>
                    <a:pt x="120" y="223"/>
                    <a:pt x="118" y="222"/>
                  </a:cubicBezTo>
                  <a:close/>
                  <a:moveTo>
                    <a:pt x="120" y="0"/>
                  </a:moveTo>
                  <a:cubicBezTo>
                    <a:pt x="73" y="0"/>
                    <a:pt x="25" y="34"/>
                    <a:pt x="15" y="81"/>
                  </a:cubicBezTo>
                  <a:cubicBezTo>
                    <a:pt x="0" y="139"/>
                    <a:pt x="31" y="197"/>
                    <a:pt x="87" y="211"/>
                  </a:cubicBezTo>
                  <a:cubicBezTo>
                    <a:pt x="103" y="218"/>
                    <a:pt x="118" y="224"/>
                    <a:pt x="135" y="229"/>
                  </a:cubicBezTo>
                  <a:lnTo>
                    <a:pt x="135" y="229"/>
                  </a:lnTo>
                  <a:cubicBezTo>
                    <a:pt x="270" y="289"/>
                    <a:pt x="385" y="385"/>
                    <a:pt x="532" y="420"/>
                  </a:cubicBezTo>
                  <a:cubicBezTo>
                    <a:pt x="542" y="423"/>
                    <a:pt x="552" y="425"/>
                    <a:pt x="561" y="425"/>
                  </a:cubicBezTo>
                  <a:cubicBezTo>
                    <a:pt x="608" y="425"/>
                    <a:pt x="655" y="394"/>
                    <a:pt x="665" y="346"/>
                  </a:cubicBezTo>
                  <a:cubicBezTo>
                    <a:pt x="677" y="290"/>
                    <a:pt x="646" y="230"/>
                    <a:pt x="590" y="213"/>
                  </a:cubicBezTo>
                  <a:cubicBezTo>
                    <a:pt x="567" y="208"/>
                    <a:pt x="544" y="201"/>
                    <a:pt x="523" y="193"/>
                  </a:cubicBezTo>
                  <a:lnTo>
                    <a:pt x="523" y="193"/>
                  </a:lnTo>
                  <a:cubicBezTo>
                    <a:pt x="395" y="135"/>
                    <a:pt x="281" y="49"/>
                    <a:pt x="147" y="4"/>
                  </a:cubicBezTo>
                  <a:cubicBezTo>
                    <a:pt x="138" y="1"/>
                    <a:pt x="129" y="0"/>
                    <a:pt x="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4" name="Google Shape;1324;p52"/>
            <p:cNvSpPr/>
            <p:nvPr/>
          </p:nvSpPr>
          <p:spPr>
            <a:xfrm>
              <a:off x="3051666" y="619360"/>
              <a:ext cx="32172" cy="14672"/>
            </a:xfrm>
            <a:custGeom>
              <a:avLst/>
              <a:gdLst/>
              <a:ahLst/>
              <a:cxnLst/>
              <a:rect l="l" t="t" r="r" b="b"/>
              <a:pathLst>
                <a:path w="796" h="363" extrusionOk="0">
                  <a:moveTo>
                    <a:pt x="669" y="210"/>
                  </a:moveTo>
                  <a:cubicBezTo>
                    <a:pt x="668" y="210"/>
                    <a:pt x="667" y="210"/>
                    <a:pt x="666" y="210"/>
                  </a:cubicBezTo>
                  <a:lnTo>
                    <a:pt x="666" y="210"/>
                  </a:lnTo>
                  <a:cubicBezTo>
                    <a:pt x="667" y="210"/>
                    <a:pt x="668" y="210"/>
                    <a:pt x="669" y="210"/>
                  </a:cubicBezTo>
                  <a:close/>
                  <a:moveTo>
                    <a:pt x="686" y="1"/>
                  </a:moveTo>
                  <a:cubicBezTo>
                    <a:pt x="589" y="1"/>
                    <a:pt x="493" y="34"/>
                    <a:pt x="402" y="71"/>
                  </a:cubicBezTo>
                  <a:cubicBezTo>
                    <a:pt x="321" y="102"/>
                    <a:pt x="241" y="139"/>
                    <a:pt x="156" y="154"/>
                  </a:cubicBezTo>
                  <a:lnTo>
                    <a:pt x="156" y="154"/>
                  </a:lnTo>
                  <a:cubicBezTo>
                    <a:pt x="156" y="154"/>
                    <a:pt x="156" y="154"/>
                    <a:pt x="156" y="154"/>
                  </a:cubicBezTo>
                  <a:lnTo>
                    <a:pt x="156" y="154"/>
                  </a:lnTo>
                  <a:cubicBezTo>
                    <a:pt x="166" y="150"/>
                    <a:pt x="174" y="150"/>
                    <a:pt x="185" y="148"/>
                  </a:cubicBezTo>
                  <a:lnTo>
                    <a:pt x="185" y="148"/>
                  </a:lnTo>
                  <a:cubicBezTo>
                    <a:pt x="170" y="149"/>
                    <a:pt x="159" y="150"/>
                    <a:pt x="143" y="150"/>
                  </a:cubicBezTo>
                  <a:lnTo>
                    <a:pt x="143" y="150"/>
                  </a:lnTo>
                  <a:cubicBezTo>
                    <a:pt x="135" y="147"/>
                    <a:pt x="126" y="146"/>
                    <a:pt x="117" y="146"/>
                  </a:cubicBezTo>
                  <a:cubicBezTo>
                    <a:pt x="71" y="146"/>
                    <a:pt x="21" y="179"/>
                    <a:pt x="11" y="226"/>
                  </a:cubicBezTo>
                  <a:cubicBezTo>
                    <a:pt x="0" y="280"/>
                    <a:pt x="34" y="332"/>
                    <a:pt x="90" y="353"/>
                  </a:cubicBezTo>
                  <a:cubicBezTo>
                    <a:pt x="110" y="360"/>
                    <a:pt x="131" y="362"/>
                    <a:pt x="153" y="362"/>
                  </a:cubicBezTo>
                  <a:cubicBezTo>
                    <a:pt x="174" y="362"/>
                    <a:pt x="195" y="360"/>
                    <a:pt x="216" y="357"/>
                  </a:cubicBezTo>
                  <a:cubicBezTo>
                    <a:pt x="249" y="353"/>
                    <a:pt x="280" y="342"/>
                    <a:pt x="313" y="332"/>
                  </a:cubicBezTo>
                  <a:cubicBezTo>
                    <a:pt x="390" y="305"/>
                    <a:pt x="462" y="272"/>
                    <a:pt x="539" y="243"/>
                  </a:cubicBezTo>
                  <a:cubicBezTo>
                    <a:pt x="573" y="231"/>
                    <a:pt x="608" y="222"/>
                    <a:pt x="644" y="215"/>
                  </a:cubicBezTo>
                  <a:lnTo>
                    <a:pt x="644" y="215"/>
                  </a:lnTo>
                  <a:cubicBezTo>
                    <a:pt x="643" y="215"/>
                    <a:pt x="642" y="215"/>
                    <a:pt x="640" y="216"/>
                  </a:cubicBezTo>
                  <a:cubicBezTo>
                    <a:pt x="655" y="212"/>
                    <a:pt x="671" y="212"/>
                    <a:pt x="686" y="212"/>
                  </a:cubicBezTo>
                  <a:cubicBezTo>
                    <a:pt x="744" y="212"/>
                    <a:pt x="796" y="164"/>
                    <a:pt x="794" y="106"/>
                  </a:cubicBezTo>
                  <a:cubicBezTo>
                    <a:pt x="789" y="5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5" name="Google Shape;1325;p52"/>
            <p:cNvSpPr/>
            <p:nvPr/>
          </p:nvSpPr>
          <p:spPr>
            <a:xfrm>
              <a:off x="2802162" y="480804"/>
              <a:ext cx="25140" cy="19482"/>
            </a:xfrm>
            <a:custGeom>
              <a:avLst/>
              <a:gdLst/>
              <a:ahLst/>
              <a:cxnLst/>
              <a:rect l="l" t="t" r="r" b="b"/>
              <a:pathLst>
                <a:path w="622" h="482" extrusionOk="0">
                  <a:moveTo>
                    <a:pt x="300" y="317"/>
                  </a:moveTo>
                  <a:cubicBezTo>
                    <a:pt x="304" y="321"/>
                    <a:pt x="308" y="324"/>
                    <a:pt x="313" y="327"/>
                  </a:cubicBezTo>
                  <a:cubicBezTo>
                    <a:pt x="309" y="323"/>
                    <a:pt x="304" y="320"/>
                    <a:pt x="300" y="317"/>
                  </a:cubicBezTo>
                  <a:close/>
                  <a:moveTo>
                    <a:pt x="117" y="1"/>
                  </a:moveTo>
                  <a:cubicBezTo>
                    <a:pt x="70" y="1"/>
                    <a:pt x="21" y="30"/>
                    <a:pt x="11" y="78"/>
                  </a:cubicBezTo>
                  <a:cubicBezTo>
                    <a:pt x="1" y="136"/>
                    <a:pt x="32" y="196"/>
                    <a:pt x="88" y="211"/>
                  </a:cubicBezTo>
                  <a:cubicBezTo>
                    <a:pt x="108" y="216"/>
                    <a:pt x="129" y="222"/>
                    <a:pt x="148" y="230"/>
                  </a:cubicBezTo>
                  <a:lnTo>
                    <a:pt x="148" y="230"/>
                  </a:lnTo>
                  <a:cubicBezTo>
                    <a:pt x="147" y="230"/>
                    <a:pt x="146" y="229"/>
                    <a:pt x="146" y="229"/>
                  </a:cubicBezTo>
                  <a:lnTo>
                    <a:pt x="146" y="229"/>
                  </a:lnTo>
                  <a:cubicBezTo>
                    <a:pt x="200" y="252"/>
                    <a:pt x="252" y="282"/>
                    <a:pt x="300" y="317"/>
                  </a:cubicBezTo>
                  <a:lnTo>
                    <a:pt x="300" y="317"/>
                  </a:lnTo>
                  <a:cubicBezTo>
                    <a:pt x="297" y="314"/>
                    <a:pt x="295" y="311"/>
                    <a:pt x="293" y="308"/>
                  </a:cubicBezTo>
                  <a:lnTo>
                    <a:pt x="293" y="308"/>
                  </a:lnTo>
                  <a:cubicBezTo>
                    <a:pt x="346" y="353"/>
                    <a:pt x="396" y="399"/>
                    <a:pt x="440" y="451"/>
                  </a:cubicBezTo>
                  <a:cubicBezTo>
                    <a:pt x="458" y="471"/>
                    <a:pt x="491" y="482"/>
                    <a:pt x="514" y="482"/>
                  </a:cubicBezTo>
                  <a:cubicBezTo>
                    <a:pt x="541" y="482"/>
                    <a:pt x="572" y="469"/>
                    <a:pt x="591" y="451"/>
                  </a:cubicBezTo>
                  <a:cubicBezTo>
                    <a:pt x="607" y="430"/>
                    <a:pt x="622" y="405"/>
                    <a:pt x="622" y="376"/>
                  </a:cubicBezTo>
                  <a:cubicBezTo>
                    <a:pt x="622" y="347"/>
                    <a:pt x="607" y="322"/>
                    <a:pt x="591" y="302"/>
                  </a:cubicBezTo>
                  <a:cubicBezTo>
                    <a:pt x="477" y="163"/>
                    <a:pt x="322" y="47"/>
                    <a:pt x="141" y="3"/>
                  </a:cubicBezTo>
                  <a:cubicBezTo>
                    <a:pt x="133" y="2"/>
                    <a:pt x="125" y="1"/>
                    <a:pt x="1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6" name="Google Shape;1326;p52"/>
            <p:cNvSpPr/>
            <p:nvPr/>
          </p:nvSpPr>
          <p:spPr>
            <a:xfrm>
              <a:off x="2855798" y="474459"/>
              <a:ext cx="12610" cy="28537"/>
            </a:xfrm>
            <a:custGeom>
              <a:avLst/>
              <a:gdLst/>
              <a:ahLst/>
              <a:cxnLst/>
              <a:rect l="l" t="t" r="r" b="b"/>
              <a:pathLst>
                <a:path w="312" h="706" extrusionOk="0">
                  <a:moveTo>
                    <a:pt x="218" y="108"/>
                  </a:moveTo>
                  <a:cubicBezTo>
                    <a:pt x="218" y="112"/>
                    <a:pt x="218" y="117"/>
                    <a:pt x="220" y="121"/>
                  </a:cubicBezTo>
                  <a:cubicBezTo>
                    <a:pt x="219" y="116"/>
                    <a:pt x="219" y="112"/>
                    <a:pt x="218" y="108"/>
                  </a:cubicBezTo>
                  <a:close/>
                  <a:moveTo>
                    <a:pt x="94" y="577"/>
                  </a:moveTo>
                  <a:cubicBezTo>
                    <a:pt x="95" y="581"/>
                    <a:pt x="95" y="584"/>
                    <a:pt x="96" y="588"/>
                  </a:cubicBezTo>
                  <a:lnTo>
                    <a:pt x="96" y="588"/>
                  </a:lnTo>
                  <a:cubicBezTo>
                    <a:pt x="96" y="585"/>
                    <a:pt x="95" y="581"/>
                    <a:pt x="94" y="577"/>
                  </a:cubicBezTo>
                  <a:close/>
                  <a:moveTo>
                    <a:pt x="119" y="1"/>
                  </a:moveTo>
                  <a:cubicBezTo>
                    <a:pt x="117" y="1"/>
                    <a:pt x="115" y="1"/>
                    <a:pt x="113" y="1"/>
                  </a:cubicBezTo>
                  <a:cubicBezTo>
                    <a:pt x="59" y="3"/>
                    <a:pt x="1" y="47"/>
                    <a:pt x="7" y="107"/>
                  </a:cubicBezTo>
                  <a:cubicBezTo>
                    <a:pt x="11" y="169"/>
                    <a:pt x="24" y="231"/>
                    <a:pt x="38" y="287"/>
                  </a:cubicBezTo>
                  <a:lnTo>
                    <a:pt x="84" y="513"/>
                  </a:lnTo>
                  <a:cubicBezTo>
                    <a:pt x="90" y="544"/>
                    <a:pt x="96" y="575"/>
                    <a:pt x="100" y="606"/>
                  </a:cubicBezTo>
                  <a:cubicBezTo>
                    <a:pt x="98" y="599"/>
                    <a:pt x="97" y="594"/>
                    <a:pt x="96" y="588"/>
                  </a:cubicBezTo>
                  <a:lnTo>
                    <a:pt x="96" y="588"/>
                  </a:lnTo>
                  <a:cubicBezTo>
                    <a:pt x="96" y="591"/>
                    <a:pt x="96" y="594"/>
                    <a:pt x="96" y="597"/>
                  </a:cubicBezTo>
                  <a:cubicBezTo>
                    <a:pt x="100" y="654"/>
                    <a:pt x="144" y="705"/>
                    <a:pt x="200" y="705"/>
                  </a:cubicBezTo>
                  <a:cubicBezTo>
                    <a:pt x="202" y="705"/>
                    <a:pt x="203" y="705"/>
                    <a:pt x="204" y="705"/>
                  </a:cubicBezTo>
                  <a:cubicBezTo>
                    <a:pt x="258" y="701"/>
                    <a:pt x="312" y="657"/>
                    <a:pt x="309" y="597"/>
                  </a:cubicBezTo>
                  <a:cubicBezTo>
                    <a:pt x="307" y="535"/>
                    <a:pt x="291" y="471"/>
                    <a:pt x="278" y="411"/>
                  </a:cubicBezTo>
                  <a:cubicBezTo>
                    <a:pt x="262" y="336"/>
                    <a:pt x="247" y="262"/>
                    <a:pt x="231" y="183"/>
                  </a:cubicBezTo>
                  <a:cubicBezTo>
                    <a:pt x="227" y="152"/>
                    <a:pt x="218" y="125"/>
                    <a:pt x="216" y="94"/>
                  </a:cubicBezTo>
                  <a:lnTo>
                    <a:pt x="216" y="94"/>
                  </a:lnTo>
                  <a:cubicBezTo>
                    <a:pt x="217" y="99"/>
                    <a:pt x="218" y="104"/>
                    <a:pt x="218" y="108"/>
                  </a:cubicBezTo>
                  <a:lnTo>
                    <a:pt x="218" y="108"/>
                  </a:lnTo>
                  <a:cubicBezTo>
                    <a:pt x="218" y="107"/>
                    <a:pt x="218" y="107"/>
                    <a:pt x="218" y="107"/>
                  </a:cubicBezTo>
                  <a:cubicBezTo>
                    <a:pt x="216" y="51"/>
                    <a:pt x="174" y="1"/>
                    <a:pt x="1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7" name="Google Shape;1327;p52"/>
            <p:cNvSpPr/>
            <p:nvPr/>
          </p:nvSpPr>
          <p:spPr>
            <a:xfrm>
              <a:off x="2781225" y="522355"/>
              <a:ext cx="39569" cy="10186"/>
            </a:xfrm>
            <a:custGeom>
              <a:avLst/>
              <a:gdLst/>
              <a:ahLst/>
              <a:cxnLst/>
              <a:rect l="l" t="t" r="r" b="b"/>
              <a:pathLst>
                <a:path w="979" h="252" extrusionOk="0">
                  <a:moveTo>
                    <a:pt x="330" y="1"/>
                  </a:moveTo>
                  <a:cubicBezTo>
                    <a:pt x="251" y="1"/>
                    <a:pt x="173" y="7"/>
                    <a:pt x="94" y="23"/>
                  </a:cubicBezTo>
                  <a:cubicBezTo>
                    <a:pt x="40" y="38"/>
                    <a:pt x="1" y="104"/>
                    <a:pt x="19" y="156"/>
                  </a:cubicBezTo>
                  <a:cubicBezTo>
                    <a:pt x="37" y="202"/>
                    <a:pt x="78" y="228"/>
                    <a:pt x="126" y="228"/>
                  </a:cubicBezTo>
                  <a:cubicBezTo>
                    <a:pt x="134" y="228"/>
                    <a:pt x="142" y="228"/>
                    <a:pt x="150" y="226"/>
                  </a:cubicBezTo>
                  <a:cubicBezTo>
                    <a:pt x="171" y="220"/>
                    <a:pt x="191" y="218"/>
                    <a:pt x="212" y="216"/>
                  </a:cubicBezTo>
                  <a:lnTo>
                    <a:pt x="212" y="216"/>
                  </a:lnTo>
                  <a:cubicBezTo>
                    <a:pt x="202" y="218"/>
                    <a:pt x="196" y="218"/>
                    <a:pt x="185" y="220"/>
                  </a:cubicBezTo>
                  <a:cubicBezTo>
                    <a:pt x="229" y="215"/>
                    <a:pt x="273" y="213"/>
                    <a:pt x="317" y="213"/>
                  </a:cubicBezTo>
                  <a:cubicBezTo>
                    <a:pt x="501" y="213"/>
                    <a:pt x="685" y="249"/>
                    <a:pt x="871" y="251"/>
                  </a:cubicBezTo>
                  <a:cubicBezTo>
                    <a:pt x="926" y="251"/>
                    <a:pt x="978" y="203"/>
                    <a:pt x="976" y="145"/>
                  </a:cubicBezTo>
                  <a:cubicBezTo>
                    <a:pt x="974" y="90"/>
                    <a:pt x="931" y="40"/>
                    <a:pt x="871" y="40"/>
                  </a:cubicBezTo>
                  <a:cubicBezTo>
                    <a:pt x="744" y="40"/>
                    <a:pt x="620" y="21"/>
                    <a:pt x="492" y="9"/>
                  </a:cubicBezTo>
                  <a:cubicBezTo>
                    <a:pt x="437" y="4"/>
                    <a:pt x="383" y="1"/>
                    <a:pt x="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8" name="Google Shape;1328;p52"/>
            <p:cNvSpPr/>
            <p:nvPr/>
          </p:nvSpPr>
          <p:spPr>
            <a:xfrm>
              <a:off x="2841853" y="542322"/>
              <a:ext cx="23442" cy="19846"/>
            </a:xfrm>
            <a:custGeom>
              <a:avLst/>
              <a:gdLst/>
              <a:ahLst/>
              <a:cxnLst/>
              <a:rect l="l" t="t" r="r" b="b"/>
              <a:pathLst>
                <a:path w="580" h="491" extrusionOk="0">
                  <a:moveTo>
                    <a:pt x="460" y="0"/>
                  </a:moveTo>
                  <a:cubicBezTo>
                    <a:pt x="434" y="0"/>
                    <a:pt x="407" y="10"/>
                    <a:pt x="385" y="30"/>
                  </a:cubicBezTo>
                  <a:cubicBezTo>
                    <a:pt x="379" y="36"/>
                    <a:pt x="372" y="41"/>
                    <a:pt x="365" y="46"/>
                  </a:cubicBezTo>
                  <a:lnTo>
                    <a:pt x="365" y="46"/>
                  </a:lnTo>
                  <a:cubicBezTo>
                    <a:pt x="368" y="43"/>
                    <a:pt x="370" y="40"/>
                    <a:pt x="373" y="37"/>
                  </a:cubicBezTo>
                  <a:lnTo>
                    <a:pt x="373" y="37"/>
                  </a:lnTo>
                  <a:cubicBezTo>
                    <a:pt x="257" y="126"/>
                    <a:pt x="120" y="192"/>
                    <a:pt x="31" y="310"/>
                  </a:cubicBezTo>
                  <a:cubicBezTo>
                    <a:pt x="13" y="333"/>
                    <a:pt x="0" y="353"/>
                    <a:pt x="0" y="385"/>
                  </a:cubicBezTo>
                  <a:cubicBezTo>
                    <a:pt x="0" y="409"/>
                    <a:pt x="13" y="440"/>
                    <a:pt x="31" y="459"/>
                  </a:cubicBezTo>
                  <a:cubicBezTo>
                    <a:pt x="52" y="478"/>
                    <a:pt x="77" y="490"/>
                    <a:pt x="106" y="490"/>
                  </a:cubicBezTo>
                  <a:cubicBezTo>
                    <a:pt x="128" y="488"/>
                    <a:pt x="162" y="480"/>
                    <a:pt x="180" y="459"/>
                  </a:cubicBezTo>
                  <a:cubicBezTo>
                    <a:pt x="207" y="424"/>
                    <a:pt x="241" y="393"/>
                    <a:pt x="277" y="365"/>
                  </a:cubicBezTo>
                  <a:lnTo>
                    <a:pt x="277" y="365"/>
                  </a:lnTo>
                  <a:cubicBezTo>
                    <a:pt x="275" y="366"/>
                    <a:pt x="274" y="367"/>
                    <a:pt x="273" y="368"/>
                  </a:cubicBezTo>
                  <a:cubicBezTo>
                    <a:pt x="358" y="304"/>
                    <a:pt x="452" y="250"/>
                    <a:pt x="534" y="179"/>
                  </a:cubicBezTo>
                  <a:cubicBezTo>
                    <a:pt x="580" y="144"/>
                    <a:pt x="576" y="66"/>
                    <a:pt x="534" y="30"/>
                  </a:cubicBezTo>
                  <a:cubicBezTo>
                    <a:pt x="512" y="10"/>
                    <a:pt x="486" y="0"/>
                    <a:pt x="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9" name="Google Shape;1329;p52"/>
            <p:cNvSpPr/>
            <p:nvPr/>
          </p:nvSpPr>
          <p:spPr>
            <a:xfrm>
              <a:off x="2878068" y="523487"/>
              <a:ext cx="23887" cy="20695"/>
            </a:xfrm>
            <a:custGeom>
              <a:avLst/>
              <a:gdLst/>
              <a:ahLst/>
              <a:cxnLst/>
              <a:rect l="l" t="t" r="r" b="b"/>
              <a:pathLst>
                <a:path w="591" h="512" extrusionOk="0">
                  <a:moveTo>
                    <a:pt x="116" y="1"/>
                  </a:moveTo>
                  <a:cubicBezTo>
                    <a:pt x="97" y="1"/>
                    <a:pt x="74" y="7"/>
                    <a:pt x="59" y="16"/>
                  </a:cubicBezTo>
                  <a:cubicBezTo>
                    <a:pt x="36" y="30"/>
                    <a:pt x="15" y="55"/>
                    <a:pt x="9" y="82"/>
                  </a:cubicBezTo>
                  <a:cubicBezTo>
                    <a:pt x="1" y="107"/>
                    <a:pt x="5" y="138"/>
                    <a:pt x="19" y="165"/>
                  </a:cubicBezTo>
                  <a:cubicBezTo>
                    <a:pt x="36" y="185"/>
                    <a:pt x="54" y="199"/>
                    <a:pt x="75" y="207"/>
                  </a:cubicBezTo>
                  <a:lnTo>
                    <a:pt x="75" y="207"/>
                  </a:lnTo>
                  <a:cubicBezTo>
                    <a:pt x="74" y="207"/>
                    <a:pt x="72" y="207"/>
                    <a:pt x="71" y="206"/>
                  </a:cubicBezTo>
                  <a:lnTo>
                    <a:pt x="71" y="206"/>
                  </a:lnTo>
                  <a:cubicBezTo>
                    <a:pt x="98" y="219"/>
                    <a:pt x="123" y="231"/>
                    <a:pt x="146" y="250"/>
                  </a:cubicBezTo>
                  <a:cubicBezTo>
                    <a:pt x="139" y="244"/>
                    <a:pt x="131" y="240"/>
                    <a:pt x="125" y="231"/>
                  </a:cubicBezTo>
                  <a:lnTo>
                    <a:pt x="125" y="231"/>
                  </a:lnTo>
                  <a:cubicBezTo>
                    <a:pt x="175" y="271"/>
                    <a:pt x="216" y="316"/>
                    <a:pt x="257" y="364"/>
                  </a:cubicBezTo>
                  <a:cubicBezTo>
                    <a:pt x="307" y="416"/>
                    <a:pt x="359" y="465"/>
                    <a:pt x="421" y="498"/>
                  </a:cubicBezTo>
                  <a:cubicBezTo>
                    <a:pt x="438" y="507"/>
                    <a:pt x="457" y="511"/>
                    <a:pt x="476" y="511"/>
                  </a:cubicBezTo>
                  <a:cubicBezTo>
                    <a:pt x="512" y="511"/>
                    <a:pt x="548" y="495"/>
                    <a:pt x="566" y="459"/>
                  </a:cubicBezTo>
                  <a:cubicBezTo>
                    <a:pt x="591" y="409"/>
                    <a:pt x="581" y="343"/>
                    <a:pt x="527" y="314"/>
                  </a:cubicBezTo>
                  <a:cubicBezTo>
                    <a:pt x="511" y="306"/>
                    <a:pt x="499" y="297"/>
                    <a:pt x="485" y="288"/>
                  </a:cubicBezTo>
                  <a:lnTo>
                    <a:pt x="485" y="288"/>
                  </a:lnTo>
                  <a:cubicBezTo>
                    <a:pt x="488" y="290"/>
                    <a:pt x="491" y="293"/>
                    <a:pt x="494" y="296"/>
                  </a:cubicBezTo>
                  <a:cubicBezTo>
                    <a:pt x="488" y="291"/>
                    <a:pt x="483" y="287"/>
                    <a:pt x="478" y="282"/>
                  </a:cubicBezTo>
                  <a:lnTo>
                    <a:pt x="478" y="282"/>
                  </a:lnTo>
                  <a:cubicBezTo>
                    <a:pt x="480" y="284"/>
                    <a:pt x="483" y="286"/>
                    <a:pt x="485" y="288"/>
                  </a:cubicBezTo>
                  <a:lnTo>
                    <a:pt x="485" y="288"/>
                  </a:lnTo>
                  <a:cubicBezTo>
                    <a:pt x="482" y="285"/>
                    <a:pt x="479" y="283"/>
                    <a:pt x="476" y="281"/>
                  </a:cubicBezTo>
                  <a:lnTo>
                    <a:pt x="476" y="281"/>
                  </a:lnTo>
                  <a:cubicBezTo>
                    <a:pt x="476" y="281"/>
                    <a:pt x="477" y="282"/>
                    <a:pt x="478" y="282"/>
                  </a:cubicBezTo>
                  <a:lnTo>
                    <a:pt x="478" y="282"/>
                  </a:lnTo>
                  <a:cubicBezTo>
                    <a:pt x="476" y="281"/>
                    <a:pt x="475" y="280"/>
                    <a:pt x="473" y="279"/>
                  </a:cubicBezTo>
                  <a:lnTo>
                    <a:pt x="473" y="279"/>
                  </a:lnTo>
                  <a:cubicBezTo>
                    <a:pt x="474" y="279"/>
                    <a:pt x="475" y="280"/>
                    <a:pt x="476" y="281"/>
                  </a:cubicBezTo>
                  <a:lnTo>
                    <a:pt x="476" y="281"/>
                  </a:lnTo>
                  <a:cubicBezTo>
                    <a:pt x="429" y="240"/>
                    <a:pt x="389" y="193"/>
                    <a:pt x="347" y="149"/>
                  </a:cubicBezTo>
                  <a:cubicBezTo>
                    <a:pt x="286" y="86"/>
                    <a:pt x="222" y="37"/>
                    <a:pt x="142" y="6"/>
                  </a:cubicBezTo>
                  <a:cubicBezTo>
                    <a:pt x="134" y="2"/>
                    <a:pt x="126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0" name="Google Shape;1330;p52"/>
            <p:cNvSpPr/>
            <p:nvPr/>
          </p:nvSpPr>
          <p:spPr>
            <a:xfrm>
              <a:off x="2885869" y="574818"/>
              <a:ext cx="37022" cy="9741"/>
            </a:xfrm>
            <a:custGeom>
              <a:avLst/>
              <a:gdLst/>
              <a:ahLst/>
              <a:cxnLst/>
              <a:rect l="l" t="t" r="r" b="b"/>
              <a:pathLst>
                <a:path w="916" h="241" extrusionOk="0">
                  <a:moveTo>
                    <a:pt x="238" y="222"/>
                  </a:moveTo>
                  <a:cubicBezTo>
                    <a:pt x="233" y="223"/>
                    <a:pt x="229" y="224"/>
                    <a:pt x="224" y="225"/>
                  </a:cubicBezTo>
                  <a:lnTo>
                    <a:pt x="224" y="225"/>
                  </a:lnTo>
                  <a:cubicBezTo>
                    <a:pt x="229" y="224"/>
                    <a:pt x="234" y="223"/>
                    <a:pt x="238" y="222"/>
                  </a:cubicBezTo>
                  <a:close/>
                  <a:moveTo>
                    <a:pt x="481" y="1"/>
                  </a:moveTo>
                  <a:cubicBezTo>
                    <a:pt x="351" y="1"/>
                    <a:pt x="222" y="7"/>
                    <a:pt x="93" y="34"/>
                  </a:cubicBezTo>
                  <a:cubicBezTo>
                    <a:pt x="40" y="44"/>
                    <a:pt x="0" y="113"/>
                    <a:pt x="19" y="164"/>
                  </a:cubicBezTo>
                  <a:cubicBezTo>
                    <a:pt x="31" y="212"/>
                    <a:pt x="70" y="241"/>
                    <a:pt x="117" y="241"/>
                  </a:cubicBezTo>
                  <a:cubicBezTo>
                    <a:pt x="127" y="241"/>
                    <a:pt x="137" y="239"/>
                    <a:pt x="147" y="237"/>
                  </a:cubicBezTo>
                  <a:cubicBezTo>
                    <a:pt x="169" y="234"/>
                    <a:pt x="192" y="230"/>
                    <a:pt x="215" y="226"/>
                  </a:cubicBezTo>
                  <a:lnTo>
                    <a:pt x="215" y="226"/>
                  </a:lnTo>
                  <a:cubicBezTo>
                    <a:pt x="305" y="215"/>
                    <a:pt x="395" y="212"/>
                    <a:pt x="486" y="212"/>
                  </a:cubicBezTo>
                  <a:cubicBezTo>
                    <a:pt x="593" y="212"/>
                    <a:pt x="701" y="216"/>
                    <a:pt x="808" y="216"/>
                  </a:cubicBezTo>
                  <a:cubicBezTo>
                    <a:pt x="864" y="216"/>
                    <a:pt x="916" y="169"/>
                    <a:pt x="914" y="111"/>
                  </a:cubicBezTo>
                  <a:cubicBezTo>
                    <a:pt x="911" y="55"/>
                    <a:pt x="866" y="5"/>
                    <a:pt x="808" y="5"/>
                  </a:cubicBezTo>
                  <a:cubicBezTo>
                    <a:pt x="698" y="5"/>
                    <a:pt x="589" y="1"/>
                    <a:pt x="4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1" name="Google Shape;1331;p52"/>
            <p:cNvSpPr/>
            <p:nvPr/>
          </p:nvSpPr>
          <p:spPr>
            <a:xfrm>
              <a:off x="2917355" y="520496"/>
              <a:ext cx="19602" cy="30840"/>
            </a:xfrm>
            <a:custGeom>
              <a:avLst/>
              <a:gdLst/>
              <a:ahLst/>
              <a:cxnLst/>
              <a:rect l="l" t="t" r="r" b="b"/>
              <a:pathLst>
                <a:path w="485" h="763" extrusionOk="0">
                  <a:moveTo>
                    <a:pt x="213" y="94"/>
                  </a:moveTo>
                  <a:lnTo>
                    <a:pt x="213" y="94"/>
                  </a:lnTo>
                  <a:cubicBezTo>
                    <a:pt x="214" y="100"/>
                    <a:pt x="215" y="104"/>
                    <a:pt x="215" y="109"/>
                  </a:cubicBezTo>
                  <a:lnTo>
                    <a:pt x="215" y="109"/>
                  </a:lnTo>
                  <a:cubicBezTo>
                    <a:pt x="215" y="104"/>
                    <a:pt x="214" y="99"/>
                    <a:pt x="213" y="94"/>
                  </a:cubicBezTo>
                  <a:close/>
                  <a:moveTo>
                    <a:pt x="255" y="223"/>
                  </a:moveTo>
                  <a:cubicBezTo>
                    <a:pt x="255" y="225"/>
                    <a:pt x="256" y="227"/>
                    <a:pt x="257" y="229"/>
                  </a:cubicBezTo>
                  <a:lnTo>
                    <a:pt x="257" y="229"/>
                  </a:lnTo>
                  <a:cubicBezTo>
                    <a:pt x="256" y="226"/>
                    <a:pt x="256" y="224"/>
                    <a:pt x="255" y="223"/>
                  </a:cubicBezTo>
                  <a:close/>
                  <a:moveTo>
                    <a:pt x="103" y="1"/>
                  </a:moveTo>
                  <a:cubicBezTo>
                    <a:pt x="49" y="1"/>
                    <a:pt x="0" y="45"/>
                    <a:pt x="6" y="104"/>
                  </a:cubicBezTo>
                  <a:cubicBezTo>
                    <a:pt x="8" y="189"/>
                    <a:pt x="48" y="270"/>
                    <a:pt x="79" y="345"/>
                  </a:cubicBezTo>
                  <a:cubicBezTo>
                    <a:pt x="114" y="430"/>
                    <a:pt x="157" y="512"/>
                    <a:pt x="203" y="595"/>
                  </a:cubicBezTo>
                  <a:cubicBezTo>
                    <a:pt x="224" y="635"/>
                    <a:pt x="246" y="674"/>
                    <a:pt x="269" y="709"/>
                  </a:cubicBezTo>
                  <a:cubicBezTo>
                    <a:pt x="289" y="742"/>
                    <a:pt x="326" y="763"/>
                    <a:pt x="364" y="763"/>
                  </a:cubicBezTo>
                  <a:cubicBezTo>
                    <a:pt x="381" y="763"/>
                    <a:pt x="398" y="758"/>
                    <a:pt x="414" y="748"/>
                  </a:cubicBezTo>
                  <a:cubicBezTo>
                    <a:pt x="462" y="717"/>
                    <a:pt x="484" y="653"/>
                    <a:pt x="453" y="604"/>
                  </a:cubicBezTo>
                  <a:cubicBezTo>
                    <a:pt x="380" y="483"/>
                    <a:pt x="313" y="357"/>
                    <a:pt x="257" y="229"/>
                  </a:cubicBezTo>
                  <a:lnTo>
                    <a:pt x="257" y="229"/>
                  </a:lnTo>
                  <a:cubicBezTo>
                    <a:pt x="259" y="233"/>
                    <a:pt x="260" y="238"/>
                    <a:pt x="262" y="242"/>
                  </a:cubicBezTo>
                  <a:lnTo>
                    <a:pt x="262" y="242"/>
                  </a:lnTo>
                  <a:cubicBezTo>
                    <a:pt x="244" y="199"/>
                    <a:pt x="224" y="153"/>
                    <a:pt x="215" y="109"/>
                  </a:cubicBezTo>
                  <a:lnTo>
                    <a:pt x="215" y="109"/>
                  </a:lnTo>
                  <a:cubicBezTo>
                    <a:pt x="215" y="108"/>
                    <a:pt x="215" y="107"/>
                    <a:pt x="215" y="107"/>
                  </a:cubicBezTo>
                  <a:cubicBezTo>
                    <a:pt x="213" y="51"/>
                    <a:pt x="169" y="1"/>
                    <a:pt x="116" y="1"/>
                  </a:cubicBezTo>
                  <a:cubicBezTo>
                    <a:pt x="114" y="1"/>
                    <a:pt x="112" y="1"/>
                    <a:pt x="110" y="1"/>
                  </a:cubicBezTo>
                  <a:cubicBezTo>
                    <a:pt x="107" y="1"/>
                    <a:pt x="105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2" name="Google Shape;1332;p52"/>
            <p:cNvSpPr/>
            <p:nvPr/>
          </p:nvSpPr>
          <p:spPr>
            <a:xfrm>
              <a:off x="2912384" y="411567"/>
              <a:ext cx="15520" cy="29749"/>
            </a:xfrm>
            <a:custGeom>
              <a:avLst/>
              <a:gdLst/>
              <a:ahLst/>
              <a:cxnLst/>
              <a:rect l="l" t="t" r="r" b="b"/>
              <a:pathLst>
                <a:path w="384" h="736" extrusionOk="0">
                  <a:moveTo>
                    <a:pt x="266" y="0"/>
                  </a:moveTo>
                  <a:cubicBezTo>
                    <a:pt x="219" y="0"/>
                    <a:pt x="178" y="30"/>
                    <a:pt x="162" y="79"/>
                  </a:cubicBezTo>
                  <a:cubicBezTo>
                    <a:pt x="133" y="174"/>
                    <a:pt x="98" y="269"/>
                    <a:pt x="63" y="366"/>
                  </a:cubicBezTo>
                  <a:cubicBezTo>
                    <a:pt x="48" y="412"/>
                    <a:pt x="36" y="455"/>
                    <a:pt x="21" y="503"/>
                  </a:cubicBezTo>
                  <a:cubicBezTo>
                    <a:pt x="11" y="544"/>
                    <a:pt x="1" y="588"/>
                    <a:pt x="5" y="629"/>
                  </a:cubicBezTo>
                  <a:cubicBezTo>
                    <a:pt x="5" y="685"/>
                    <a:pt x="49" y="735"/>
                    <a:pt x="104" y="735"/>
                  </a:cubicBezTo>
                  <a:cubicBezTo>
                    <a:pt x="106" y="735"/>
                    <a:pt x="108" y="735"/>
                    <a:pt x="110" y="735"/>
                  </a:cubicBezTo>
                  <a:cubicBezTo>
                    <a:pt x="166" y="731"/>
                    <a:pt x="218" y="687"/>
                    <a:pt x="218" y="627"/>
                  </a:cubicBezTo>
                  <a:cubicBezTo>
                    <a:pt x="218" y="617"/>
                    <a:pt x="222" y="607"/>
                    <a:pt x="222" y="596"/>
                  </a:cubicBezTo>
                  <a:lnTo>
                    <a:pt x="222" y="596"/>
                  </a:lnTo>
                  <a:cubicBezTo>
                    <a:pt x="218" y="607"/>
                    <a:pt x="218" y="615"/>
                    <a:pt x="216" y="625"/>
                  </a:cubicBezTo>
                  <a:lnTo>
                    <a:pt x="216" y="625"/>
                  </a:lnTo>
                  <a:cubicBezTo>
                    <a:pt x="226" y="544"/>
                    <a:pt x="255" y="470"/>
                    <a:pt x="280" y="391"/>
                  </a:cubicBezTo>
                  <a:cubicBezTo>
                    <a:pt x="309" y="306"/>
                    <a:pt x="340" y="221"/>
                    <a:pt x="369" y="134"/>
                  </a:cubicBezTo>
                  <a:cubicBezTo>
                    <a:pt x="384" y="81"/>
                    <a:pt x="349" y="16"/>
                    <a:pt x="295" y="4"/>
                  </a:cubicBezTo>
                  <a:cubicBezTo>
                    <a:pt x="285" y="2"/>
                    <a:pt x="276" y="0"/>
                    <a:pt x="2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3" name="Google Shape;1333;p52"/>
            <p:cNvSpPr/>
            <p:nvPr/>
          </p:nvSpPr>
          <p:spPr>
            <a:xfrm>
              <a:off x="2921923" y="443942"/>
              <a:ext cx="27161" cy="15481"/>
            </a:xfrm>
            <a:custGeom>
              <a:avLst/>
              <a:gdLst/>
              <a:ahLst/>
              <a:cxnLst/>
              <a:rect l="l" t="t" r="r" b="b"/>
              <a:pathLst>
                <a:path w="672" h="383" extrusionOk="0">
                  <a:moveTo>
                    <a:pt x="397" y="63"/>
                  </a:moveTo>
                  <a:cubicBezTo>
                    <a:pt x="393" y="65"/>
                    <a:pt x="388" y="66"/>
                    <a:pt x="384" y="69"/>
                  </a:cubicBezTo>
                  <a:cubicBezTo>
                    <a:pt x="388" y="67"/>
                    <a:pt x="393" y="65"/>
                    <a:pt x="397" y="63"/>
                  </a:cubicBezTo>
                  <a:close/>
                  <a:moveTo>
                    <a:pt x="547" y="1"/>
                  </a:moveTo>
                  <a:cubicBezTo>
                    <a:pt x="529" y="1"/>
                    <a:pt x="512" y="5"/>
                    <a:pt x="496" y="15"/>
                  </a:cubicBezTo>
                  <a:cubicBezTo>
                    <a:pt x="463" y="33"/>
                    <a:pt x="431" y="50"/>
                    <a:pt x="397" y="63"/>
                  </a:cubicBezTo>
                  <a:lnTo>
                    <a:pt x="397" y="63"/>
                  </a:lnTo>
                  <a:cubicBezTo>
                    <a:pt x="399" y="63"/>
                    <a:pt x="402" y="62"/>
                    <a:pt x="404" y="61"/>
                  </a:cubicBezTo>
                  <a:lnTo>
                    <a:pt x="404" y="61"/>
                  </a:lnTo>
                  <a:cubicBezTo>
                    <a:pt x="298" y="105"/>
                    <a:pt x="191" y="136"/>
                    <a:pt x="84" y="170"/>
                  </a:cubicBezTo>
                  <a:cubicBezTo>
                    <a:pt x="59" y="180"/>
                    <a:pt x="34" y="193"/>
                    <a:pt x="19" y="220"/>
                  </a:cubicBezTo>
                  <a:cubicBezTo>
                    <a:pt x="7" y="242"/>
                    <a:pt x="1" y="276"/>
                    <a:pt x="9" y="303"/>
                  </a:cubicBezTo>
                  <a:cubicBezTo>
                    <a:pt x="19" y="345"/>
                    <a:pt x="61" y="382"/>
                    <a:pt x="107" y="382"/>
                  </a:cubicBezTo>
                  <a:cubicBezTo>
                    <a:pt x="117" y="382"/>
                    <a:pt x="127" y="381"/>
                    <a:pt x="137" y="377"/>
                  </a:cubicBezTo>
                  <a:cubicBezTo>
                    <a:pt x="293" y="323"/>
                    <a:pt x="456" y="282"/>
                    <a:pt x="601" y="199"/>
                  </a:cubicBezTo>
                  <a:cubicBezTo>
                    <a:pt x="651" y="170"/>
                    <a:pt x="672" y="100"/>
                    <a:pt x="641" y="54"/>
                  </a:cubicBezTo>
                  <a:cubicBezTo>
                    <a:pt x="620" y="20"/>
                    <a:pt x="583" y="1"/>
                    <a:pt x="5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4" name="Google Shape;1334;p52"/>
            <p:cNvSpPr/>
            <p:nvPr/>
          </p:nvSpPr>
          <p:spPr>
            <a:xfrm>
              <a:off x="2943021" y="393379"/>
              <a:ext cx="16531" cy="28011"/>
            </a:xfrm>
            <a:custGeom>
              <a:avLst/>
              <a:gdLst/>
              <a:ahLst/>
              <a:cxnLst/>
              <a:rect l="l" t="t" r="r" b="b"/>
              <a:pathLst>
                <a:path w="409" h="693" extrusionOk="0">
                  <a:moveTo>
                    <a:pt x="193" y="108"/>
                  </a:moveTo>
                  <a:cubicBezTo>
                    <a:pt x="193" y="110"/>
                    <a:pt x="193" y="112"/>
                    <a:pt x="192" y="113"/>
                  </a:cubicBezTo>
                  <a:lnTo>
                    <a:pt x="192" y="113"/>
                  </a:lnTo>
                  <a:cubicBezTo>
                    <a:pt x="193" y="112"/>
                    <a:pt x="193" y="110"/>
                    <a:pt x="193" y="108"/>
                  </a:cubicBezTo>
                  <a:close/>
                  <a:moveTo>
                    <a:pt x="303" y="0"/>
                  </a:moveTo>
                  <a:cubicBezTo>
                    <a:pt x="301" y="0"/>
                    <a:pt x="299" y="0"/>
                    <a:pt x="297" y="0"/>
                  </a:cubicBezTo>
                  <a:cubicBezTo>
                    <a:pt x="235" y="3"/>
                    <a:pt x="193" y="46"/>
                    <a:pt x="191" y="106"/>
                  </a:cubicBezTo>
                  <a:cubicBezTo>
                    <a:pt x="191" y="116"/>
                    <a:pt x="187" y="127"/>
                    <a:pt x="187" y="137"/>
                  </a:cubicBezTo>
                  <a:cubicBezTo>
                    <a:pt x="188" y="136"/>
                    <a:pt x="188" y="134"/>
                    <a:pt x="188" y="133"/>
                  </a:cubicBezTo>
                  <a:lnTo>
                    <a:pt x="188" y="133"/>
                  </a:lnTo>
                  <a:cubicBezTo>
                    <a:pt x="182" y="163"/>
                    <a:pt x="174" y="192"/>
                    <a:pt x="164" y="221"/>
                  </a:cubicBezTo>
                  <a:lnTo>
                    <a:pt x="164" y="221"/>
                  </a:lnTo>
                  <a:cubicBezTo>
                    <a:pt x="114" y="334"/>
                    <a:pt x="44" y="438"/>
                    <a:pt x="15" y="560"/>
                  </a:cubicBezTo>
                  <a:cubicBezTo>
                    <a:pt x="1" y="613"/>
                    <a:pt x="32" y="678"/>
                    <a:pt x="90" y="690"/>
                  </a:cubicBezTo>
                  <a:cubicBezTo>
                    <a:pt x="98" y="692"/>
                    <a:pt x="106" y="693"/>
                    <a:pt x="115" y="693"/>
                  </a:cubicBezTo>
                  <a:cubicBezTo>
                    <a:pt x="160" y="693"/>
                    <a:pt x="206" y="666"/>
                    <a:pt x="220" y="615"/>
                  </a:cubicBezTo>
                  <a:cubicBezTo>
                    <a:pt x="226" y="587"/>
                    <a:pt x="235" y="563"/>
                    <a:pt x="244" y="536"/>
                  </a:cubicBezTo>
                  <a:lnTo>
                    <a:pt x="244" y="536"/>
                  </a:lnTo>
                  <a:cubicBezTo>
                    <a:pt x="272" y="477"/>
                    <a:pt x="305" y="420"/>
                    <a:pt x="332" y="363"/>
                  </a:cubicBezTo>
                  <a:cubicBezTo>
                    <a:pt x="371" y="280"/>
                    <a:pt x="398" y="197"/>
                    <a:pt x="402" y="106"/>
                  </a:cubicBezTo>
                  <a:cubicBezTo>
                    <a:pt x="408" y="50"/>
                    <a:pt x="355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5" name="Google Shape;1335;p52"/>
            <p:cNvSpPr/>
            <p:nvPr/>
          </p:nvSpPr>
          <p:spPr>
            <a:xfrm>
              <a:off x="2973820" y="427452"/>
              <a:ext cx="33183" cy="12651"/>
            </a:xfrm>
            <a:custGeom>
              <a:avLst/>
              <a:gdLst/>
              <a:ahLst/>
              <a:cxnLst/>
              <a:rect l="l" t="t" r="r" b="b"/>
              <a:pathLst>
                <a:path w="821" h="313" extrusionOk="0">
                  <a:moveTo>
                    <a:pt x="113" y="0"/>
                  </a:moveTo>
                  <a:cubicBezTo>
                    <a:pt x="94" y="0"/>
                    <a:pt x="75" y="4"/>
                    <a:pt x="59" y="15"/>
                  </a:cubicBezTo>
                  <a:cubicBezTo>
                    <a:pt x="34" y="27"/>
                    <a:pt x="13" y="52"/>
                    <a:pt x="9" y="79"/>
                  </a:cubicBezTo>
                  <a:cubicBezTo>
                    <a:pt x="1" y="104"/>
                    <a:pt x="3" y="135"/>
                    <a:pt x="19" y="162"/>
                  </a:cubicBezTo>
                  <a:cubicBezTo>
                    <a:pt x="34" y="182"/>
                    <a:pt x="59" y="205"/>
                    <a:pt x="83" y="211"/>
                  </a:cubicBezTo>
                  <a:cubicBezTo>
                    <a:pt x="282" y="243"/>
                    <a:pt x="483" y="276"/>
                    <a:pt x="682" y="309"/>
                  </a:cubicBezTo>
                  <a:cubicBezTo>
                    <a:pt x="693" y="311"/>
                    <a:pt x="704" y="313"/>
                    <a:pt x="714" y="313"/>
                  </a:cubicBezTo>
                  <a:cubicBezTo>
                    <a:pt x="731" y="313"/>
                    <a:pt x="748" y="309"/>
                    <a:pt x="765" y="298"/>
                  </a:cubicBezTo>
                  <a:cubicBezTo>
                    <a:pt x="788" y="286"/>
                    <a:pt x="808" y="259"/>
                    <a:pt x="814" y="234"/>
                  </a:cubicBezTo>
                  <a:cubicBezTo>
                    <a:pt x="821" y="207"/>
                    <a:pt x="819" y="176"/>
                    <a:pt x="804" y="151"/>
                  </a:cubicBezTo>
                  <a:cubicBezTo>
                    <a:pt x="788" y="131"/>
                    <a:pt x="767" y="106"/>
                    <a:pt x="738" y="102"/>
                  </a:cubicBezTo>
                  <a:cubicBezTo>
                    <a:pt x="539" y="71"/>
                    <a:pt x="340" y="38"/>
                    <a:pt x="141" y="2"/>
                  </a:cubicBezTo>
                  <a:cubicBezTo>
                    <a:pt x="132" y="1"/>
                    <a:pt x="122" y="0"/>
                    <a:pt x="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6" name="Google Shape;1336;p52"/>
            <p:cNvSpPr/>
            <p:nvPr/>
          </p:nvSpPr>
          <p:spPr>
            <a:xfrm>
              <a:off x="2979277" y="386144"/>
              <a:ext cx="31081" cy="23241"/>
            </a:xfrm>
            <a:custGeom>
              <a:avLst/>
              <a:gdLst/>
              <a:ahLst/>
              <a:cxnLst/>
              <a:rect l="l" t="t" r="r" b="b"/>
              <a:pathLst>
                <a:path w="769" h="575" extrusionOk="0">
                  <a:moveTo>
                    <a:pt x="690" y="213"/>
                  </a:moveTo>
                  <a:lnTo>
                    <a:pt x="690" y="213"/>
                  </a:lnTo>
                  <a:cubicBezTo>
                    <a:pt x="683" y="215"/>
                    <a:pt x="676" y="218"/>
                    <a:pt x="669" y="221"/>
                  </a:cubicBezTo>
                  <a:lnTo>
                    <a:pt x="669" y="221"/>
                  </a:lnTo>
                  <a:cubicBezTo>
                    <a:pt x="676" y="220"/>
                    <a:pt x="683" y="217"/>
                    <a:pt x="690" y="213"/>
                  </a:cubicBezTo>
                  <a:close/>
                  <a:moveTo>
                    <a:pt x="218" y="514"/>
                  </a:moveTo>
                  <a:lnTo>
                    <a:pt x="218" y="514"/>
                  </a:lnTo>
                  <a:cubicBezTo>
                    <a:pt x="214" y="521"/>
                    <a:pt x="209" y="526"/>
                    <a:pt x="203" y="531"/>
                  </a:cubicBezTo>
                  <a:cubicBezTo>
                    <a:pt x="208" y="525"/>
                    <a:pt x="213" y="519"/>
                    <a:pt x="218" y="514"/>
                  </a:cubicBezTo>
                  <a:close/>
                  <a:moveTo>
                    <a:pt x="659" y="0"/>
                  </a:moveTo>
                  <a:cubicBezTo>
                    <a:pt x="649" y="0"/>
                    <a:pt x="640" y="2"/>
                    <a:pt x="630" y="6"/>
                  </a:cubicBezTo>
                  <a:cubicBezTo>
                    <a:pt x="539" y="39"/>
                    <a:pt x="456" y="86"/>
                    <a:pt x="375" y="134"/>
                  </a:cubicBezTo>
                  <a:cubicBezTo>
                    <a:pt x="286" y="190"/>
                    <a:pt x="197" y="248"/>
                    <a:pt x="116" y="316"/>
                  </a:cubicBezTo>
                  <a:cubicBezTo>
                    <a:pt x="85" y="341"/>
                    <a:pt x="52" y="372"/>
                    <a:pt x="29" y="409"/>
                  </a:cubicBezTo>
                  <a:cubicBezTo>
                    <a:pt x="0" y="459"/>
                    <a:pt x="17" y="527"/>
                    <a:pt x="69" y="554"/>
                  </a:cubicBezTo>
                  <a:cubicBezTo>
                    <a:pt x="86" y="568"/>
                    <a:pt x="106" y="574"/>
                    <a:pt x="126" y="574"/>
                  </a:cubicBezTo>
                  <a:cubicBezTo>
                    <a:pt x="160" y="574"/>
                    <a:pt x="194" y="556"/>
                    <a:pt x="214" y="523"/>
                  </a:cubicBezTo>
                  <a:cubicBezTo>
                    <a:pt x="215" y="520"/>
                    <a:pt x="217" y="517"/>
                    <a:pt x="218" y="513"/>
                  </a:cubicBezTo>
                  <a:lnTo>
                    <a:pt x="218" y="513"/>
                  </a:lnTo>
                  <a:cubicBezTo>
                    <a:pt x="236" y="494"/>
                    <a:pt x="258" y="477"/>
                    <a:pt x="279" y="459"/>
                  </a:cubicBezTo>
                  <a:lnTo>
                    <a:pt x="279" y="459"/>
                  </a:lnTo>
                  <a:cubicBezTo>
                    <a:pt x="278" y="460"/>
                    <a:pt x="278" y="460"/>
                    <a:pt x="278" y="461"/>
                  </a:cubicBezTo>
                  <a:cubicBezTo>
                    <a:pt x="344" y="409"/>
                    <a:pt x="414" y="364"/>
                    <a:pt x="487" y="318"/>
                  </a:cubicBezTo>
                  <a:cubicBezTo>
                    <a:pt x="545" y="283"/>
                    <a:pt x="606" y="249"/>
                    <a:pt x="669" y="221"/>
                  </a:cubicBezTo>
                  <a:lnTo>
                    <a:pt x="669" y="221"/>
                  </a:lnTo>
                  <a:cubicBezTo>
                    <a:pt x="667" y="222"/>
                    <a:pt x="665" y="222"/>
                    <a:pt x="663" y="223"/>
                  </a:cubicBezTo>
                  <a:cubicBezTo>
                    <a:pt x="671" y="221"/>
                    <a:pt x="679" y="215"/>
                    <a:pt x="686" y="213"/>
                  </a:cubicBezTo>
                  <a:cubicBezTo>
                    <a:pt x="713" y="202"/>
                    <a:pt x="735" y="190"/>
                    <a:pt x="752" y="163"/>
                  </a:cubicBezTo>
                  <a:cubicBezTo>
                    <a:pt x="764" y="140"/>
                    <a:pt x="769" y="107"/>
                    <a:pt x="762" y="80"/>
                  </a:cubicBezTo>
                  <a:cubicBezTo>
                    <a:pt x="749" y="37"/>
                    <a:pt x="705" y="0"/>
                    <a:pt x="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7" name="Google Shape;1337;p52"/>
            <p:cNvSpPr/>
            <p:nvPr/>
          </p:nvSpPr>
          <p:spPr>
            <a:xfrm>
              <a:off x="3009914" y="408495"/>
              <a:ext cx="29303" cy="10630"/>
            </a:xfrm>
            <a:custGeom>
              <a:avLst/>
              <a:gdLst/>
              <a:ahLst/>
              <a:cxnLst/>
              <a:rect l="l" t="t" r="r" b="b"/>
              <a:pathLst>
                <a:path w="725" h="263" extrusionOk="0">
                  <a:moveTo>
                    <a:pt x="228" y="22"/>
                  </a:moveTo>
                  <a:lnTo>
                    <a:pt x="228" y="22"/>
                  </a:lnTo>
                  <a:cubicBezTo>
                    <a:pt x="234" y="22"/>
                    <a:pt x="240" y="23"/>
                    <a:pt x="247" y="24"/>
                  </a:cubicBezTo>
                  <a:cubicBezTo>
                    <a:pt x="241" y="23"/>
                    <a:pt x="235" y="22"/>
                    <a:pt x="228" y="22"/>
                  </a:cubicBezTo>
                  <a:close/>
                  <a:moveTo>
                    <a:pt x="121" y="1"/>
                  </a:moveTo>
                  <a:cubicBezTo>
                    <a:pt x="74" y="1"/>
                    <a:pt x="25" y="31"/>
                    <a:pt x="15" y="80"/>
                  </a:cubicBezTo>
                  <a:cubicBezTo>
                    <a:pt x="0" y="136"/>
                    <a:pt x="29" y="198"/>
                    <a:pt x="87" y="210"/>
                  </a:cubicBezTo>
                  <a:cubicBezTo>
                    <a:pt x="263" y="258"/>
                    <a:pt x="441" y="239"/>
                    <a:pt x="619" y="262"/>
                  </a:cubicBezTo>
                  <a:cubicBezTo>
                    <a:pt x="622" y="263"/>
                    <a:pt x="625" y="263"/>
                    <a:pt x="627" y="263"/>
                  </a:cubicBezTo>
                  <a:cubicBezTo>
                    <a:pt x="652" y="263"/>
                    <a:pt x="681" y="246"/>
                    <a:pt x="694" y="231"/>
                  </a:cubicBezTo>
                  <a:cubicBezTo>
                    <a:pt x="712" y="215"/>
                    <a:pt x="725" y="184"/>
                    <a:pt x="725" y="157"/>
                  </a:cubicBezTo>
                  <a:cubicBezTo>
                    <a:pt x="723" y="128"/>
                    <a:pt x="715" y="101"/>
                    <a:pt x="694" y="82"/>
                  </a:cubicBezTo>
                  <a:cubicBezTo>
                    <a:pt x="688" y="76"/>
                    <a:pt x="679" y="72"/>
                    <a:pt x="673" y="63"/>
                  </a:cubicBezTo>
                  <a:cubicBezTo>
                    <a:pt x="659" y="53"/>
                    <a:pt x="640" y="49"/>
                    <a:pt x="619" y="49"/>
                  </a:cubicBezTo>
                  <a:cubicBezTo>
                    <a:pt x="485" y="30"/>
                    <a:pt x="351" y="36"/>
                    <a:pt x="219" y="20"/>
                  </a:cubicBezTo>
                  <a:lnTo>
                    <a:pt x="219" y="20"/>
                  </a:lnTo>
                  <a:cubicBezTo>
                    <a:pt x="195" y="16"/>
                    <a:pt x="171" y="11"/>
                    <a:pt x="145" y="3"/>
                  </a:cubicBezTo>
                  <a:cubicBezTo>
                    <a:pt x="137" y="2"/>
                    <a:pt x="129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8" name="Google Shape;1338;p52"/>
            <p:cNvSpPr/>
            <p:nvPr/>
          </p:nvSpPr>
          <p:spPr>
            <a:xfrm>
              <a:off x="2938656" y="896228"/>
              <a:ext cx="17218" cy="22554"/>
            </a:xfrm>
            <a:custGeom>
              <a:avLst/>
              <a:gdLst/>
              <a:ahLst/>
              <a:cxnLst/>
              <a:rect l="l" t="t" r="r" b="b"/>
              <a:pathLst>
                <a:path w="426" h="558" extrusionOk="0">
                  <a:moveTo>
                    <a:pt x="313" y="0"/>
                  </a:moveTo>
                  <a:cubicBezTo>
                    <a:pt x="304" y="0"/>
                    <a:pt x="295" y="1"/>
                    <a:pt x="287" y="5"/>
                  </a:cubicBezTo>
                  <a:cubicBezTo>
                    <a:pt x="258" y="15"/>
                    <a:pt x="239" y="30"/>
                    <a:pt x="220" y="54"/>
                  </a:cubicBezTo>
                  <a:cubicBezTo>
                    <a:pt x="136" y="168"/>
                    <a:pt x="59" y="284"/>
                    <a:pt x="18" y="423"/>
                  </a:cubicBezTo>
                  <a:cubicBezTo>
                    <a:pt x="1" y="479"/>
                    <a:pt x="34" y="543"/>
                    <a:pt x="92" y="556"/>
                  </a:cubicBezTo>
                  <a:cubicBezTo>
                    <a:pt x="100" y="557"/>
                    <a:pt x="109" y="558"/>
                    <a:pt x="117" y="558"/>
                  </a:cubicBezTo>
                  <a:cubicBezTo>
                    <a:pt x="168" y="558"/>
                    <a:pt x="212" y="529"/>
                    <a:pt x="227" y="479"/>
                  </a:cubicBezTo>
                  <a:cubicBezTo>
                    <a:pt x="232" y="460"/>
                    <a:pt x="237" y="442"/>
                    <a:pt x="243" y="425"/>
                  </a:cubicBezTo>
                  <a:lnTo>
                    <a:pt x="243" y="425"/>
                  </a:lnTo>
                  <a:cubicBezTo>
                    <a:pt x="285" y="331"/>
                    <a:pt x="346" y="244"/>
                    <a:pt x="407" y="162"/>
                  </a:cubicBezTo>
                  <a:cubicBezTo>
                    <a:pt x="423" y="141"/>
                    <a:pt x="425" y="102"/>
                    <a:pt x="417" y="79"/>
                  </a:cubicBezTo>
                  <a:cubicBezTo>
                    <a:pt x="411" y="54"/>
                    <a:pt x="392" y="27"/>
                    <a:pt x="370" y="15"/>
                  </a:cubicBezTo>
                  <a:cubicBezTo>
                    <a:pt x="351" y="7"/>
                    <a:pt x="332" y="0"/>
                    <a:pt x="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9" name="Google Shape;1339;p52"/>
            <p:cNvSpPr/>
            <p:nvPr/>
          </p:nvSpPr>
          <p:spPr>
            <a:xfrm>
              <a:off x="2962947" y="914376"/>
              <a:ext cx="27241" cy="9701"/>
            </a:xfrm>
            <a:custGeom>
              <a:avLst/>
              <a:gdLst/>
              <a:ahLst/>
              <a:cxnLst/>
              <a:rect l="l" t="t" r="r" b="b"/>
              <a:pathLst>
                <a:path w="674" h="240" extrusionOk="0">
                  <a:moveTo>
                    <a:pt x="529" y="4"/>
                  </a:moveTo>
                  <a:lnTo>
                    <a:pt x="529" y="4"/>
                  </a:lnTo>
                  <a:cubicBezTo>
                    <a:pt x="526" y="4"/>
                    <a:pt x="524" y="5"/>
                    <a:pt x="520" y="5"/>
                  </a:cubicBezTo>
                  <a:cubicBezTo>
                    <a:pt x="523" y="4"/>
                    <a:pt x="526" y="4"/>
                    <a:pt x="529" y="4"/>
                  </a:cubicBezTo>
                  <a:close/>
                  <a:moveTo>
                    <a:pt x="565" y="1"/>
                  </a:moveTo>
                  <a:cubicBezTo>
                    <a:pt x="558" y="1"/>
                    <a:pt x="551" y="1"/>
                    <a:pt x="543" y="2"/>
                  </a:cubicBezTo>
                  <a:lnTo>
                    <a:pt x="543" y="2"/>
                  </a:lnTo>
                  <a:cubicBezTo>
                    <a:pt x="545" y="2"/>
                    <a:pt x="547" y="1"/>
                    <a:pt x="549" y="1"/>
                  </a:cubicBezTo>
                  <a:lnTo>
                    <a:pt x="549" y="1"/>
                  </a:lnTo>
                  <a:cubicBezTo>
                    <a:pt x="544" y="2"/>
                    <a:pt x="539" y="2"/>
                    <a:pt x="534" y="3"/>
                  </a:cubicBezTo>
                  <a:lnTo>
                    <a:pt x="534" y="3"/>
                  </a:lnTo>
                  <a:cubicBezTo>
                    <a:pt x="532" y="3"/>
                    <a:pt x="531" y="3"/>
                    <a:pt x="529" y="4"/>
                  </a:cubicBezTo>
                  <a:lnTo>
                    <a:pt x="529" y="4"/>
                  </a:lnTo>
                  <a:cubicBezTo>
                    <a:pt x="466" y="11"/>
                    <a:pt x="404" y="11"/>
                    <a:pt x="338" y="11"/>
                  </a:cubicBezTo>
                  <a:cubicBezTo>
                    <a:pt x="251" y="13"/>
                    <a:pt x="168" y="20"/>
                    <a:pt x="83" y="32"/>
                  </a:cubicBezTo>
                  <a:cubicBezTo>
                    <a:pt x="58" y="36"/>
                    <a:pt x="32" y="61"/>
                    <a:pt x="19" y="82"/>
                  </a:cubicBezTo>
                  <a:cubicBezTo>
                    <a:pt x="7" y="104"/>
                    <a:pt x="0" y="138"/>
                    <a:pt x="9" y="165"/>
                  </a:cubicBezTo>
                  <a:cubicBezTo>
                    <a:pt x="17" y="189"/>
                    <a:pt x="32" y="216"/>
                    <a:pt x="58" y="229"/>
                  </a:cubicBezTo>
                  <a:cubicBezTo>
                    <a:pt x="78" y="237"/>
                    <a:pt x="95" y="239"/>
                    <a:pt x="113" y="239"/>
                  </a:cubicBezTo>
                  <a:cubicBezTo>
                    <a:pt x="123" y="239"/>
                    <a:pt x="133" y="238"/>
                    <a:pt x="143" y="237"/>
                  </a:cubicBezTo>
                  <a:cubicBezTo>
                    <a:pt x="152" y="233"/>
                    <a:pt x="156" y="233"/>
                    <a:pt x="164" y="233"/>
                  </a:cubicBezTo>
                  <a:cubicBezTo>
                    <a:pt x="154" y="237"/>
                    <a:pt x="145" y="237"/>
                    <a:pt x="135" y="239"/>
                  </a:cubicBezTo>
                  <a:cubicBezTo>
                    <a:pt x="286" y="218"/>
                    <a:pt x="442" y="231"/>
                    <a:pt x="591" y="210"/>
                  </a:cubicBezTo>
                  <a:cubicBezTo>
                    <a:pt x="613" y="206"/>
                    <a:pt x="642" y="181"/>
                    <a:pt x="655" y="160"/>
                  </a:cubicBezTo>
                  <a:cubicBezTo>
                    <a:pt x="669" y="138"/>
                    <a:pt x="673" y="104"/>
                    <a:pt x="665" y="78"/>
                  </a:cubicBezTo>
                  <a:cubicBezTo>
                    <a:pt x="659" y="53"/>
                    <a:pt x="642" y="26"/>
                    <a:pt x="618" y="13"/>
                  </a:cubicBezTo>
                  <a:cubicBezTo>
                    <a:pt x="600" y="4"/>
                    <a:pt x="583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0" name="Google Shape;1340;p52"/>
            <p:cNvSpPr/>
            <p:nvPr/>
          </p:nvSpPr>
          <p:spPr>
            <a:xfrm>
              <a:off x="2975922" y="877353"/>
              <a:ext cx="25059" cy="20048"/>
            </a:xfrm>
            <a:custGeom>
              <a:avLst/>
              <a:gdLst/>
              <a:ahLst/>
              <a:cxnLst/>
              <a:rect l="l" t="t" r="r" b="b"/>
              <a:pathLst>
                <a:path w="620" h="496" extrusionOk="0">
                  <a:moveTo>
                    <a:pt x="208" y="430"/>
                  </a:moveTo>
                  <a:lnTo>
                    <a:pt x="199" y="439"/>
                  </a:lnTo>
                  <a:cubicBezTo>
                    <a:pt x="196" y="443"/>
                    <a:pt x="193" y="446"/>
                    <a:pt x="190" y="450"/>
                  </a:cubicBezTo>
                  <a:lnTo>
                    <a:pt x="190" y="450"/>
                  </a:lnTo>
                  <a:cubicBezTo>
                    <a:pt x="198" y="444"/>
                    <a:pt x="204" y="438"/>
                    <a:pt x="208" y="430"/>
                  </a:cubicBezTo>
                  <a:close/>
                  <a:moveTo>
                    <a:pt x="496" y="0"/>
                  </a:moveTo>
                  <a:cubicBezTo>
                    <a:pt x="478" y="0"/>
                    <a:pt x="460" y="5"/>
                    <a:pt x="444" y="14"/>
                  </a:cubicBezTo>
                  <a:cubicBezTo>
                    <a:pt x="371" y="51"/>
                    <a:pt x="299" y="91"/>
                    <a:pt x="228" y="138"/>
                  </a:cubicBezTo>
                  <a:cubicBezTo>
                    <a:pt x="187" y="163"/>
                    <a:pt x="147" y="194"/>
                    <a:pt x="114" y="225"/>
                  </a:cubicBezTo>
                  <a:cubicBezTo>
                    <a:pt x="81" y="256"/>
                    <a:pt x="50" y="294"/>
                    <a:pt x="19" y="331"/>
                  </a:cubicBezTo>
                  <a:cubicBezTo>
                    <a:pt x="3" y="352"/>
                    <a:pt x="0" y="391"/>
                    <a:pt x="9" y="414"/>
                  </a:cubicBezTo>
                  <a:cubicBezTo>
                    <a:pt x="17" y="441"/>
                    <a:pt x="34" y="465"/>
                    <a:pt x="58" y="480"/>
                  </a:cubicBezTo>
                  <a:cubicBezTo>
                    <a:pt x="75" y="488"/>
                    <a:pt x="94" y="495"/>
                    <a:pt x="114" y="495"/>
                  </a:cubicBezTo>
                  <a:cubicBezTo>
                    <a:pt x="123" y="495"/>
                    <a:pt x="132" y="494"/>
                    <a:pt x="141" y="490"/>
                  </a:cubicBezTo>
                  <a:cubicBezTo>
                    <a:pt x="160" y="478"/>
                    <a:pt x="176" y="467"/>
                    <a:pt x="190" y="450"/>
                  </a:cubicBezTo>
                  <a:lnTo>
                    <a:pt x="190" y="450"/>
                  </a:lnTo>
                  <a:cubicBezTo>
                    <a:pt x="190" y="450"/>
                    <a:pt x="189" y="451"/>
                    <a:pt x="189" y="451"/>
                  </a:cubicBezTo>
                  <a:cubicBezTo>
                    <a:pt x="215" y="416"/>
                    <a:pt x="245" y="387"/>
                    <a:pt x="279" y="361"/>
                  </a:cubicBezTo>
                  <a:lnTo>
                    <a:pt x="279" y="361"/>
                  </a:lnTo>
                  <a:cubicBezTo>
                    <a:pt x="279" y="361"/>
                    <a:pt x="278" y="362"/>
                    <a:pt x="278" y="362"/>
                  </a:cubicBezTo>
                  <a:cubicBezTo>
                    <a:pt x="363" y="298"/>
                    <a:pt x="456" y="248"/>
                    <a:pt x="549" y="196"/>
                  </a:cubicBezTo>
                  <a:cubicBezTo>
                    <a:pt x="599" y="171"/>
                    <a:pt x="620" y="99"/>
                    <a:pt x="589" y="51"/>
                  </a:cubicBezTo>
                  <a:cubicBezTo>
                    <a:pt x="568" y="19"/>
                    <a:pt x="532" y="0"/>
                    <a:pt x="4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1" name="Google Shape;1341;p52"/>
            <p:cNvSpPr/>
            <p:nvPr/>
          </p:nvSpPr>
          <p:spPr>
            <a:xfrm>
              <a:off x="2699216" y="1006976"/>
              <a:ext cx="309719" cy="138560"/>
            </a:xfrm>
            <a:custGeom>
              <a:avLst/>
              <a:gdLst/>
              <a:ahLst/>
              <a:cxnLst/>
              <a:rect l="l" t="t" r="r" b="b"/>
              <a:pathLst>
                <a:path w="7663" h="3428" extrusionOk="0">
                  <a:moveTo>
                    <a:pt x="2758" y="1"/>
                  </a:moveTo>
                  <a:cubicBezTo>
                    <a:pt x="2293" y="1"/>
                    <a:pt x="1797" y="247"/>
                    <a:pt x="1396" y="396"/>
                  </a:cubicBezTo>
                  <a:cubicBezTo>
                    <a:pt x="1268" y="443"/>
                    <a:pt x="1034" y="497"/>
                    <a:pt x="775" y="551"/>
                  </a:cubicBezTo>
                  <a:cubicBezTo>
                    <a:pt x="212" y="665"/>
                    <a:pt x="1" y="1365"/>
                    <a:pt x="415" y="1758"/>
                  </a:cubicBezTo>
                  <a:cubicBezTo>
                    <a:pt x="1541" y="2834"/>
                    <a:pt x="2815" y="3428"/>
                    <a:pt x="4273" y="3428"/>
                  </a:cubicBezTo>
                  <a:cubicBezTo>
                    <a:pt x="5171" y="3428"/>
                    <a:pt x="6140" y="3202"/>
                    <a:pt x="7186" y="2725"/>
                  </a:cubicBezTo>
                  <a:cubicBezTo>
                    <a:pt x="7484" y="2589"/>
                    <a:pt x="7662" y="2268"/>
                    <a:pt x="7598" y="1947"/>
                  </a:cubicBezTo>
                  <a:cubicBezTo>
                    <a:pt x="7561" y="1758"/>
                    <a:pt x="7474" y="1584"/>
                    <a:pt x="7288" y="1545"/>
                  </a:cubicBezTo>
                  <a:cubicBezTo>
                    <a:pt x="6849" y="1458"/>
                    <a:pt x="6438" y="1336"/>
                    <a:pt x="6047" y="1065"/>
                  </a:cubicBezTo>
                  <a:cubicBezTo>
                    <a:pt x="5751" y="860"/>
                    <a:pt x="5770" y="454"/>
                    <a:pt x="5490" y="280"/>
                  </a:cubicBezTo>
                  <a:cubicBezTo>
                    <a:pt x="5413" y="232"/>
                    <a:pt x="5337" y="213"/>
                    <a:pt x="5262" y="213"/>
                  </a:cubicBezTo>
                  <a:cubicBezTo>
                    <a:pt x="5050" y="213"/>
                    <a:pt x="4848" y="363"/>
                    <a:pt x="4643" y="412"/>
                  </a:cubicBezTo>
                  <a:cubicBezTo>
                    <a:pt x="4573" y="429"/>
                    <a:pt x="4485" y="435"/>
                    <a:pt x="4389" y="435"/>
                  </a:cubicBezTo>
                  <a:cubicBezTo>
                    <a:pt x="4198" y="435"/>
                    <a:pt x="3980" y="409"/>
                    <a:pt x="3836" y="385"/>
                  </a:cubicBezTo>
                  <a:cubicBezTo>
                    <a:pt x="3539" y="340"/>
                    <a:pt x="3390" y="164"/>
                    <a:pt x="3140" y="66"/>
                  </a:cubicBezTo>
                  <a:cubicBezTo>
                    <a:pt x="3017" y="20"/>
                    <a:pt x="2889" y="1"/>
                    <a:pt x="27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42" name="Google Shape;1342;p52"/>
          <p:cNvGrpSpPr/>
          <p:nvPr/>
        </p:nvGrpSpPr>
        <p:grpSpPr>
          <a:xfrm>
            <a:off x="8153774" y="539989"/>
            <a:ext cx="540453" cy="501430"/>
            <a:chOff x="7423831" y="989474"/>
            <a:chExt cx="215389" cy="199836"/>
          </a:xfrm>
        </p:grpSpPr>
        <p:sp>
          <p:nvSpPr>
            <p:cNvPr id="1343" name="Google Shape;1343;p52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4" name="Google Shape;1344;p52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45" name="Google Shape;1345;p52"/>
          <p:cNvGrpSpPr/>
          <p:nvPr/>
        </p:nvGrpSpPr>
        <p:grpSpPr>
          <a:xfrm>
            <a:off x="3691688" y="3778432"/>
            <a:ext cx="861740" cy="642705"/>
            <a:chOff x="7248899" y="-836968"/>
            <a:chExt cx="343432" cy="256139"/>
          </a:xfrm>
        </p:grpSpPr>
        <p:sp>
          <p:nvSpPr>
            <p:cNvPr id="1346" name="Google Shape;1346;p52"/>
            <p:cNvSpPr/>
            <p:nvPr/>
          </p:nvSpPr>
          <p:spPr>
            <a:xfrm>
              <a:off x="7248899" y="-826136"/>
              <a:ext cx="204068" cy="183951"/>
            </a:xfrm>
            <a:custGeom>
              <a:avLst/>
              <a:gdLst/>
              <a:ahLst/>
              <a:cxnLst/>
              <a:rect l="l" t="t" r="r" b="b"/>
              <a:pathLst>
                <a:path w="5049" h="4551" extrusionOk="0">
                  <a:moveTo>
                    <a:pt x="4602" y="1"/>
                  </a:moveTo>
                  <a:cubicBezTo>
                    <a:pt x="4487" y="1"/>
                    <a:pt x="4384" y="44"/>
                    <a:pt x="4351" y="149"/>
                  </a:cubicBezTo>
                  <a:cubicBezTo>
                    <a:pt x="4024" y="1190"/>
                    <a:pt x="3424" y="2973"/>
                    <a:pt x="2332" y="3721"/>
                  </a:cubicBezTo>
                  <a:cubicBezTo>
                    <a:pt x="1990" y="3387"/>
                    <a:pt x="1445" y="3005"/>
                    <a:pt x="961" y="3005"/>
                  </a:cubicBezTo>
                  <a:cubicBezTo>
                    <a:pt x="710" y="3005"/>
                    <a:pt x="475" y="3108"/>
                    <a:pt x="295" y="3375"/>
                  </a:cubicBezTo>
                  <a:cubicBezTo>
                    <a:pt x="1" y="3806"/>
                    <a:pt x="500" y="4265"/>
                    <a:pt x="870" y="4410"/>
                  </a:cubicBezTo>
                  <a:cubicBezTo>
                    <a:pt x="1120" y="4506"/>
                    <a:pt x="1359" y="4550"/>
                    <a:pt x="1587" y="4550"/>
                  </a:cubicBezTo>
                  <a:cubicBezTo>
                    <a:pt x="3427" y="4550"/>
                    <a:pt x="4564" y="1695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7" name="Google Shape;1347;p52"/>
            <p:cNvSpPr/>
            <p:nvPr/>
          </p:nvSpPr>
          <p:spPr>
            <a:xfrm>
              <a:off x="7389677" y="-769146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68" y="0"/>
                  </a:moveTo>
                  <a:cubicBezTo>
                    <a:pt x="4346" y="0"/>
                    <a:pt x="4236" y="47"/>
                    <a:pt x="4206" y="157"/>
                  </a:cubicBezTo>
                  <a:cubicBezTo>
                    <a:pt x="3923" y="1209"/>
                    <a:pt x="3388" y="3015"/>
                    <a:pt x="2326" y="3802"/>
                  </a:cubicBezTo>
                  <a:cubicBezTo>
                    <a:pt x="1980" y="3488"/>
                    <a:pt x="1439" y="3136"/>
                    <a:pt x="964" y="3136"/>
                  </a:cubicBezTo>
                  <a:cubicBezTo>
                    <a:pt x="700" y="3136"/>
                    <a:pt x="456" y="3245"/>
                    <a:pt x="278" y="3530"/>
                  </a:cubicBezTo>
                  <a:cubicBezTo>
                    <a:pt x="1" y="3973"/>
                    <a:pt x="514" y="4412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0"/>
                    <a:pt x="4852" y="308"/>
                  </a:cubicBezTo>
                  <a:cubicBezTo>
                    <a:pt x="4901" y="128"/>
                    <a:pt x="4669" y="0"/>
                    <a:pt x="4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8" name="Google Shape;1348;p52"/>
            <p:cNvSpPr/>
            <p:nvPr/>
          </p:nvSpPr>
          <p:spPr>
            <a:xfrm>
              <a:off x="7419950" y="-836968"/>
              <a:ext cx="172381" cy="88722"/>
            </a:xfrm>
            <a:custGeom>
              <a:avLst/>
              <a:gdLst/>
              <a:ahLst/>
              <a:cxnLst/>
              <a:rect l="l" t="t" r="r" b="b"/>
              <a:pathLst>
                <a:path w="4265" h="2195" extrusionOk="0">
                  <a:moveTo>
                    <a:pt x="425" y="0"/>
                  </a:moveTo>
                  <a:cubicBezTo>
                    <a:pt x="116" y="0"/>
                    <a:pt x="0" y="484"/>
                    <a:pt x="335" y="539"/>
                  </a:cubicBezTo>
                  <a:cubicBezTo>
                    <a:pt x="1546" y="733"/>
                    <a:pt x="2728" y="1338"/>
                    <a:pt x="3658" y="2125"/>
                  </a:cubicBezTo>
                  <a:cubicBezTo>
                    <a:pt x="3716" y="2174"/>
                    <a:pt x="3779" y="2195"/>
                    <a:pt x="3841" y="2195"/>
                  </a:cubicBezTo>
                  <a:cubicBezTo>
                    <a:pt x="4066" y="2195"/>
                    <a:pt x="4265" y="1920"/>
                    <a:pt x="4054" y="1740"/>
                  </a:cubicBezTo>
                  <a:cubicBezTo>
                    <a:pt x="3051" y="891"/>
                    <a:pt x="1786" y="218"/>
                    <a:pt x="475" y="5"/>
                  </a:cubicBezTo>
                  <a:cubicBezTo>
                    <a:pt x="458" y="2"/>
                    <a:pt x="441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49" name="Google Shape;1349;p52"/>
          <p:cNvGrpSpPr/>
          <p:nvPr/>
        </p:nvGrpSpPr>
        <p:grpSpPr>
          <a:xfrm>
            <a:off x="920203" y="4244787"/>
            <a:ext cx="608365" cy="686579"/>
            <a:chOff x="7376581" y="390226"/>
            <a:chExt cx="263647" cy="297530"/>
          </a:xfrm>
        </p:grpSpPr>
        <p:sp>
          <p:nvSpPr>
            <p:cNvPr id="1350" name="Google Shape;1350;p52"/>
            <p:cNvSpPr/>
            <p:nvPr/>
          </p:nvSpPr>
          <p:spPr>
            <a:xfrm>
              <a:off x="7377026" y="458129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59" y="258"/>
                    <a:pt x="283" y="442"/>
                  </a:cubicBezTo>
                  <a:cubicBezTo>
                    <a:pt x="858" y="1298"/>
                    <a:pt x="1817" y="2797"/>
                    <a:pt x="1722" y="4043"/>
                  </a:cubicBezTo>
                  <a:cubicBezTo>
                    <a:pt x="1040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3" y="5681"/>
                    <a:pt x="1209" y="5613"/>
                    <a:pt x="1359" y="5526"/>
                  </a:cubicBezTo>
                  <a:cubicBezTo>
                    <a:pt x="3345" y="4377"/>
                    <a:pt x="1639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1" name="Google Shape;1351;p52"/>
            <p:cNvSpPr/>
            <p:nvPr/>
          </p:nvSpPr>
          <p:spPr>
            <a:xfrm>
              <a:off x="7505072" y="391964"/>
              <a:ext cx="135156" cy="229424"/>
            </a:xfrm>
            <a:custGeom>
              <a:avLst/>
              <a:gdLst/>
              <a:ahLst/>
              <a:cxnLst/>
              <a:rect l="l" t="t" r="r" b="b"/>
              <a:pathLst>
                <a:path w="3344" h="5676" extrusionOk="0">
                  <a:moveTo>
                    <a:pt x="482" y="1"/>
                  </a:moveTo>
                  <a:cubicBezTo>
                    <a:pt x="276" y="1"/>
                    <a:pt x="0" y="276"/>
                    <a:pt x="134" y="458"/>
                  </a:cubicBezTo>
                  <a:cubicBezTo>
                    <a:pt x="740" y="1290"/>
                    <a:pt x="1755" y="2752"/>
                    <a:pt x="1707" y="4001"/>
                  </a:cubicBezTo>
                  <a:cubicBezTo>
                    <a:pt x="1028" y="4109"/>
                    <a:pt x="1" y="4510"/>
                    <a:pt x="295" y="5351"/>
                  </a:cubicBezTo>
                  <a:cubicBezTo>
                    <a:pt x="379" y="5590"/>
                    <a:pt x="584" y="5675"/>
                    <a:pt x="807" y="5675"/>
                  </a:cubicBezTo>
                  <a:cubicBezTo>
                    <a:pt x="1020" y="5675"/>
                    <a:pt x="1248" y="5597"/>
                    <a:pt x="1403" y="5500"/>
                  </a:cubicBezTo>
                  <a:cubicBezTo>
                    <a:pt x="3343" y="4274"/>
                    <a:pt x="1525" y="1307"/>
                    <a:pt x="624" y="71"/>
                  </a:cubicBezTo>
                  <a:cubicBezTo>
                    <a:pt x="589" y="22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2" name="Google Shape;1352;p52"/>
            <p:cNvSpPr/>
            <p:nvPr/>
          </p:nvSpPr>
          <p:spPr>
            <a:xfrm>
              <a:off x="7376581" y="390226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5" y="1"/>
                  </a:moveTo>
                  <a:cubicBezTo>
                    <a:pt x="3629" y="1"/>
                    <a:pt x="3611" y="3"/>
                    <a:pt x="3592" y="6"/>
                  </a:cubicBezTo>
                  <a:cubicBezTo>
                    <a:pt x="2375" y="244"/>
                    <a:pt x="1128" y="774"/>
                    <a:pt x="196" y="1615"/>
                  </a:cubicBezTo>
                  <a:cubicBezTo>
                    <a:pt x="1" y="1795"/>
                    <a:pt x="158" y="2102"/>
                    <a:pt x="356" y="2102"/>
                  </a:cubicBezTo>
                  <a:cubicBezTo>
                    <a:pt x="406" y="2102"/>
                    <a:pt x="459" y="2083"/>
                    <a:pt x="509" y="2037"/>
                  </a:cubicBezTo>
                  <a:cubicBezTo>
                    <a:pt x="1370" y="1259"/>
                    <a:pt x="2515" y="745"/>
                    <a:pt x="3644" y="526"/>
                  </a:cubicBezTo>
                  <a:cubicBezTo>
                    <a:pt x="3953" y="467"/>
                    <a:pt x="3928" y="1"/>
                    <a:pt x="3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53" name="Google Shape;1353;p52"/>
          <p:cNvGrpSpPr/>
          <p:nvPr/>
        </p:nvGrpSpPr>
        <p:grpSpPr>
          <a:xfrm>
            <a:off x="7058436" y="4178752"/>
            <a:ext cx="540453" cy="501430"/>
            <a:chOff x="7423831" y="989474"/>
            <a:chExt cx="215389" cy="199836"/>
          </a:xfrm>
        </p:grpSpPr>
        <p:sp>
          <p:nvSpPr>
            <p:cNvPr id="1354" name="Google Shape;1354;p52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5" name="Google Shape;1355;p52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56" name="Google Shape;1356;p52"/>
          <p:cNvGrpSpPr/>
          <p:nvPr/>
        </p:nvGrpSpPr>
        <p:grpSpPr>
          <a:xfrm>
            <a:off x="3417109" y="178099"/>
            <a:ext cx="1677431" cy="1524016"/>
            <a:chOff x="3638302" y="1542282"/>
            <a:chExt cx="719310" cy="653551"/>
          </a:xfrm>
        </p:grpSpPr>
        <p:sp>
          <p:nvSpPr>
            <p:cNvPr id="1357" name="Google Shape;1357;p52"/>
            <p:cNvSpPr/>
            <p:nvPr/>
          </p:nvSpPr>
          <p:spPr>
            <a:xfrm>
              <a:off x="3638302" y="1542282"/>
              <a:ext cx="719310" cy="653551"/>
            </a:xfrm>
            <a:custGeom>
              <a:avLst/>
              <a:gdLst/>
              <a:ahLst/>
              <a:cxnLst/>
              <a:rect l="l" t="t" r="r" b="b"/>
              <a:pathLst>
                <a:path w="17797" h="16169" extrusionOk="0">
                  <a:moveTo>
                    <a:pt x="5082" y="1"/>
                  </a:moveTo>
                  <a:lnTo>
                    <a:pt x="5082" y="1"/>
                  </a:lnTo>
                  <a:cubicBezTo>
                    <a:pt x="1" y="6243"/>
                    <a:pt x="6942" y="16168"/>
                    <a:pt x="14729" y="16168"/>
                  </a:cubicBezTo>
                  <a:cubicBezTo>
                    <a:pt x="15745" y="16168"/>
                    <a:pt x="16776" y="15999"/>
                    <a:pt x="17796" y="15631"/>
                  </a:cubicBezTo>
                  <a:cubicBezTo>
                    <a:pt x="8169" y="13728"/>
                    <a:pt x="3065" y="9048"/>
                    <a:pt x="50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8" name="Google Shape;1358;p52"/>
            <p:cNvSpPr/>
            <p:nvPr/>
          </p:nvSpPr>
          <p:spPr>
            <a:xfrm>
              <a:off x="3829563" y="1906334"/>
              <a:ext cx="167086" cy="177686"/>
            </a:xfrm>
            <a:custGeom>
              <a:avLst/>
              <a:gdLst/>
              <a:ahLst/>
              <a:cxnLst/>
              <a:rect l="l" t="t" r="r" b="b"/>
              <a:pathLst>
                <a:path w="4134" h="4396" extrusionOk="0">
                  <a:moveTo>
                    <a:pt x="1461" y="1"/>
                  </a:moveTo>
                  <a:cubicBezTo>
                    <a:pt x="1439" y="1"/>
                    <a:pt x="1422" y="8"/>
                    <a:pt x="1410" y="22"/>
                  </a:cubicBezTo>
                  <a:cubicBezTo>
                    <a:pt x="1410" y="22"/>
                    <a:pt x="0" y="890"/>
                    <a:pt x="56" y="1503"/>
                  </a:cubicBezTo>
                  <a:cubicBezTo>
                    <a:pt x="118" y="2172"/>
                    <a:pt x="1986" y="4273"/>
                    <a:pt x="2301" y="4367"/>
                  </a:cubicBezTo>
                  <a:cubicBezTo>
                    <a:pt x="2366" y="4386"/>
                    <a:pt x="2428" y="4395"/>
                    <a:pt x="2488" y="4395"/>
                  </a:cubicBezTo>
                  <a:cubicBezTo>
                    <a:pt x="2853" y="4395"/>
                    <a:pt x="3124" y="4064"/>
                    <a:pt x="3431" y="3785"/>
                  </a:cubicBezTo>
                  <a:cubicBezTo>
                    <a:pt x="3769" y="3478"/>
                    <a:pt x="4133" y="3248"/>
                    <a:pt x="3995" y="2812"/>
                  </a:cubicBezTo>
                  <a:cubicBezTo>
                    <a:pt x="3884" y="2477"/>
                    <a:pt x="1869" y="1"/>
                    <a:pt x="14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9" name="Google Shape;1359;p52"/>
            <p:cNvSpPr/>
            <p:nvPr/>
          </p:nvSpPr>
          <p:spPr>
            <a:xfrm>
              <a:off x="3760488" y="1822748"/>
              <a:ext cx="361656" cy="302220"/>
            </a:xfrm>
            <a:custGeom>
              <a:avLst/>
              <a:gdLst/>
              <a:ahLst/>
              <a:cxnLst/>
              <a:rect l="l" t="t" r="r" b="b"/>
              <a:pathLst>
                <a:path w="8948" h="7477" extrusionOk="0">
                  <a:moveTo>
                    <a:pt x="8700" y="0"/>
                  </a:moveTo>
                  <a:cubicBezTo>
                    <a:pt x="8666" y="0"/>
                    <a:pt x="8630" y="12"/>
                    <a:pt x="8596" y="40"/>
                  </a:cubicBezTo>
                  <a:cubicBezTo>
                    <a:pt x="5778" y="2419"/>
                    <a:pt x="2954" y="4799"/>
                    <a:pt x="133" y="7178"/>
                  </a:cubicBezTo>
                  <a:cubicBezTo>
                    <a:pt x="1" y="7290"/>
                    <a:pt x="113" y="7477"/>
                    <a:pt x="248" y="7477"/>
                  </a:cubicBezTo>
                  <a:cubicBezTo>
                    <a:pt x="282" y="7477"/>
                    <a:pt x="317" y="7465"/>
                    <a:pt x="351" y="7437"/>
                  </a:cubicBezTo>
                  <a:cubicBezTo>
                    <a:pt x="3169" y="5058"/>
                    <a:pt x="5993" y="2678"/>
                    <a:pt x="8814" y="299"/>
                  </a:cubicBezTo>
                  <a:cubicBezTo>
                    <a:pt x="8948" y="188"/>
                    <a:pt x="8836" y="0"/>
                    <a:pt x="87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0" name="Google Shape;1360;p52"/>
            <p:cNvSpPr/>
            <p:nvPr/>
          </p:nvSpPr>
          <p:spPr>
            <a:xfrm>
              <a:off x="3698284" y="2064209"/>
              <a:ext cx="123839" cy="105537"/>
            </a:xfrm>
            <a:custGeom>
              <a:avLst/>
              <a:gdLst/>
              <a:ahLst/>
              <a:cxnLst/>
              <a:rect l="l" t="t" r="r" b="b"/>
              <a:pathLst>
                <a:path w="3064" h="2611" extrusionOk="0">
                  <a:moveTo>
                    <a:pt x="1225" y="0"/>
                  </a:moveTo>
                  <a:cubicBezTo>
                    <a:pt x="1163" y="0"/>
                    <a:pt x="1102" y="33"/>
                    <a:pt x="1072" y="100"/>
                  </a:cubicBezTo>
                  <a:cubicBezTo>
                    <a:pt x="778" y="744"/>
                    <a:pt x="320" y="1767"/>
                    <a:pt x="63" y="2322"/>
                  </a:cubicBezTo>
                  <a:cubicBezTo>
                    <a:pt x="1" y="2460"/>
                    <a:pt x="104" y="2610"/>
                    <a:pt x="248" y="2610"/>
                  </a:cubicBezTo>
                  <a:cubicBezTo>
                    <a:pt x="262" y="2610"/>
                    <a:pt x="277" y="2609"/>
                    <a:pt x="291" y="2606"/>
                  </a:cubicBezTo>
                  <a:cubicBezTo>
                    <a:pt x="929" y="2471"/>
                    <a:pt x="2153" y="2204"/>
                    <a:pt x="2886" y="2026"/>
                  </a:cubicBezTo>
                  <a:cubicBezTo>
                    <a:pt x="3049" y="1985"/>
                    <a:pt x="3064" y="1755"/>
                    <a:pt x="2904" y="1697"/>
                  </a:cubicBezTo>
                  <a:cubicBezTo>
                    <a:pt x="2830" y="1672"/>
                    <a:pt x="2761" y="1643"/>
                    <a:pt x="2689" y="1610"/>
                  </a:cubicBezTo>
                  <a:cubicBezTo>
                    <a:pt x="2273" y="1411"/>
                    <a:pt x="1885" y="1156"/>
                    <a:pt x="1654" y="740"/>
                  </a:cubicBezTo>
                  <a:cubicBezTo>
                    <a:pt x="1565" y="579"/>
                    <a:pt x="1461" y="355"/>
                    <a:pt x="1393" y="123"/>
                  </a:cubicBezTo>
                  <a:cubicBezTo>
                    <a:pt x="1367" y="43"/>
                    <a:pt x="1296" y="0"/>
                    <a:pt x="1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1" name="Google Shape;1361;p52"/>
            <p:cNvSpPr/>
            <p:nvPr/>
          </p:nvSpPr>
          <p:spPr>
            <a:xfrm>
              <a:off x="4102066" y="1730027"/>
              <a:ext cx="122748" cy="120290"/>
            </a:xfrm>
            <a:custGeom>
              <a:avLst/>
              <a:gdLst/>
              <a:ahLst/>
              <a:cxnLst/>
              <a:rect l="l" t="t" r="r" b="b"/>
              <a:pathLst>
                <a:path w="3037" h="2976" extrusionOk="0">
                  <a:moveTo>
                    <a:pt x="1980" y="0"/>
                  </a:moveTo>
                  <a:cubicBezTo>
                    <a:pt x="1835" y="114"/>
                    <a:pt x="1297" y="736"/>
                    <a:pt x="1137" y="833"/>
                  </a:cubicBezTo>
                  <a:cubicBezTo>
                    <a:pt x="1100" y="642"/>
                    <a:pt x="1025" y="239"/>
                    <a:pt x="909" y="75"/>
                  </a:cubicBezTo>
                  <a:cubicBezTo>
                    <a:pt x="829" y="268"/>
                    <a:pt x="539" y="1098"/>
                    <a:pt x="458" y="1317"/>
                  </a:cubicBezTo>
                  <a:cubicBezTo>
                    <a:pt x="313" y="1230"/>
                    <a:pt x="247" y="984"/>
                    <a:pt x="81" y="901"/>
                  </a:cubicBezTo>
                  <a:cubicBezTo>
                    <a:pt x="0" y="1212"/>
                    <a:pt x="31" y="2614"/>
                    <a:pt x="31" y="2614"/>
                  </a:cubicBezTo>
                  <a:lnTo>
                    <a:pt x="131" y="2734"/>
                  </a:lnTo>
                  <a:cubicBezTo>
                    <a:pt x="131" y="2734"/>
                    <a:pt x="1375" y="2976"/>
                    <a:pt x="1772" y="2976"/>
                  </a:cubicBezTo>
                  <a:cubicBezTo>
                    <a:pt x="1792" y="2976"/>
                    <a:pt x="1809" y="2975"/>
                    <a:pt x="1825" y="2974"/>
                  </a:cubicBezTo>
                  <a:cubicBezTo>
                    <a:pt x="1771" y="2796"/>
                    <a:pt x="1537" y="2690"/>
                    <a:pt x="1479" y="2531"/>
                  </a:cubicBezTo>
                  <a:cubicBezTo>
                    <a:pt x="1709" y="2487"/>
                    <a:pt x="2576" y="2342"/>
                    <a:pt x="2781" y="2299"/>
                  </a:cubicBezTo>
                  <a:cubicBezTo>
                    <a:pt x="2641" y="2154"/>
                    <a:pt x="2258" y="2011"/>
                    <a:pt x="2073" y="1945"/>
                  </a:cubicBezTo>
                  <a:cubicBezTo>
                    <a:pt x="2195" y="1804"/>
                    <a:pt x="2899" y="1377"/>
                    <a:pt x="3036" y="1253"/>
                  </a:cubicBezTo>
                  <a:cubicBezTo>
                    <a:pt x="2798" y="1172"/>
                    <a:pt x="2026" y="1054"/>
                    <a:pt x="2026" y="1054"/>
                  </a:cubicBezTo>
                  <a:cubicBezTo>
                    <a:pt x="2026" y="1054"/>
                    <a:pt x="2019" y="247"/>
                    <a:pt x="19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2" name="Google Shape;1362;p52"/>
            <p:cNvSpPr/>
            <p:nvPr/>
          </p:nvSpPr>
          <p:spPr>
            <a:xfrm>
              <a:off x="3839264" y="1563219"/>
              <a:ext cx="514353" cy="610019"/>
            </a:xfrm>
            <a:custGeom>
              <a:avLst/>
              <a:gdLst/>
              <a:ahLst/>
              <a:cxnLst/>
              <a:rect l="l" t="t" r="r" b="b"/>
              <a:pathLst>
                <a:path w="12726" h="15092" extrusionOk="0">
                  <a:moveTo>
                    <a:pt x="13" y="1"/>
                  </a:moveTo>
                  <a:cubicBezTo>
                    <a:pt x="7" y="1"/>
                    <a:pt x="0" y="9"/>
                    <a:pt x="6" y="17"/>
                  </a:cubicBezTo>
                  <a:cubicBezTo>
                    <a:pt x="831" y="999"/>
                    <a:pt x="1657" y="1978"/>
                    <a:pt x="2485" y="2957"/>
                  </a:cubicBezTo>
                  <a:cubicBezTo>
                    <a:pt x="3311" y="3939"/>
                    <a:pt x="4140" y="4918"/>
                    <a:pt x="4966" y="5900"/>
                  </a:cubicBezTo>
                  <a:cubicBezTo>
                    <a:pt x="5790" y="6882"/>
                    <a:pt x="6618" y="7863"/>
                    <a:pt x="7445" y="8843"/>
                  </a:cubicBezTo>
                  <a:cubicBezTo>
                    <a:pt x="8271" y="9824"/>
                    <a:pt x="9099" y="10806"/>
                    <a:pt x="9925" y="11785"/>
                  </a:cubicBezTo>
                  <a:cubicBezTo>
                    <a:pt x="10747" y="12765"/>
                    <a:pt x="11574" y="13742"/>
                    <a:pt x="12396" y="14721"/>
                  </a:cubicBezTo>
                  <a:cubicBezTo>
                    <a:pt x="12499" y="14844"/>
                    <a:pt x="12603" y="14964"/>
                    <a:pt x="12704" y="15088"/>
                  </a:cubicBezTo>
                  <a:cubicBezTo>
                    <a:pt x="12707" y="15090"/>
                    <a:pt x="12709" y="15091"/>
                    <a:pt x="12712" y="15091"/>
                  </a:cubicBezTo>
                  <a:cubicBezTo>
                    <a:pt x="12720" y="15091"/>
                    <a:pt x="12726" y="15081"/>
                    <a:pt x="12721" y="15073"/>
                  </a:cubicBezTo>
                  <a:cubicBezTo>
                    <a:pt x="11897" y="14094"/>
                    <a:pt x="11075" y="13119"/>
                    <a:pt x="10248" y="12141"/>
                  </a:cubicBezTo>
                  <a:cubicBezTo>
                    <a:pt x="9422" y="11160"/>
                    <a:pt x="8594" y="10178"/>
                    <a:pt x="7768" y="9197"/>
                  </a:cubicBezTo>
                  <a:cubicBezTo>
                    <a:pt x="6943" y="8217"/>
                    <a:pt x="6115" y="7236"/>
                    <a:pt x="5289" y="6254"/>
                  </a:cubicBezTo>
                  <a:cubicBezTo>
                    <a:pt x="4463" y="5273"/>
                    <a:pt x="3634" y="4293"/>
                    <a:pt x="2808" y="3312"/>
                  </a:cubicBezTo>
                  <a:cubicBezTo>
                    <a:pt x="1984" y="2330"/>
                    <a:pt x="1158" y="1348"/>
                    <a:pt x="329" y="371"/>
                  </a:cubicBezTo>
                  <a:cubicBezTo>
                    <a:pt x="226" y="247"/>
                    <a:pt x="122" y="125"/>
                    <a:pt x="19" y="5"/>
                  </a:cubicBezTo>
                  <a:cubicBezTo>
                    <a:pt x="17" y="2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2052" name="Picture 4" descr="Moon Cake PNG Transparent Images Free Download | Vector Files | Pngtree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foregroundMark x1="56944" y1="23056" x2="63056" y2="38056"/>
                        <a14:foregroundMark x1="25556" y1="72222" x2="45556" y2="68611"/>
                        <a14:foregroundMark x1="25000" y1="76111" x2="49722" y2="6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944" y="822120"/>
            <a:ext cx="3928362" cy="392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8" grpId="0" animBg="1"/>
      <p:bldP spid="1269" grpId="0" animBg="1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52"/>
          <p:cNvSpPr txBox="1">
            <a:spLocks noGrp="1"/>
          </p:cNvSpPr>
          <p:nvPr>
            <p:ph type="title"/>
          </p:nvPr>
        </p:nvSpPr>
        <p:spPr>
          <a:xfrm>
            <a:off x="791504" y="1645294"/>
            <a:ext cx="3651900" cy="10373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F7645D"/>
                </a:solidFill>
              </a:rPr>
              <a:t>Cannes </a:t>
            </a:r>
            <a:r>
              <a:rPr lang="en-US" dirty="0">
                <a:solidFill>
                  <a:srgbClr val="F7645D"/>
                </a:solidFill>
              </a:rPr>
              <a:t>F</a:t>
            </a:r>
            <a:r>
              <a:rPr lang="en-US" dirty="0" smtClean="0">
                <a:solidFill>
                  <a:srgbClr val="F7645D"/>
                </a:solidFill>
              </a:rPr>
              <a:t>ilm </a:t>
            </a:r>
            <a:r>
              <a:rPr lang="en-US" dirty="0">
                <a:solidFill>
                  <a:srgbClr val="F7645D"/>
                </a:solidFill>
              </a:rPr>
              <a:t>F</a:t>
            </a:r>
            <a:r>
              <a:rPr lang="en-US" dirty="0" smtClean="0">
                <a:solidFill>
                  <a:srgbClr val="F7645D"/>
                </a:solidFill>
              </a:rPr>
              <a:t>estival</a:t>
            </a:r>
            <a:endParaRPr dirty="0">
              <a:solidFill>
                <a:srgbClr val="F7645D"/>
              </a:solidFill>
            </a:endParaRPr>
          </a:p>
        </p:txBody>
      </p:sp>
      <p:sp>
        <p:nvSpPr>
          <p:cNvPr id="1269" name="Google Shape;1269;p52"/>
          <p:cNvSpPr txBox="1">
            <a:spLocks noGrp="1"/>
          </p:cNvSpPr>
          <p:nvPr>
            <p:ph type="subTitle" idx="1"/>
          </p:nvPr>
        </p:nvSpPr>
        <p:spPr>
          <a:xfrm rot="-282">
            <a:off x="791461" y="2682788"/>
            <a:ext cx="3651900" cy="7553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/>
              <a:t>It’s the symbol of the winner’s prize.</a:t>
            </a:r>
            <a:endParaRPr lang="en-US" sz="2000" dirty="0" smtClean="0"/>
          </a:p>
        </p:txBody>
      </p:sp>
      <p:grpSp>
        <p:nvGrpSpPr>
          <p:cNvPr id="1342" name="Google Shape;1342;p52"/>
          <p:cNvGrpSpPr/>
          <p:nvPr/>
        </p:nvGrpSpPr>
        <p:grpSpPr>
          <a:xfrm>
            <a:off x="8153774" y="539989"/>
            <a:ext cx="540453" cy="501430"/>
            <a:chOff x="7423831" y="989474"/>
            <a:chExt cx="215389" cy="199836"/>
          </a:xfrm>
        </p:grpSpPr>
        <p:sp>
          <p:nvSpPr>
            <p:cNvPr id="1343" name="Google Shape;1343;p52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4" name="Google Shape;1344;p52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45" name="Google Shape;1345;p52"/>
          <p:cNvGrpSpPr/>
          <p:nvPr/>
        </p:nvGrpSpPr>
        <p:grpSpPr>
          <a:xfrm>
            <a:off x="3691688" y="3778432"/>
            <a:ext cx="861740" cy="642705"/>
            <a:chOff x="7248899" y="-836968"/>
            <a:chExt cx="343432" cy="256139"/>
          </a:xfrm>
        </p:grpSpPr>
        <p:sp>
          <p:nvSpPr>
            <p:cNvPr id="1346" name="Google Shape;1346;p52"/>
            <p:cNvSpPr/>
            <p:nvPr/>
          </p:nvSpPr>
          <p:spPr>
            <a:xfrm>
              <a:off x="7248899" y="-826136"/>
              <a:ext cx="204068" cy="183951"/>
            </a:xfrm>
            <a:custGeom>
              <a:avLst/>
              <a:gdLst/>
              <a:ahLst/>
              <a:cxnLst/>
              <a:rect l="l" t="t" r="r" b="b"/>
              <a:pathLst>
                <a:path w="5049" h="4551" extrusionOk="0">
                  <a:moveTo>
                    <a:pt x="4602" y="1"/>
                  </a:moveTo>
                  <a:cubicBezTo>
                    <a:pt x="4487" y="1"/>
                    <a:pt x="4384" y="44"/>
                    <a:pt x="4351" y="149"/>
                  </a:cubicBezTo>
                  <a:cubicBezTo>
                    <a:pt x="4024" y="1190"/>
                    <a:pt x="3424" y="2973"/>
                    <a:pt x="2332" y="3721"/>
                  </a:cubicBezTo>
                  <a:cubicBezTo>
                    <a:pt x="1990" y="3387"/>
                    <a:pt x="1445" y="3005"/>
                    <a:pt x="961" y="3005"/>
                  </a:cubicBezTo>
                  <a:cubicBezTo>
                    <a:pt x="710" y="3005"/>
                    <a:pt x="475" y="3108"/>
                    <a:pt x="295" y="3375"/>
                  </a:cubicBezTo>
                  <a:cubicBezTo>
                    <a:pt x="1" y="3806"/>
                    <a:pt x="500" y="4265"/>
                    <a:pt x="870" y="4410"/>
                  </a:cubicBezTo>
                  <a:cubicBezTo>
                    <a:pt x="1120" y="4506"/>
                    <a:pt x="1359" y="4550"/>
                    <a:pt x="1587" y="4550"/>
                  </a:cubicBezTo>
                  <a:cubicBezTo>
                    <a:pt x="3427" y="4550"/>
                    <a:pt x="4564" y="1695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7" name="Google Shape;1347;p52"/>
            <p:cNvSpPr/>
            <p:nvPr/>
          </p:nvSpPr>
          <p:spPr>
            <a:xfrm>
              <a:off x="7389677" y="-769146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68" y="0"/>
                  </a:moveTo>
                  <a:cubicBezTo>
                    <a:pt x="4346" y="0"/>
                    <a:pt x="4236" y="47"/>
                    <a:pt x="4206" y="157"/>
                  </a:cubicBezTo>
                  <a:cubicBezTo>
                    <a:pt x="3923" y="1209"/>
                    <a:pt x="3388" y="3015"/>
                    <a:pt x="2326" y="3802"/>
                  </a:cubicBezTo>
                  <a:cubicBezTo>
                    <a:pt x="1980" y="3488"/>
                    <a:pt x="1439" y="3136"/>
                    <a:pt x="964" y="3136"/>
                  </a:cubicBezTo>
                  <a:cubicBezTo>
                    <a:pt x="700" y="3136"/>
                    <a:pt x="456" y="3245"/>
                    <a:pt x="278" y="3530"/>
                  </a:cubicBezTo>
                  <a:cubicBezTo>
                    <a:pt x="1" y="3973"/>
                    <a:pt x="514" y="4412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0"/>
                    <a:pt x="4852" y="308"/>
                  </a:cubicBezTo>
                  <a:cubicBezTo>
                    <a:pt x="4901" y="128"/>
                    <a:pt x="4669" y="0"/>
                    <a:pt x="4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8" name="Google Shape;1348;p52"/>
            <p:cNvSpPr/>
            <p:nvPr/>
          </p:nvSpPr>
          <p:spPr>
            <a:xfrm>
              <a:off x="7419950" y="-836968"/>
              <a:ext cx="172381" cy="88722"/>
            </a:xfrm>
            <a:custGeom>
              <a:avLst/>
              <a:gdLst/>
              <a:ahLst/>
              <a:cxnLst/>
              <a:rect l="l" t="t" r="r" b="b"/>
              <a:pathLst>
                <a:path w="4265" h="2195" extrusionOk="0">
                  <a:moveTo>
                    <a:pt x="425" y="0"/>
                  </a:moveTo>
                  <a:cubicBezTo>
                    <a:pt x="116" y="0"/>
                    <a:pt x="0" y="484"/>
                    <a:pt x="335" y="539"/>
                  </a:cubicBezTo>
                  <a:cubicBezTo>
                    <a:pt x="1546" y="733"/>
                    <a:pt x="2728" y="1338"/>
                    <a:pt x="3658" y="2125"/>
                  </a:cubicBezTo>
                  <a:cubicBezTo>
                    <a:pt x="3716" y="2174"/>
                    <a:pt x="3779" y="2195"/>
                    <a:pt x="3841" y="2195"/>
                  </a:cubicBezTo>
                  <a:cubicBezTo>
                    <a:pt x="4066" y="2195"/>
                    <a:pt x="4265" y="1920"/>
                    <a:pt x="4054" y="1740"/>
                  </a:cubicBezTo>
                  <a:cubicBezTo>
                    <a:pt x="3051" y="891"/>
                    <a:pt x="1786" y="218"/>
                    <a:pt x="475" y="5"/>
                  </a:cubicBezTo>
                  <a:cubicBezTo>
                    <a:pt x="458" y="2"/>
                    <a:pt x="441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49" name="Google Shape;1349;p52"/>
          <p:cNvGrpSpPr/>
          <p:nvPr/>
        </p:nvGrpSpPr>
        <p:grpSpPr>
          <a:xfrm>
            <a:off x="920203" y="4244787"/>
            <a:ext cx="608365" cy="686579"/>
            <a:chOff x="7376581" y="390226"/>
            <a:chExt cx="263647" cy="297530"/>
          </a:xfrm>
        </p:grpSpPr>
        <p:sp>
          <p:nvSpPr>
            <p:cNvPr id="1350" name="Google Shape;1350;p52"/>
            <p:cNvSpPr/>
            <p:nvPr/>
          </p:nvSpPr>
          <p:spPr>
            <a:xfrm>
              <a:off x="7377026" y="458129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59" y="258"/>
                    <a:pt x="283" y="442"/>
                  </a:cubicBezTo>
                  <a:cubicBezTo>
                    <a:pt x="858" y="1298"/>
                    <a:pt x="1817" y="2797"/>
                    <a:pt x="1722" y="4043"/>
                  </a:cubicBezTo>
                  <a:cubicBezTo>
                    <a:pt x="1040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3" y="5681"/>
                    <a:pt x="1209" y="5613"/>
                    <a:pt x="1359" y="5526"/>
                  </a:cubicBezTo>
                  <a:cubicBezTo>
                    <a:pt x="3345" y="4377"/>
                    <a:pt x="1639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1" name="Google Shape;1351;p52"/>
            <p:cNvSpPr/>
            <p:nvPr/>
          </p:nvSpPr>
          <p:spPr>
            <a:xfrm>
              <a:off x="7505072" y="391964"/>
              <a:ext cx="135156" cy="229424"/>
            </a:xfrm>
            <a:custGeom>
              <a:avLst/>
              <a:gdLst/>
              <a:ahLst/>
              <a:cxnLst/>
              <a:rect l="l" t="t" r="r" b="b"/>
              <a:pathLst>
                <a:path w="3344" h="5676" extrusionOk="0">
                  <a:moveTo>
                    <a:pt x="482" y="1"/>
                  </a:moveTo>
                  <a:cubicBezTo>
                    <a:pt x="276" y="1"/>
                    <a:pt x="0" y="276"/>
                    <a:pt x="134" y="458"/>
                  </a:cubicBezTo>
                  <a:cubicBezTo>
                    <a:pt x="740" y="1290"/>
                    <a:pt x="1755" y="2752"/>
                    <a:pt x="1707" y="4001"/>
                  </a:cubicBezTo>
                  <a:cubicBezTo>
                    <a:pt x="1028" y="4109"/>
                    <a:pt x="1" y="4510"/>
                    <a:pt x="295" y="5351"/>
                  </a:cubicBezTo>
                  <a:cubicBezTo>
                    <a:pt x="379" y="5590"/>
                    <a:pt x="584" y="5675"/>
                    <a:pt x="807" y="5675"/>
                  </a:cubicBezTo>
                  <a:cubicBezTo>
                    <a:pt x="1020" y="5675"/>
                    <a:pt x="1248" y="5597"/>
                    <a:pt x="1403" y="5500"/>
                  </a:cubicBezTo>
                  <a:cubicBezTo>
                    <a:pt x="3343" y="4274"/>
                    <a:pt x="1525" y="1307"/>
                    <a:pt x="624" y="71"/>
                  </a:cubicBezTo>
                  <a:cubicBezTo>
                    <a:pt x="589" y="22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2" name="Google Shape;1352;p52"/>
            <p:cNvSpPr/>
            <p:nvPr/>
          </p:nvSpPr>
          <p:spPr>
            <a:xfrm>
              <a:off x="7376581" y="390226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5" y="1"/>
                  </a:moveTo>
                  <a:cubicBezTo>
                    <a:pt x="3629" y="1"/>
                    <a:pt x="3611" y="3"/>
                    <a:pt x="3592" y="6"/>
                  </a:cubicBezTo>
                  <a:cubicBezTo>
                    <a:pt x="2375" y="244"/>
                    <a:pt x="1128" y="774"/>
                    <a:pt x="196" y="1615"/>
                  </a:cubicBezTo>
                  <a:cubicBezTo>
                    <a:pt x="1" y="1795"/>
                    <a:pt x="158" y="2102"/>
                    <a:pt x="356" y="2102"/>
                  </a:cubicBezTo>
                  <a:cubicBezTo>
                    <a:pt x="406" y="2102"/>
                    <a:pt x="459" y="2083"/>
                    <a:pt x="509" y="2037"/>
                  </a:cubicBezTo>
                  <a:cubicBezTo>
                    <a:pt x="1370" y="1259"/>
                    <a:pt x="2515" y="745"/>
                    <a:pt x="3644" y="526"/>
                  </a:cubicBezTo>
                  <a:cubicBezTo>
                    <a:pt x="3953" y="467"/>
                    <a:pt x="3928" y="1"/>
                    <a:pt x="3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53" name="Google Shape;1353;p52"/>
          <p:cNvGrpSpPr/>
          <p:nvPr/>
        </p:nvGrpSpPr>
        <p:grpSpPr>
          <a:xfrm>
            <a:off x="7058436" y="4178752"/>
            <a:ext cx="540453" cy="501430"/>
            <a:chOff x="7423831" y="989474"/>
            <a:chExt cx="215389" cy="199836"/>
          </a:xfrm>
        </p:grpSpPr>
        <p:sp>
          <p:nvSpPr>
            <p:cNvPr id="1354" name="Google Shape;1354;p52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5" name="Google Shape;1355;p52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56" name="Google Shape;1356;p52"/>
          <p:cNvGrpSpPr/>
          <p:nvPr/>
        </p:nvGrpSpPr>
        <p:grpSpPr>
          <a:xfrm>
            <a:off x="3417109" y="178099"/>
            <a:ext cx="1677431" cy="1524016"/>
            <a:chOff x="3638302" y="1542282"/>
            <a:chExt cx="719310" cy="653551"/>
          </a:xfrm>
        </p:grpSpPr>
        <p:sp>
          <p:nvSpPr>
            <p:cNvPr id="1357" name="Google Shape;1357;p52"/>
            <p:cNvSpPr/>
            <p:nvPr/>
          </p:nvSpPr>
          <p:spPr>
            <a:xfrm>
              <a:off x="3638302" y="1542282"/>
              <a:ext cx="719310" cy="653551"/>
            </a:xfrm>
            <a:custGeom>
              <a:avLst/>
              <a:gdLst/>
              <a:ahLst/>
              <a:cxnLst/>
              <a:rect l="l" t="t" r="r" b="b"/>
              <a:pathLst>
                <a:path w="17797" h="16169" extrusionOk="0">
                  <a:moveTo>
                    <a:pt x="5082" y="1"/>
                  </a:moveTo>
                  <a:lnTo>
                    <a:pt x="5082" y="1"/>
                  </a:lnTo>
                  <a:cubicBezTo>
                    <a:pt x="1" y="6243"/>
                    <a:pt x="6942" y="16168"/>
                    <a:pt x="14729" y="16168"/>
                  </a:cubicBezTo>
                  <a:cubicBezTo>
                    <a:pt x="15745" y="16168"/>
                    <a:pt x="16776" y="15999"/>
                    <a:pt x="17796" y="15631"/>
                  </a:cubicBezTo>
                  <a:cubicBezTo>
                    <a:pt x="8169" y="13728"/>
                    <a:pt x="3065" y="9048"/>
                    <a:pt x="50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8" name="Google Shape;1358;p52"/>
            <p:cNvSpPr/>
            <p:nvPr/>
          </p:nvSpPr>
          <p:spPr>
            <a:xfrm>
              <a:off x="3829563" y="1906334"/>
              <a:ext cx="167086" cy="177686"/>
            </a:xfrm>
            <a:custGeom>
              <a:avLst/>
              <a:gdLst/>
              <a:ahLst/>
              <a:cxnLst/>
              <a:rect l="l" t="t" r="r" b="b"/>
              <a:pathLst>
                <a:path w="4134" h="4396" extrusionOk="0">
                  <a:moveTo>
                    <a:pt x="1461" y="1"/>
                  </a:moveTo>
                  <a:cubicBezTo>
                    <a:pt x="1439" y="1"/>
                    <a:pt x="1422" y="8"/>
                    <a:pt x="1410" y="22"/>
                  </a:cubicBezTo>
                  <a:cubicBezTo>
                    <a:pt x="1410" y="22"/>
                    <a:pt x="0" y="890"/>
                    <a:pt x="56" y="1503"/>
                  </a:cubicBezTo>
                  <a:cubicBezTo>
                    <a:pt x="118" y="2172"/>
                    <a:pt x="1986" y="4273"/>
                    <a:pt x="2301" y="4367"/>
                  </a:cubicBezTo>
                  <a:cubicBezTo>
                    <a:pt x="2366" y="4386"/>
                    <a:pt x="2428" y="4395"/>
                    <a:pt x="2488" y="4395"/>
                  </a:cubicBezTo>
                  <a:cubicBezTo>
                    <a:pt x="2853" y="4395"/>
                    <a:pt x="3124" y="4064"/>
                    <a:pt x="3431" y="3785"/>
                  </a:cubicBezTo>
                  <a:cubicBezTo>
                    <a:pt x="3769" y="3478"/>
                    <a:pt x="4133" y="3248"/>
                    <a:pt x="3995" y="2812"/>
                  </a:cubicBezTo>
                  <a:cubicBezTo>
                    <a:pt x="3884" y="2477"/>
                    <a:pt x="1869" y="1"/>
                    <a:pt x="14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9" name="Google Shape;1359;p52"/>
            <p:cNvSpPr/>
            <p:nvPr/>
          </p:nvSpPr>
          <p:spPr>
            <a:xfrm>
              <a:off x="3760488" y="1822748"/>
              <a:ext cx="361656" cy="302220"/>
            </a:xfrm>
            <a:custGeom>
              <a:avLst/>
              <a:gdLst/>
              <a:ahLst/>
              <a:cxnLst/>
              <a:rect l="l" t="t" r="r" b="b"/>
              <a:pathLst>
                <a:path w="8948" h="7477" extrusionOk="0">
                  <a:moveTo>
                    <a:pt x="8700" y="0"/>
                  </a:moveTo>
                  <a:cubicBezTo>
                    <a:pt x="8666" y="0"/>
                    <a:pt x="8630" y="12"/>
                    <a:pt x="8596" y="40"/>
                  </a:cubicBezTo>
                  <a:cubicBezTo>
                    <a:pt x="5778" y="2419"/>
                    <a:pt x="2954" y="4799"/>
                    <a:pt x="133" y="7178"/>
                  </a:cubicBezTo>
                  <a:cubicBezTo>
                    <a:pt x="1" y="7290"/>
                    <a:pt x="113" y="7477"/>
                    <a:pt x="248" y="7477"/>
                  </a:cubicBezTo>
                  <a:cubicBezTo>
                    <a:pt x="282" y="7477"/>
                    <a:pt x="317" y="7465"/>
                    <a:pt x="351" y="7437"/>
                  </a:cubicBezTo>
                  <a:cubicBezTo>
                    <a:pt x="3169" y="5058"/>
                    <a:pt x="5993" y="2678"/>
                    <a:pt x="8814" y="299"/>
                  </a:cubicBezTo>
                  <a:cubicBezTo>
                    <a:pt x="8948" y="188"/>
                    <a:pt x="8836" y="0"/>
                    <a:pt x="87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0" name="Google Shape;1360;p52"/>
            <p:cNvSpPr/>
            <p:nvPr/>
          </p:nvSpPr>
          <p:spPr>
            <a:xfrm>
              <a:off x="3698284" y="2064209"/>
              <a:ext cx="123839" cy="105537"/>
            </a:xfrm>
            <a:custGeom>
              <a:avLst/>
              <a:gdLst/>
              <a:ahLst/>
              <a:cxnLst/>
              <a:rect l="l" t="t" r="r" b="b"/>
              <a:pathLst>
                <a:path w="3064" h="2611" extrusionOk="0">
                  <a:moveTo>
                    <a:pt x="1225" y="0"/>
                  </a:moveTo>
                  <a:cubicBezTo>
                    <a:pt x="1163" y="0"/>
                    <a:pt x="1102" y="33"/>
                    <a:pt x="1072" y="100"/>
                  </a:cubicBezTo>
                  <a:cubicBezTo>
                    <a:pt x="778" y="744"/>
                    <a:pt x="320" y="1767"/>
                    <a:pt x="63" y="2322"/>
                  </a:cubicBezTo>
                  <a:cubicBezTo>
                    <a:pt x="1" y="2460"/>
                    <a:pt x="104" y="2610"/>
                    <a:pt x="248" y="2610"/>
                  </a:cubicBezTo>
                  <a:cubicBezTo>
                    <a:pt x="262" y="2610"/>
                    <a:pt x="277" y="2609"/>
                    <a:pt x="291" y="2606"/>
                  </a:cubicBezTo>
                  <a:cubicBezTo>
                    <a:pt x="929" y="2471"/>
                    <a:pt x="2153" y="2204"/>
                    <a:pt x="2886" y="2026"/>
                  </a:cubicBezTo>
                  <a:cubicBezTo>
                    <a:pt x="3049" y="1985"/>
                    <a:pt x="3064" y="1755"/>
                    <a:pt x="2904" y="1697"/>
                  </a:cubicBezTo>
                  <a:cubicBezTo>
                    <a:pt x="2830" y="1672"/>
                    <a:pt x="2761" y="1643"/>
                    <a:pt x="2689" y="1610"/>
                  </a:cubicBezTo>
                  <a:cubicBezTo>
                    <a:pt x="2273" y="1411"/>
                    <a:pt x="1885" y="1156"/>
                    <a:pt x="1654" y="740"/>
                  </a:cubicBezTo>
                  <a:cubicBezTo>
                    <a:pt x="1565" y="579"/>
                    <a:pt x="1461" y="355"/>
                    <a:pt x="1393" y="123"/>
                  </a:cubicBezTo>
                  <a:cubicBezTo>
                    <a:pt x="1367" y="43"/>
                    <a:pt x="1296" y="0"/>
                    <a:pt x="1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1" name="Google Shape;1361;p52"/>
            <p:cNvSpPr/>
            <p:nvPr/>
          </p:nvSpPr>
          <p:spPr>
            <a:xfrm>
              <a:off x="4102066" y="1730027"/>
              <a:ext cx="122748" cy="120290"/>
            </a:xfrm>
            <a:custGeom>
              <a:avLst/>
              <a:gdLst/>
              <a:ahLst/>
              <a:cxnLst/>
              <a:rect l="l" t="t" r="r" b="b"/>
              <a:pathLst>
                <a:path w="3037" h="2976" extrusionOk="0">
                  <a:moveTo>
                    <a:pt x="1980" y="0"/>
                  </a:moveTo>
                  <a:cubicBezTo>
                    <a:pt x="1835" y="114"/>
                    <a:pt x="1297" y="736"/>
                    <a:pt x="1137" y="833"/>
                  </a:cubicBezTo>
                  <a:cubicBezTo>
                    <a:pt x="1100" y="642"/>
                    <a:pt x="1025" y="239"/>
                    <a:pt x="909" y="75"/>
                  </a:cubicBezTo>
                  <a:cubicBezTo>
                    <a:pt x="829" y="268"/>
                    <a:pt x="539" y="1098"/>
                    <a:pt x="458" y="1317"/>
                  </a:cubicBezTo>
                  <a:cubicBezTo>
                    <a:pt x="313" y="1230"/>
                    <a:pt x="247" y="984"/>
                    <a:pt x="81" y="901"/>
                  </a:cubicBezTo>
                  <a:cubicBezTo>
                    <a:pt x="0" y="1212"/>
                    <a:pt x="31" y="2614"/>
                    <a:pt x="31" y="2614"/>
                  </a:cubicBezTo>
                  <a:lnTo>
                    <a:pt x="131" y="2734"/>
                  </a:lnTo>
                  <a:cubicBezTo>
                    <a:pt x="131" y="2734"/>
                    <a:pt x="1375" y="2976"/>
                    <a:pt x="1772" y="2976"/>
                  </a:cubicBezTo>
                  <a:cubicBezTo>
                    <a:pt x="1792" y="2976"/>
                    <a:pt x="1809" y="2975"/>
                    <a:pt x="1825" y="2974"/>
                  </a:cubicBezTo>
                  <a:cubicBezTo>
                    <a:pt x="1771" y="2796"/>
                    <a:pt x="1537" y="2690"/>
                    <a:pt x="1479" y="2531"/>
                  </a:cubicBezTo>
                  <a:cubicBezTo>
                    <a:pt x="1709" y="2487"/>
                    <a:pt x="2576" y="2342"/>
                    <a:pt x="2781" y="2299"/>
                  </a:cubicBezTo>
                  <a:cubicBezTo>
                    <a:pt x="2641" y="2154"/>
                    <a:pt x="2258" y="2011"/>
                    <a:pt x="2073" y="1945"/>
                  </a:cubicBezTo>
                  <a:cubicBezTo>
                    <a:pt x="2195" y="1804"/>
                    <a:pt x="2899" y="1377"/>
                    <a:pt x="3036" y="1253"/>
                  </a:cubicBezTo>
                  <a:cubicBezTo>
                    <a:pt x="2798" y="1172"/>
                    <a:pt x="2026" y="1054"/>
                    <a:pt x="2026" y="1054"/>
                  </a:cubicBezTo>
                  <a:cubicBezTo>
                    <a:pt x="2026" y="1054"/>
                    <a:pt x="2019" y="247"/>
                    <a:pt x="19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2" name="Google Shape;1362;p52"/>
            <p:cNvSpPr/>
            <p:nvPr/>
          </p:nvSpPr>
          <p:spPr>
            <a:xfrm>
              <a:off x="3839264" y="1563219"/>
              <a:ext cx="514353" cy="610019"/>
            </a:xfrm>
            <a:custGeom>
              <a:avLst/>
              <a:gdLst/>
              <a:ahLst/>
              <a:cxnLst/>
              <a:rect l="l" t="t" r="r" b="b"/>
              <a:pathLst>
                <a:path w="12726" h="15092" extrusionOk="0">
                  <a:moveTo>
                    <a:pt x="13" y="1"/>
                  </a:moveTo>
                  <a:cubicBezTo>
                    <a:pt x="7" y="1"/>
                    <a:pt x="0" y="9"/>
                    <a:pt x="6" y="17"/>
                  </a:cubicBezTo>
                  <a:cubicBezTo>
                    <a:pt x="831" y="999"/>
                    <a:pt x="1657" y="1978"/>
                    <a:pt x="2485" y="2957"/>
                  </a:cubicBezTo>
                  <a:cubicBezTo>
                    <a:pt x="3311" y="3939"/>
                    <a:pt x="4140" y="4918"/>
                    <a:pt x="4966" y="5900"/>
                  </a:cubicBezTo>
                  <a:cubicBezTo>
                    <a:pt x="5790" y="6882"/>
                    <a:pt x="6618" y="7863"/>
                    <a:pt x="7445" y="8843"/>
                  </a:cubicBezTo>
                  <a:cubicBezTo>
                    <a:pt x="8271" y="9824"/>
                    <a:pt x="9099" y="10806"/>
                    <a:pt x="9925" y="11785"/>
                  </a:cubicBezTo>
                  <a:cubicBezTo>
                    <a:pt x="10747" y="12765"/>
                    <a:pt x="11574" y="13742"/>
                    <a:pt x="12396" y="14721"/>
                  </a:cubicBezTo>
                  <a:cubicBezTo>
                    <a:pt x="12499" y="14844"/>
                    <a:pt x="12603" y="14964"/>
                    <a:pt x="12704" y="15088"/>
                  </a:cubicBezTo>
                  <a:cubicBezTo>
                    <a:pt x="12707" y="15090"/>
                    <a:pt x="12709" y="15091"/>
                    <a:pt x="12712" y="15091"/>
                  </a:cubicBezTo>
                  <a:cubicBezTo>
                    <a:pt x="12720" y="15091"/>
                    <a:pt x="12726" y="15081"/>
                    <a:pt x="12721" y="15073"/>
                  </a:cubicBezTo>
                  <a:cubicBezTo>
                    <a:pt x="11897" y="14094"/>
                    <a:pt x="11075" y="13119"/>
                    <a:pt x="10248" y="12141"/>
                  </a:cubicBezTo>
                  <a:cubicBezTo>
                    <a:pt x="9422" y="11160"/>
                    <a:pt x="8594" y="10178"/>
                    <a:pt x="7768" y="9197"/>
                  </a:cubicBezTo>
                  <a:cubicBezTo>
                    <a:pt x="6943" y="8217"/>
                    <a:pt x="6115" y="7236"/>
                    <a:pt x="5289" y="6254"/>
                  </a:cubicBezTo>
                  <a:cubicBezTo>
                    <a:pt x="4463" y="5273"/>
                    <a:pt x="3634" y="4293"/>
                    <a:pt x="2808" y="3312"/>
                  </a:cubicBezTo>
                  <a:cubicBezTo>
                    <a:pt x="1984" y="2330"/>
                    <a:pt x="1158" y="1348"/>
                    <a:pt x="329" y="371"/>
                  </a:cubicBezTo>
                  <a:cubicBezTo>
                    <a:pt x="226" y="247"/>
                    <a:pt x="122" y="125"/>
                    <a:pt x="19" y="5"/>
                  </a:cubicBezTo>
                  <a:cubicBezTo>
                    <a:pt x="17" y="2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97" name="Picture 2" descr="Golden palm cartoon icon Royalty Free Vector Image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3301">
            <a:off x="4369073" y="336309"/>
            <a:ext cx="4177529" cy="451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8" name="Google Shape;1272;p52"/>
          <p:cNvGrpSpPr/>
          <p:nvPr/>
        </p:nvGrpSpPr>
        <p:grpSpPr>
          <a:xfrm flipH="1">
            <a:off x="7462779" y="2986268"/>
            <a:ext cx="1462163" cy="2157354"/>
            <a:chOff x="152802" y="1695348"/>
            <a:chExt cx="570016" cy="1050998"/>
          </a:xfrm>
        </p:grpSpPr>
        <p:sp>
          <p:nvSpPr>
            <p:cNvPr id="99" name="Google Shape;1273;p52"/>
            <p:cNvSpPr/>
            <p:nvPr/>
          </p:nvSpPr>
          <p:spPr>
            <a:xfrm>
              <a:off x="241440" y="1695348"/>
              <a:ext cx="103186" cy="98261"/>
            </a:xfrm>
            <a:custGeom>
              <a:avLst/>
              <a:gdLst/>
              <a:ahLst/>
              <a:cxnLst/>
              <a:rect l="l" t="t" r="r" b="b"/>
              <a:pathLst>
                <a:path w="2553" h="2431" extrusionOk="0">
                  <a:moveTo>
                    <a:pt x="1162" y="1"/>
                  </a:moveTo>
                  <a:cubicBezTo>
                    <a:pt x="1158" y="1"/>
                    <a:pt x="1154" y="1"/>
                    <a:pt x="1150" y="1"/>
                  </a:cubicBezTo>
                  <a:cubicBezTo>
                    <a:pt x="761" y="30"/>
                    <a:pt x="1030" y="1977"/>
                    <a:pt x="1030" y="1977"/>
                  </a:cubicBezTo>
                  <a:cubicBezTo>
                    <a:pt x="1030" y="1977"/>
                    <a:pt x="719" y="1038"/>
                    <a:pt x="374" y="1038"/>
                  </a:cubicBezTo>
                  <a:cubicBezTo>
                    <a:pt x="334" y="1038"/>
                    <a:pt x="294" y="1050"/>
                    <a:pt x="253" y="1078"/>
                  </a:cubicBezTo>
                  <a:cubicBezTo>
                    <a:pt x="1" y="1252"/>
                    <a:pt x="405" y="1956"/>
                    <a:pt x="717" y="2430"/>
                  </a:cubicBezTo>
                  <a:cubicBezTo>
                    <a:pt x="887" y="2327"/>
                    <a:pt x="1066" y="2273"/>
                    <a:pt x="1255" y="2273"/>
                  </a:cubicBezTo>
                  <a:cubicBezTo>
                    <a:pt x="1283" y="2273"/>
                    <a:pt x="1312" y="2274"/>
                    <a:pt x="1341" y="2277"/>
                  </a:cubicBezTo>
                  <a:cubicBezTo>
                    <a:pt x="1399" y="2281"/>
                    <a:pt x="1452" y="2289"/>
                    <a:pt x="1513" y="2302"/>
                  </a:cubicBezTo>
                  <a:cubicBezTo>
                    <a:pt x="1544" y="2310"/>
                    <a:pt x="1573" y="2316"/>
                    <a:pt x="1599" y="2327"/>
                  </a:cubicBezTo>
                  <a:cubicBezTo>
                    <a:pt x="1693" y="2351"/>
                    <a:pt x="1784" y="2380"/>
                    <a:pt x="1873" y="2416"/>
                  </a:cubicBezTo>
                  <a:cubicBezTo>
                    <a:pt x="2322" y="1741"/>
                    <a:pt x="2552" y="600"/>
                    <a:pt x="2258" y="540"/>
                  </a:cubicBezTo>
                  <a:cubicBezTo>
                    <a:pt x="2238" y="536"/>
                    <a:pt x="2219" y="534"/>
                    <a:pt x="2200" y="534"/>
                  </a:cubicBezTo>
                  <a:cubicBezTo>
                    <a:pt x="1793" y="534"/>
                    <a:pt x="1606" y="1438"/>
                    <a:pt x="1606" y="1438"/>
                  </a:cubicBezTo>
                  <a:cubicBezTo>
                    <a:pt x="1606" y="1438"/>
                    <a:pt x="1543" y="1"/>
                    <a:pt x="11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" name="Google Shape;1274;p52"/>
            <p:cNvSpPr/>
            <p:nvPr/>
          </p:nvSpPr>
          <p:spPr>
            <a:xfrm>
              <a:off x="561757" y="2032844"/>
              <a:ext cx="102418" cy="99312"/>
            </a:xfrm>
            <a:custGeom>
              <a:avLst/>
              <a:gdLst/>
              <a:ahLst/>
              <a:cxnLst/>
              <a:rect l="l" t="t" r="r" b="b"/>
              <a:pathLst>
                <a:path w="2534" h="2457" extrusionOk="0">
                  <a:moveTo>
                    <a:pt x="1163" y="0"/>
                  </a:moveTo>
                  <a:cubicBezTo>
                    <a:pt x="1159" y="0"/>
                    <a:pt x="1156" y="0"/>
                    <a:pt x="1152" y="0"/>
                  </a:cubicBezTo>
                  <a:cubicBezTo>
                    <a:pt x="765" y="29"/>
                    <a:pt x="1034" y="1976"/>
                    <a:pt x="1034" y="1976"/>
                  </a:cubicBezTo>
                  <a:cubicBezTo>
                    <a:pt x="1034" y="1976"/>
                    <a:pt x="723" y="1039"/>
                    <a:pt x="378" y="1039"/>
                  </a:cubicBezTo>
                  <a:cubicBezTo>
                    <a:pt x="338" y="1039"/>
                    <a:pt x="298" y="1051"/>
                    <a:pt x="257" y="1079"/>
                  </a:cubicBezTo>
                  <a:cubicBezTo>
                    <a:pt x="1" y="1257"/>
                    <a:pt x="423" y="1982"/>
                    <a:pt x="738" y="2456"/>
                  </a:cubicBezTo>
                  <a:cubicBezTo>
                    <a:pt x="870" y="2276"/>
                    <a:pt x="1032" y="2148"/>
                    <a:pt x="1220" y="2079"/>
                  </a:cubicBezTo>
                  <a:cubicBezTo>
                    <a:pt x="1301" y="2053"/>
                    <a:pt x="1386" y="2034"/>
                    <a:pt x="1479" y="2028"/>
                  </a:cubicBezTo>
                  <a:lnTo>
                    <a:pt x="1481" y="2028"/>
                  </a:lnTo>
                  <a:cubicBezTo>
                    <a:pt x="1489" y="2027"/>
                    <a:pt x="1496" y="2027"/>
                    <a:pt x="1503" y="2027"/>
                  </a:cubicBezTo>
                  <a:cubicBezTo>
                    <a:pt x="1654" y="2027"/>
                    <a:pt x="1816" y="2107"/>
                    <a:pt x="1974" y="2251"/>
                  </a:cubicBezTo>
                  <a:cubicBezTo>
                    <a:pt x="2355" y="1570"/>
                    <a:pt x="2533" y="595"/>
                    <a:pt x="2260" y="541"/>
                  </a:cubicBezTo>
                  <a:cubicBezTo>
                    <a:pt x="2240" y="537"/>
                    <a:pt x="2221" y="535"/>
                    <a:pt x="2202" y="535"/>
                  </a:cubicBezTo>
                  <a:cubicBezTo>
                    <a:pt x="1795" y="535"/>
                    <a:pt x="1608" y="1438"/>
                    <a:pt x="1608" y="1438"/>
                  </a:cubicBezTo>
                  <a:cubicBezTo>
                    <a:pt x="1608" y="1438"/>
                    <a:pt x="1545" y="0"/>
                    <a:pt x="11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" name="Google Shape;1275;p52"/>
            <p:cNvSpPr/>
            <p:nvPr/>
          </p:nvSpPr>
          <p:spPr>
            <a:xfrm>
              <a:off x="152802" y="1940932"/>
              <a:ext cx="84917" cy="805409"/>
            </a:xfrm>
            <a:custGeom>
              <a:avLst/>
              <a:gdLst/>
              <a:ahLst/>
              <a:cxnLst/>
              <a:rect l="l" t="t" r="r" b="b"/>
              <a:pathLst>
                <a:path w="2101" h="19926" extrusionOk="0">
                  <a:moveTo>
                    <a:pt x="1295" y="1"/>
                  </a:moveTo>
                  <a:lnTo>
                    <a:pt x="1295" y="1"/>
                  </a:lnTo>
                  <a:cubicBezTo>
                    <a:pt x="1" y="6704"/>
                    <a:pt x="798" y="19926"/>
                    <a:pt x="798" y="19926"/>
                  </a:cubicBezTo>
                  <a:lnTo>
                    <a:pt x="798" y="19923"/>
                  </a:lnTo>
                  <a:lnTo>
                    <a:pt x="2101" y="19923"/>
                  </a:lnTo>
                  <a:cubicBezTo>
                    <a:pt x="1974" y="19184"/>
                    <a:pt x="1877" y="18439"/>
                    <a:pt x="1792" y="17699"/>
                  </a:cubicBezTo>
                  <a:cubicBezTo>
                    <a:pt x="1533" y="15482"/>
                    <a:pt x="1401" y="13251"/>
                    <a:pt x="1322" y="11021"/>
                  </a:cubicBezTo>
                  <a:cubicBezTo>
                    <a:pt x="1192" y="7354"/>
                    <a:pt x="1181" y="3674"/>
                    <a:pt x="1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" name="Google Shape;1276;p52"/>
            <p:cNvSpPr/>
            <p:nvPr/>
          </p:nvSpPr>
          <p:spPr>
            <a:xfrm>
              <a:off x="246815" y="1787219"/>
              <a:ext cx="101812" cy="959126"/>
            </a:xfrm>
            <a:custGeom>
              <a:avLst/>
              <a:gdLst/>
              <a:ahLst/>
              <a:cxnLst/>
              <a:rect l="l" t="t" r="r" b="b"/>
              <a:pathLst>
                <a:path w="2519" h="23729" extrusionOk="0">
                  <a:moveTo>
                    <a:pt x="1122" y="0"/>
                  </a:moveTo>
                  <a:cubicBezTo>
                    <a:pt x="932" y="0"/>
                    <a:pt x="754" y="54"/>
                    <a:pt x="584" y="153"/>
                  </a:cubicBezTo>
                  <a:cubicBezTo>
                    <a:pt x="373" y="281"/>
                    <a:pt x="178" y="482"/>
                    <a:pt x="0" y="751"/>
                  </a:cubicBezTo>
                  <a:cubicBezTo>
                    <a:pt x="25" y="3721"/>
                    <a:pt x="100" y="6690"/>
                    <a:pt x="212" y="9656"/>
                  </a:cubicBezTo>
                  <a:cubicBezTo>
                    <a:pt x="336" y="12917"/>
                    <a:pt x="497" y="16185"/>
                    <a:pt x="812" y="19436"/>
                  </a:cubicBezTo>
                  <a:cubicBezTo>
                    <a:pt x="943" y="20776"/>
                    <a:pt x="1094" y="22120"/>
                    <a:pt x="1326" y="23447"/>
                  </a:cubicBezTo>
                  <a:cubicBezTo>
                    <a:pt x="1340" y="23540"/>
                    <a:pt x="1359" y="23633"/>
                    <a:pt x="1373" y="23729"/>
                  </a:cubicBezTo>
                  <a:lnTo>
                    <a:pt x="2518" y="23729"/>
                  </a:lnTo>
                  <a:cubicBezTo>
                    <a:pt x="2295" y="22604"/>
                    <a:pt x="2139" y="21465"/>
                    <a:pt x="2013" y="20322"/>
                  </a:cubicBezTo>
                  <a:cubicBezTo>
                    <a:pt x="1690" y="17407"/>
                    <a:pt x="1527" y="14470"/>
                    <a:pt x="1413" y="11540"/>
                  </a:cubicBezTo>
                  <a:cubicBezTo>
                    <a:pt x="1264" y="7697"/>
                    <a:pt x="1191" y="3849"/>
                    <a:pt x="1208" y="4"/>
                  </a:cubicBezTo>
                  <a:cubicBezTo>
                    <a:pt x="1179" y="1"/>
                    <a:pt x="1150" y="0"/>
                    <a:pt x="11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" name="Google Shape;1277;p52"/>
            <p:cNvSpPr/>
            <p:nvPr/>
          </p:nvSpPr>
          <p:spPr>
            <a:xfrm>
              <a:off x="445998" y="2171683"/>
              <a:ext cx="276819" cy="574570"/>
            </a:xfrm>
            <a:custGeom>
              <a:avLst/>
              <a:gdLst/>
              <a:ahLst/>
              <a:cxnLst/>
              <a:rect l="l" t="t" r="r" b="b"/>
              <a:pathLst>
                <a:path w="6849" h="14215" extrusionOk="0">
                  <a:moveTo>
                    <a:pt x="5581" y="1"/>
                  </a:moveTo>
                  <a:lnTo>
                    <a:pt x="5581" y="1"/>
                  </a:lnTo>
                  <a:cubicBezTo>
                    <a:pt x="5664" y="732"/>
                    <a:pt x="5764" y="1459"/>
                    <a:pt x="5782" y="2194"/>
                  </a:cubicBezTo>
                  <a:cubicBezTo>
                    <a:pt x="5820" y="3697"/>
                    <a:pt x="5586" y="5488"/>
                    <a:pt x="4411" y="6561"/>
                  </a:cubicBezTo>
                  <a:cubicBezTo>
                    <a:pt x="3600" y="7300"/>
                    <a:pt x="2478" y="7616"/>
                    <a:pt x="1367" y="7616"/>
                  </a:cubicBezTo>
                  <a:cubicBezTo>
                    <a:pt x="902" y="7616"/>
                    <a:pt x="439" y="7561"/>
                    <a:pt x="1" y="7458"/>
                  </a:cubicBezTo>
                  <a:lnTo>
                    <a:pt x="1" y="7458"/>
                  </a:lnTo>
                  <a:cubicBezTo>
                    <a:pt x="44" y="8199"/>
                    <a:pt x="86" y="8936"/>
                    <a:pt x="131" y="9677"/>
                  </a:cubicBezTo>
                  <a:cubicBezTo>
                    <a:pt x="222" y="11189"/>
                    <a:pt x="307" y="12703"/>
                    <a:pt x="417" y="14214"/>
                  </a:cubicBezTo>
                  <a:lnTo>
                    <a:pt x="1119" y="14214"/>
                  </a:lnTo>
                  <a:lnTo>
                    <a:pt x="850" y="8284"/>
                  </a:lnTo>
                  <a:lnTo>
                    <a:pt x="850" y="8284"/>
                  </a:lnTo>
                  <a:cubicBezTo>
                    <a:pt x="987" y="8290"/>
                    <a:pt x="1121" y="8293"/>
                    <a:pt x="1252" y="8293"/>
                  </a:cubicBezTo>
                  <a:cubicBezTo>
                    <a:pt x="6849" y="8293"/>
                    <a:pt x="6708" y="2690"/>
                    <a:pt x="5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" name="Google Shape;1278;p52"/>
            <p:cNvSpPr/>
            <p:nvPr/>
          </p:nvSpPr>
          <p:spPr>
            <a:xfrm>
              <a:off x="362898" y="1826709"/>
              <a:ext cx="88757" cy="919555"/>
            </a:xfrm>
            <a:custGeom>
              <a:avLst/>
              <a:gdLst/>
              <a:ahLst/>
              <a:cxnLst/>
              <a:rect l="l" t="t" r="r" b="b"/>
              <a:pathLst>
                <a:path w="2196" h="22750" extrusionOk="0">
                  <a:moveTo>
                    <a:pt x="1" y="0"/>
                  </a:moveTo>
                  <a:lnTo>
                    <a:pt x="1" y="0"/>
                  </a:lnTo>
                  <a:cubicBezTo>
                    <a:pt x="145" y="3204"/>
                    <a:pt x="303" y="6409"/>
                    <a:pt x="473" y="9611"/>
                  </a:cubicBezTo>
                  <a:cubicBezTo>
                    <a:pt x="634" y="12733"/>
                    <a:pt x="806" y="15852"/>
                    <a:pt x="1013" y="18968"/>
                  </a:cubicBezTo>
                  <a:cubicBezTo>
                    <a:pt x="1096" y="20221"/>
                    <a:pt x="1156" y="21488"/>
                    <a:pt x="1270" y="22749"/>
                  </a:cubicBezTo>
                  <a:lnTo>
                    <a:pt x="2196" y="22749"/>
                  </a:lnTo>
                  <a:cubicBezTo>
                    <a:pt x="1980" y="19923"/>
                    <a:pt x="1850" y="17086"/>
                    <a:pt x="1690" y="14259"/>
                  </a:cubicBezTo>
                  <a:cubicBezTo>
                    <a:pt x="1460" y="10087"/>
                    <a:pt x="1243" y="5914"/>
                    <a:pt x="1044" y="1742"/>
                  </a:cubicBezTo>
                  <a:cubicBezTo>
                    <a:pt x="752" y="1056"/>
                    <a:pt x="411" y="4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1279;p52"/>
            <p:cNvSpPr/>
            <p:nvPr/>
          </p:nvSpPr>
          <p:spPr>
            <a:xfrm>
              <a:off x="305463" y="1789281"/>
              <a:ext cx="98134" cy="957065"/>
            </a:xfrm>
            <a:custGeom>
              <a:avLst/>
              <a:gdLst/>
              <a:ahLst/>
              <a:cxnLst/>
              <a:rect l="l" t="t" r="r" b="b"/>
              <a:pathLst>
                <a:path w="2428" h="23678" extrusionOk="0">
                  <a:moveTo>
                    <a:pt x="15" y="1"/>
                  </a:moveTo>
                  <a:lnTo>
                    <a:pt x="15" y="1"/>
                  </a:lnTo>
                  <a:cubicBezTo>
                    <a:pt x="1" y="3283"/>
                    <a:pt x="57" y="6569"/>
                    <a:pt x="165" y="9851"/>
                  </a:cubicBezTo>
                  <a:cubicBezTo>
                    <a:pt x="268" y="13073"/>
                    <a:pt x="417" y="16297"/>
                    <a:pt x="746" y="19505"/>
                  </a:cubicBezTo>
                  <a:cubicBezTo>
                    <a:pt x="881" y="20828"/>
                    <a:pt x="1041" y="22151"/>
                    <a:pt x="1293" y="23456"/>
                  </a:cubicBezTo>
                  <a:cubicBezTo>
                    <a:pt x="1308" y="23530"/>
                    <a:pt x="1320" y="23605"/>
                    <a:pt x="1337" y="23678"/>
                  </a:cubicBezTo>
                  <a:lnTo>
                    <a:pt x="2428" y="23678"/>
                  </a:lnTo>
                  <a:cubicBezTo>
                    <a:pt x="2335" y="22607"/>
                    <a:pt x="2281" y="21526"/>
                    <a:pt x="2208" y="20464"/>
                  </a:cubicBezTo>
                  <a:cubicBezTo>
                    <a:pt x="2014" y="17594"/>
                    <a:pt x="1854" y="14726"/>
                    <a:pt x="1701" y="11860"/>
                  </a:cubicBezTo>
                  <a:cubicBezTo>
                    <a:pt x="1502" y="8122"/>
                    <a:pt x="1316" y="4384"/>
                    <a:pt x="1148" y="642"/>
                  </a:cubicBezTo>
                  <a:cubicBezTo>
                    <a:pt x="885" y="402"/>
                    <a:pt x="599" y="216"/>
                    <a:pt x="289" y="92"/>
                  </a:cubicBezTo>
                  <a:cubicBezTo>
                    <a:pt x="200" y="56"/>
                    <a:pt x="109" y="27"/>
                    <a:pt x="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1280;p52"/>
            <p:cNvSpPr/>
            <p:nvPr/>
          </p:nvSpPr>
          <p:spPr>
            <a:xfrm>
              <a:off x="440663" y="2116875"/>
              <a:ext cx="180141" cy="318388"/>
            </a:xfrm>
            <a:custGeom>
              <a:avLst/>
              <a:gdLst/>
              <a:ahLst/>
              <a:cxnLst/>
              <a:rect l="l" t="t" r="r" b="b"/>
              <a:pathLst>
                <a:path w="4457" h="7877" extrusionOk="0">
                  <a:moveTo>
                    <a:pt x="4216" y="0"/>
                  </a:moveTo>
                  <a:cubicBezTo>
                    <a:pt x="4026" y="69"/>
                    <a:pt x="3866" y="201"/>
                    <a:pt x="3736" y="377"/>
                  </a:cubicBezTo>
                  <a:cubicBezTo>
                    <a:pt x="3688" y="439"/>
                    <a:pt x="3645" y="506"/>
                    <a:pt x="3603" y="580"/>
                  </a:cubicBezTo>
                  <a:cubicBezTo>
                    <a:pt x="3655" y="2295"/>
                    <a:pt x="4011" y="4043"/>
                    <a:pt x="3645" y="5726"/>
                  </a:cubicBezTo>
                  <a:cubicBezTo>
                    <a:pt x="3450" y="6614"/>
                    <a:pt x="2845" y="7080"/>
                    <a:pt x="1916" y="7093"/>
                  </a:cubicBezTo>
                  <a:cubicBezTo>
                    <a:pt x="1903" y="7093"/>
                    <a:pt x="1891" y="7093"/>
                    <a:pt x="1878" y="7093"/>
                  </a:cubicBezTo>
                  <a:cubicBezTo>
                    <a:pt x="1235" y="7093"/>
                    <a:pt x="553" y="6833"/>
                    <a:pt x="0" y="6482"/>
                  </a:cubicBezTo>
                  <a:lnTo>
                    <a:pt x="0" y="6482"/>
                  </a:lnTo>
                  <a:lnTo>
                    <a:pt x="54" y="7476"/>
                  </a:lnTo>
                  <a:cubicBezTo>
                    <a:pt x="62" y="7476"/>
                    <a:pt x="67" y="7476"/>
                    <a:pt x="73" y="7480"/>
                  </a:cubicBezTo>
                  <a:cubicBezTo>
                    <a:pt x="672" y="7662"/>
                    <a:pt x="1453" y="7877"/>
                    <a:pt x="2188" y="7877"/>
                  </a:cubicBezTo>
                  <a:cubicBezTo>
                    <a:pt x="2853" y="7877"/>
                    <a:pt x="3479" y="7700"/>
                    <a:pt x="3897" y="7163"/>
                  </a:cubicBezTo>
                  <a:cubicBezTo>
                    <a:pt x="4374" y="6552"/>
                    <a:pt x="4457" y="5736"/>
                    <a:pt x="4446" y="4989"/>
                  </a:cubicBezTo>
                  <a:cubicBezTo>
                    <a:pt x="4425" y="3328"/>
                    <a:pt x="4316" y="1661"/>
                    <a:pt x="42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1281;p52"/>
            <p:cNvSpPr/>
            <p:nvPr/>
          </p:nvSpPr>
          <p:spPr>
            <a:xfrm>
              <a:off x="417139" y="1928968"/>
              <a:ext cx="167611" cy="467781"/>
            </a:xfrm>
            <a:custGeom>
              <a:avLst/>
              <a:gdLst/>
              <a:ahLst/>
              <a:cxnLst/>
              <a:rect l="l" t="t" r="r" b="b"/>
              <a:pathLst>
                <a:path w="4147" h="11573" extrusionOk="0">
                  <a:moveTo>
                    <a:pt x="0" y="1"/>
                  </a:moveTo>
                  <a:lnTo>
                    <a:pt x="0" y="1"/>
                  </a:lnTo>
                  <a:cubicBezTo>
                    <a:pt x="94" y="1885"/>
                    <a:pt x="189" y="3769"/>
                    <a:pt x="284" y="5654"/>
                  </a:cubicBezTo>
                  <a:cubicBezTo>
                    <a:pt x="377" y="7381"/>
                    <a:pt x="468" y="9110"/>
                    <a:pt x="564" y="10841"/>
                  </a:cubicBezTo>
                  <a:lnTo>
                    <a:pt x="566" y="10845"/>
                  </a:lnTo>
                  <a:cubicBezTo>
                    <a:pt x="1101" y="11231"/>
                    <a:pt x="1832" y="11572"/>
                    <a:pt x="2515" y="11572"/>
                  </a:cubicBezTo>
                  <a:cubicBezTo>
                    <a:pt x="2590" y="11572"/>
                    <a:pt x="2664" y="11568"/>
                    <a:pt x="2738" y="11560"/>
                  </a:cubicBezTo>
                  <a:cubicBezTo>
                    <a:pt x="3825" y="11427"/>
                    <a:pt x="4001" y="10557"/>
                    <a:pt x="4063" y="9625"/>
                  </a:cubicBezTo>
                  <a:cubicBezTo>
                    <a:pt x="4146" y="8371"/>
                    <a:pt x="3993" y="7112"/>
                    <a:pt x="3935" y="5857"/>
                  </a:cubicBezTo>
                  <a:cubicBezTo>
                    <a:pt x="3527" y="7246"/>
                    <a:pt x="3624" y="9391"/>
                    <a:pt x="3444" y="10164"/>
                  </a:cubicBezTo>
                  <a:cubicBezTo>
                    <a:pt x="3331" y="10654"/>
                    <a:pt x="2934" y="10796"/>
                    <a:pt x="2510" y="10796"/>
                  </a:cubicBezTo>
                  <a:cubicBezTo>
                    <a:pt x="1925" y="10796"/>
                    <a:pt x="1290" y="10524"/>
                    <a:pt x="1290" y="10524"/>
                  </a:cubicBezTo>
                  <a:cubicBezTo>
                    <a:pt x="1290" y="10524"/>
                    <a:pt x="1423" y="416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1282;p52"/>
            <p:cNvSpPr/>
            <p:nvPr/>
          </p:nvSpPr>
          <p:spPr>
            <a:xfrm>
              <a:off x="212177" y="1836086"/>
              <a:ext cx="79299" cy="910178"/>
            </a:xfrm>
            <a:custGeom>
              <a:avLst/>
              <a:gdLst/>
              <a:ahLst/>
              <a:cxnLst/>
              <a:rect l="l" t="t" r="r" b="b"/>
              <a:pathLst>
                <a:path w="1962" h="22518" extrusionOk="0">
                  <a:moveTo>
                    <a:pt x="601" y="0"/>
                  </a:moveTo>
                  <a:cubicBezTo>
                    <a:pt x="429" y="354"/>
                    <a:pt x="273" y="779"/>
                    <a:pt x="137" y="1263"/>
                  </a:cubicBezTo>
                  <a:cubicBezTo>
                    <a:pt x="77" y="2930"/>
                    <a:pt x="50" y="4601"/>
                    <a:pt x="33" y="6268"/>
                  </a:cubicBezTo>
                  <a:cubicBezTo>
                    <a:pt x="0" y="9770"/>
                    <a:pt x="42" y="13280"/>
                    <a:pt x="276" y="16777"/>
                  </a:cubicBezTo>
                  <a:cubicBezTo>
                    <a:pt x="404" y="18664"/>
                    <a:pt x="534" y="20621"/>
                    <a:pt x="882" y="22517"/>
                  </a:cubicBezTo>
                  <a:lnTo>
                    <a:pt x="1961" y="22517"/>
                  </a:lnTo>
                  <a:cubicBezTo>
                    <a:pt x="1773" y="21468"/>
                    <a:pt x="1636" y="20407"/>
                    <a:pt x="1518" y="19347"/>
                  </a:cubicBezTo>
                  <a:cubicBezTo>
                    <a:pt x="1216" y="16583"/>
                    <a:pt x="1046" y="13802"/>
                    <a:pt x="915" y="11025"/>
                  </a:cubicBezTo>
                  <a:cubicBezTo>
                    <a:pt x="746" y="7353"/>
                    <a:pt x="636" y="3676"/>
                    <a:pt x="6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1283;p52"/>
            <p:cNvSpPr/>
            <p:nvPr/>
          </p:nvSpPr>
          <p:spPr>
            <a:xfrm>
              <a:off x="443169" y="2114773"/>
              <a:ext cx="229531" cy="359415"/>
            </a:xfrm>
            <a:custGeom>
              <a:avLst/>
              <a:gdLst/>
              <a:ahLst/>
              <a:cxnLst/>
              <a:rect l="l" t="t" r="r" b="b"/>
              <a:pathLst>
                <a:path w="5679" h="8892" extrusionOk="0">
                  <a:moveTo>
                    <a:pt x="4433" y="0"/>
                  </a:moveTo>
                  <a:cubicBezTo>
                    <a:pt x="4427" y="0"/>
                    <a:pt x="4421" y="0"/>
                    <a:pt x="4415" y="1"/>
                  </a:cubicBezTo>
                  <a:lnTo>
                    <a:pt x="4413" y="1"/>
                  </a:lnTo>
                  <a:lnTo>
                    <a:pt x="4529" y="2245"/>
                  </a:lnTo>
                  <a:cubicBezTo>
                    <a:pt x="4585" y="3322"/>
                    <a:pt x="4711" y="4434"/>
                    <a:pt x="4631" y="5511"/>
                  </a:cubicBezTo>
                  <a:cubicBezTo>
                    <a:pt x="4571" y="6316"/>
                    <a:pt x="4326" y="7186"/>
                    <a:pt x="3587" y="7629"/>
                  </a:cubicBezTo>
                  <a:cubicBezTo>
                    <a:pt x="3095" y="7923"/>
                    <a:pt x="2545" y="8033"/>
                    <a:pt x="1982" y="8033"/>
                  </a:cubicBezTo>
                  <a:cubicBezTo>
                    <a:pt x="1313" y="8033"/>
                    <a:pt x="626" y="7878"/>
                    <a:pt x="0" y="7696"/>
                  </a:cubicBezTo>
                  <a:lnTo>
                    <a:pt x="0" y="7696"/>
                  </a:lnTo>
                  <a:cubicBezTo>
                    <a:pt x="19" y="8029"/>
                    <a:pt x="40" y="8362"/>
                    <a:pt x="56" y="8694"/>
                  </a:cubicBezTo>
                  <a:cubicBezTo>
                    <a:pt x="519" y="8821"/>
                    <a:pt x="1019" y="8891"/>
                    <a:pt x="1521" y="8891"/>
                  </a:cubicBezTo>
                  <a:cubicBezTo>
                    <a:pt x="2807" y="8891"/>
                    <a:pt x="4101" y="8431"/>
                    <a:pt x="4792" y="7306"/>
                  </a:cubicBezTo>
                  <a:cubicBezTo>
                    <a:pt x="5676" y="5865"/>
                    <a:pt x="5678" y="4097"/>
                    <a:pt x="5507" y="2467"/>
                  </a:cubicBezTo>
                  <a:cubicBezTo>
                    <a:pt x="5444" y="1897"/>
                    <a:pt x="5351" y="1324"/>
                    <a:pt x="5322" y="748"/>
                  </a:cubicBezTo>
                  <a:cubicBezTo>
                    <a:pt x="5188" y="529"/>
                    <a:pt x="5047" y="351"/>
                    <a:pt x="4908" y="220"/>
                  </a:cubicBezTo>
                  <a:cubicBezTo>
                    <a:pt x="4749" y="77"/>
                    <a:pt x="4589" y="0"/>
                    <a:pt x="4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1284;p52"/>
            <p:cNvSpPr/>
            <p:nvPr/>
          </p:nvSpPr>
          <p:spPr>
            <a:xfrm>
              <a:off x="200617" y="1887054"/>
              <a:ext cx="47086" cy="859208"/>
            </a:xfrm>
            <a:custGeom>
              <a:avLst/>
              <a:gdLst/>
              <a:ahLst/>
              <a:cxnLst/>
              <a:rect l="l" t="t" r="r" b="b"/>
              <a:pathLst>
                <a:path w="1165" h="21257" extrusionOk="0">
                  <a:moveTo>
                    <a:pt x="423" y="0"/>
                  </a:moveTo>
                  <a:lnTo>
                    <a:pt x="423" y="0"/>
                  </a:lnTo>
                  <a:cubicBezTo>
                    <a:pt x="307" y="406"/>
                    <a:pt x="205" y="851"/>
                    <a:pt x="112" y="1334"/>
                  </a:cubicBezTo>
                  <a:cubicBezTo>
                    <a:pt x="0" y="5007"/>
                    <a:pt x="9" y="8687"/>
                    <a:pt x="139" y="12354"/>
                  </a:cubicBezTo>
                  <a:cubicBezTo>
                    <a:pt x="218" y="14584"/>
                    <a:pt x="350" y="16815"/>
                    <a:pt x="609" y="19032"/>
                  </a:cubicBezTo>
                  <a:cubicBezTo>
                    <a:pt x="694" y="19772"/>
                    <a:pt x="791" y="20517"/>
                    <a:pt x="918" y="21256"/>
                  </a:cubicBezTo>
                  <a:lnTo>
                    <a:pt x="1164" y="21256"/>
                  </a:lnTo>
                  <a:cubicBezTo>
                    <a:pt x="818" y="19360"/>
                    <a:pt x="684" y="17403"/>
                    <a:pt x="557" y="15516"/>
                  </a:cubicBezTo>
                  <a:cubicBezTo>
                    <a:pt x="328" y="12019"/>
                    <a:pt x="286" y="8509"/>
                    <a:pt x="319" y="5003"/>
                  </a:cubicBezTo>
                  <a:cubicBezTo>
                    <a:pt x="336" y="3336"/>
                    <a:pt x="367" y="1667"/>
                    <a:pt x="4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1285;p52"/>
            <p:cNvSpPr/>
            <p:nvPr/>
          </p:nvSpPr>
          <p:spPr>
            <a:xfrm>
              <a:off x="236266" y="1817493"/>
              <a:ext cx="66083" cy="928771"/>
            </a:xfrm>
            <a:custGeom>
              <a:avLst/>
              <a:gdLst/>
              <a:ahLst/>
              <a:cxnLst/>
              <a:rect l="l" t="t" r="r" b="b"/>
              <a:pathLst>
                <a:path w="1635" h="22978" extrusionOk="0">
                  <a:moveTo>
                    <a:pt x="259" y="0"/>
                  </a:moveTo>
                  <a:cubicBezTo>
                    <a:pt x="170" y="137"/>
                    <a:pt x="85" y="290"/>
                    <a:pt x="0" y="458"/>
                  </a:cubicBezTo>
                  <a:cubicBezTo>
                    <a:pt x="36" y="4134"/>
                    <a:pt x="143" y="7811"/>
                    <a:pt x="317" y="11483"/>
                  </a:cubicBezTo>
                  <a:cubicBezTo>
                    <a:pt x="450" y="14260"/>
                    <a:pt x="618" y="17041"/>
                    <a:pt x="920" y="19807"/>
                  </a:cubicBezTo>
                  <a:cubicBezTo>
                    <a:pt x="1036" y="20867"/>
                    <a:pt x="1173" y="21928"/>
                    <a:pt x="1363" y="22977"/>
                  </a:cubicBezTo>
                  <a:lnTo>
                    <a:pt x="1634" y="22977"/>
                  </a:lnTo>
                  <a:cubicBezTo>
                    <a:pt x="1616" y="22884"/>
                    <a:pt x="1601" y="22791"/>
                    <a:pt x="1587" y="22696"/>
                  </a:cubicBezTo>
                  <a:cubicBezTo>
                    <a:pt x="1353" y="21368"/>
                    <a:pt x="1204" y="20025"/>
                    <a:pt x="1073" y="18683"/>
                  </a:cubicBezTo>
                  <a:cubicBezTo>
                    <a:pt x="758" y="15432"/>
                    <a:pt x="597" y="12166"/>
                    <a:pt x="473" y="8905"/>
                  </a:cubicBezTo>
                  <a:cubicBezTo>
                    <a:pt x="361" y="5937"/>
                    <a:pt x="286" y="2970"/>
                    <a:pt x="2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1286;p52"/>
            <p:cNvSpPr/>
            <p:nvPr/>
          </p:nvSpPr>
          <p:spPr>
            <a:xfrm>
              <a:off x="294752" y="1787260"/>
              <a:ext cx="64830" cy="958924"/>
            </a:xfrm>
            <a:custGeom>
              <a:avLst/>
              <a:gdLst/>
              <a:ahLst/>
              <a:cxnLst/>
              <a:rect l="l" t="t" r="r" b="b"/>
              <a:pathLst>
                <a:path w="1604" h="23724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3846"/>
                    <a:pt x="78" y="7694"/>
                    <a:pt x="227" y="11537"/>
                  </a:cubicBezTo>
                  <a:cubicBezTo>
                    <a:pt x="341" y="14467"/>
                    <a:pt x="504" y="17401"/>
                    <a:pt x="827" y="20317"/>
                  </a:cubicBezTo>
                  <a:cubicBezTo>
                    <a:pt x="953" y="21456"/>
                    <a:pt x="1107" y="22597"/>
                    <a:pt x="1332" y="23723"/>
                  </a:cubicBezTo>
                  <a:lnTo>
                    <a:pt x="1604" y="23723"/>
                  </a:lnTo>
                  <a:cubicBezTo>
                    <a:pt x="1589" y="23647"/>
                    <a:pt x="1575" y="23572"/>
                    <a:pt x="1560" y="23500"/>
                  </a:cubicBezTo>
                  <a:cubicBezTo>
                    <a:pt x="1306" y="22199"/>
                    <a:pt x="1146" y="20876"/>
                    <a:pt x="1011" y="19553"/>
                  </a:cubicBezTo>
                  <a:cubicBezTo>
                    <a:pt x="682" y="16345"/>
                    <a:pt x="533" y="13121"/>
                    <a:pt x="430" y="9899"/>
                  </a:cubicBezTo>
                  <a:cubicBezTo>
                    <a:pt x="322" y="6619"/>
                    <a:pt x="266" y="3335"/>
                    <a:pt x="280" y="48"/>
                  </a:cubicBezTo>
                  <a:cubicBezTo>
                    <a:pt x="251" y="42"/>
                    <a:pt x="223" y="34"/>
                    <a:pt x="194" y="26"/>
                  </a:cubicBezTo>
                  <a:cubicBezTo>
                    <a:pt x="136" y="13"/>
                    <a:pt x="80" y="5"/>
                    <a:pt x="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1287;p52"/>
            <p:cNvSpPr/>
            <p:nvPr/>
          </p:nvSpPr>
          <p:spPr>
            <a:xfrm>
              <a:off x="351863" y="1815230"/>
              <a:ext cx="62364" cy="931034"/>
            </a:xfrm>
            <a:custGeom>
              <a:avLst/>
              <a:gdLst/>
              <a:ahLst/>
              <a:cxnLst/>
              <a:rect l="l" t="t" r="r" b="b"/>
              <a:pathLst>
                <a:path w="1543" h="23034" extrusionOk="0">
                  <a:moveTo>
                    <a:pt x="0" y="0"/>
                  </a:moveTo>
                  <a:lnTo>
                    <a:pt x="0" y="0"/>
                  </a:lnTo>
                  <a:cubicBezTo>
                    <a:pt x="168" y="3742"/>
                    <a:pt x="354" y="7480"/>
                    <a:pt x="553" y="11218"/>
                  </a:cubicBezTo>
                  <a:cubicBezTo>
                    <a:pt x="706" y="14086"/>
                    <a:pt x="866" y="16954"/>
                    <a:pt x="1060" y="19820"/>
                  </a:cubicBezTo>
                  <a:cubicBezTo>
                    <a:pt x="1133" y="20886"/>
                    <a:pt x="1187" y="21963"/>
                    <a:pt x="1280" y="23033"/>
                  </a:cubicBezTo>
                  <a:lnTo>
                    <a:pt x="1543" y="23033"/>
                  </a:lnTo>
                  <a:cubicBezTo>
                    <a:pt x="1429" y="21772"/>
                    <a:pt x="1371" y="20505"/>
                    <a:pt x="1286" y="19252"/>
                  </a:cubicBezTo>
                  <a:cubicBezTo>
                    <a:pt x="1079" y="16134"/>
                    <a:pt x="907" y="13013"/>
                    <a:pt x="746" y="9895"/>
                  </a:cubicBezTo>
                  <a:cubicBezTo>
                    <a:pt x="576" y="6691"/>
                    <a:pt x="418" y="3486"/>
                    <a:pt x="274" y="284"/>
                  </a:cubicBezTo>
                  <a:cubicBezTo>
                    <a:pt x="187" y="183"/>
                    <a:pt x="93" y="8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" name="Google Shape;1288;p52"/>
            <p:cNvSpPr/>
            <p:nvPr/>
          </p:nvSpPr>
          <p:spPr>
            <a:xfrm>
              <a:off x="405176" y="1897078"/>
              <a:ext cx="57797" cy="849184"/>
            </a:xfrm>
            <a:custGeom>
              <a:avLst/>
              <a:gdLst/>
              <a:ahLst/>
              <a:cxnLst/>
              <a:rect l="l" t="t" r="r" b="b"/>
              <a:pathLst>
                <a:path w="1430" h="21009" extrusionOk="0">
                  <a:moveTo>
                    <a:pt x="0" y="1"/>
                  </a:moveTo>
                  <a:lnTo>
                    <a:pt x="0" y="1"/>
                  </a:lnTo>
                  <a:cubicBezTo>
                    <a:pt x="199" y="4173"/>
                    <a:pt x="416" y="8346"/>
                    <a:pt x="650" y="12518"/>
                  </a:cubicBezTo>
                  <a:cubicBezTo>
                    <a:pt x="808" y="15345"/>
                    <a:pt x="940" y="18182"/>
                    <a:pt x="1156" y="21008"/>
                  </a:cubicBezTo>
                  <a:lnTo>
                    <a:pt x="1429" y="21008"/>
                  </a:lnTo>
                  <a:cubicBezTo>
                    <a:pt x="1321" y="19497"/>
                    <a:pt x="1234" y="17983"/>
                    <a:pt x="1145" y="16471"/>
                  </a:cubicBezTo>
                  <a:cubicBezTo>
                    <a:pt x="1096" y="15734"/>
                    <a:pt x="1052" y="14993"/>
                    <a:pt x="1007" y="14254"/>
                  </a:cubicBezTo>
                  <a:cubicBezTo>
                    <a:pt x="930" y="14235"/>
                    <a:pt x="851" y="14214"/>
                    <a:pt x="775" y="14194"/>
                  </a:cubicBezTo>
                  <a:cubicBezTo>
                    <a:pt x="686" y="14169"/>
                    <a:pt x="876" y="14073"/>
                    <a:pt x="963" y="14073"/>
                  </a:cubicBezTo>
                  <a:cubicBezTo>
                    <a:pt x="971" y="14073"/>
                    <a:pt x="978" y="14074"/>
                    <a:pt x="984" y="14076"/>
                  </a:cubicBezTo>
                  <a:cubicBezTo>
                    <a:pt x="990" y="14080"/>
                    <a:pt x="994" y="14080"/>
                    <a:pt x="1000" y="14080"/>
                  </a:cubicBezTo>
                  <a:cubicBezTo>
                    <a:pt x="982" y="13748"/>
                    <a:pt x="961" y="13415"/>
                    <a:pt x="942" y="13082"/>
                  </a:cubicBezTo>
                  <a:cubicBezTo>
                    <a:pt x="876" y="13061"/>
                    <a:pt x="808" y="13044"/>
                    <a:pt x="742" y="13024"/>
                  </a:cubicBezTo>
                  <a:cubicBezTo>
                    <a:pt x="663" y="12999"/>
                    <a:pt x="851" y="12914"/>
                    <a:pt x="932" y="12914"/>
                  </a:cubicBezTo>
                  <a:lnTo>
                    <a:pt x="878" y="11920"/>
                  </a:lnTo>
                  <a:cubicBezTo>
                    <a:pt x="804" y="11874"/>
                    <a:pt x="733" y="11825"/>
                    <a:pt x="663" y="11775"/>
                  </a:cubicBezTo>
                  <a:cubicBezTo>
                    <a:pt x="570" y="11707"/>
                    <a:pt x="704" y="11615"/>
                    <a:pt x="804" y="11615"/>
                  </a:cubicBezTo>
                  <a:cubicBezTo>
                    <a:pt x="826" y="11615"/>
                    <a:pt x="846" y="11620"/>
                    <a:pt x="862" y="11630"/>
                  </a:cubicBezTo>
                  <a:cubicBezTo>
                    <a:pt x="766" y="9901"/>
                    <a:pt x="675" y="8170"/>
                    <a:pt x="586" y="6441"/>
                  </a:cubicBezTo>
                  <a:cubicBezTo>
                    <a:pt x="487" y="4556"/>
                    <a:pt x="392" y="2672"/>
                    <a:pt x="301" y="788"/>
                  </a:cubicBezTo>
                  <a:cubicBezTo>
                    <a:pt x="207" y="516"/>
                    <a:pt x="106" y="25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" name="Google Shape;1289;p52"/>
            <p:cNvSpPr/>
            <p:nvPr/>
          </p:nvSpPr>
          <p:spPr>
            <a:xfrm>
              <a:off x="428093" y="2140318"/>
              <a:ext cx="174644" cy="263296"/>
            </a:xfrm>
            <a:custGeom>
              <a:avLst/>
              <a:gdLst/>
              <a:ahLst/>
              <a:cxnLst/>
              <a:rect l="l" t="t" r="r" b="b"/>
              <a:pathLst>
                <a:path w="4321" h="6514" extrusionOk="0">
                  <a:moveTo>
                    <a:pt x="3910" y="0"/>
                  </a:moveTo>
                  <a:cubicBezTo>
                    <a:pt x="3811" y="182"/>
                    <a:pt x="3728" y="394"/>
                    <a:pt x="3660" y="628"/>
                  </a:cubicBezTo>
                  <a:cubicBezTo>
                    <a:pt x="3722" y="1881"/>
                    <a:pt x="3875" y="3137"/>
                    <a:pt x="3792" y="4396"/>
                  </a:cubicBezTo>
                  <a:cubicBezTo>
                    <a:pt x="3730" y="5328"/>
                    <a:pt x="3554" y="6198"/>
                    <a:pt x="2467" y="6331"/>
                  </a:cubicBezTo>
                  <a:cubicBezTo>
                    <a:pt x="2392" y="6339"/>
                    <a:pt x="2317" y="6344"/>
                    <a:pt x="2240" y="6344"/>
                  </a:cubicBezTo>
                  <a:cubicBezTo>
                    <a:pt x="1558" y="6344"/>
                    <a:pt x="827" y="6002"/>
                    <a:pt x="295" y="5616"/>
                  </a:cubicBezTo>
                  <a:lnTo>
                    <a:pt x="293" y="5612"/>
                  </a:lnTo>
                  <a:cubicBezTo>
                    <a:pt x="277" y="5602"/>
                    <a:pt x="257" y="5597"/>
                    <a:pt x="235" y="5597"/>
                  </a:cubicBezTo>
                  <a:cubicBezTo>
                    <a:pt x="135" y="5597"/>
                    <a:pt x="0" y="5689"/>
                    <a:pt x="94" y="5757"/>
                  </a:cubicBezTo>
                  <a:cubicBezTo>
                    <a:pt x="162" y="5807"/>
                    <a:pt x="233" y="5856"/>
                    <a:pt x="307" y="5902"/>
                  </a:cubicBezTo>
                  <a:cubicBezTo>
                    <a:pt x="862" y="6255"/>
                    <a:pt x="1542" y="6513"/>
                    <a:pt x="2185" y="6513"/>
                  </a:cubicBezTo>
                  <a:cubicBezTo>
                    <a:pt x="2197" y="6513"/>
                    <a:pt x="2210" y="6513"/>
                    <a:pt x="2223" y="6513"/>
                  </a:cubicBezTo>
                  <a:cubicBezTo>
                    <a:pt x="3154" y="6498"/>
                    <a:pt x="3759" y="6034"/>
                    <a:pt x="3952" y="5146"/>
                  </a:cubicBezTo>
                  <a:cubicBezTo>
                    <a:pt x="4320" y="3463"/>
                    <a:pt x="3962" y="1715"/>
                    <a:pt x="3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1290;p52"/>
            <p:cNvSpPr/>
            <p:nvPr/>
          </p:nvSpPr>
          <p:spPr>
            <a:xfrm>
              <a:off x="431933" y="2114935"/>
              <a:ext cx="201683" cy="324653"/>
            </a:xfrm>
            <a:custGeom>
              <a:avLst/>
              <a:gdLst/>
              <a:ahLst/>
              <a:cxnLst/>
              <a:rect l="l" t="t" r="r" b="b"/>
              <a:pathLst>
                <a:path w="4990" h="8032" extrusionOk="0">
                  <a:moveTo>
                    <a:pt x="4691" y="1"/>
                  </a:moveTo>
                  <a:cubicBezTo>
                    <a:pt x="4598" y="5"/>
                    <a:pt x="4513" y="24"/>
                    <a:pt x="4432" y="53"/>
                  </a:cubicBezTo>
                  <a:cubicBezTo>
                    <a:pt x="4530" y="1713"/>
                    <a:pt x="4641" y="3378"/>
                    <a:pt x="4662" y="5039"/>
                  </a:cubicBezTo>
                  <a:cubicBezTo>
                    <a:pt x="4673" y="5791"/>
                    <a:pt x="4590" y="6602"/>
                    <a:pt x="4113" y="7213"/>
                  </a:cubicBezTo>
                  <a:cubicBezTo>
                    <a:pt x="3697" y="7751"/>
                    <a:pt x="3070" y="7928"/>
                    <a:pt x="2406" y="7928"/>
                  </a:cubicBezTo>
                  <a:cubicBezTo>
                    <a:pt x="1670" y="7928"/>
                    <a:pt x="888" y="7712"/>
                    <a:pt x="289" y="7530"/>
                  </a:cubicBezTo>
                  <a:cubicBezTo>
                    <a:pt x="283" y="7528"/>
                    <a:pt x="278" y="7528"/>
                    <a:pt x="270" y="7528"/>
                  </a:cubicBezTo>
                  <a:cubicBezTo>
                    <a:pt x="189" y="7528"/>
                    <a:pt x="1" y="7613"/>
                    <a:pt x="78" y="7636"/>
                  </a:cubicBezTo>
                  <a:cubicBezTo>
                    <a:pt x="146" y="7656"/>
                    <a:pt x="214" y="7677"/>
                    <a:pt x="280" y="7696"/>
                  </a:cubicBezTo>
                  <a:cubicBezTo>
                    <a:pt x="906" y="7877"/>
                    <a:pt x="1592" y="8032"/>
                    <a:pt x="2261" y="8032"/>
                  </a:cubicBezTo>
                  <a:cubicBezTo>
                    <a:pt x="2823" y="8032"/>
                    <a:pt x="3373" y="7922"/>
                    <a:pt x="3865" y="7627"/>
                  </a:cubicBezTo>
                  <a:cubicBezTo>
                    <a:pt x="4604" y="7186"/>
                    <a:pt x="4849" y="6317"/>
                    <a:pt x="4909" y="5511"/>
                  </a:cubicBezTo>
                  <a:cubicBezTo>
                    <a:pt x="4989" y="4432"/>
                    <a:pt x="4859" y="3320"/>
                    <a:pt x="4807" y="2243"/>
                  </a:cubicBezTo>
                  <a:cubicBezTo>
                    <a:pt x="4772" y="1496"/>
                    <a:pt x="4733" y="748"/>
                    <a:pt x="4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" name="Google Shape;1291;p52"/>
            <p:cNvSpPr/>
            <p:nvPr/>
          </p:nvSpPr>
          <p:spPr>
            <a:xfrm>
              <a:off x="432862" y="2145249"/>
              <a:ext cx="248204" cy="334476"/>
            </a:xfrm>
            <a:custGeom>
              <a:avLst/>
              <a:gdLst/>
              <a:ahLst/>
              <a:cxnLst/>
              <a:rect l="l" t="t" r="r" b="b"/>
              <a:pathLst>
                <a:path w="6141" h="8275" extrusionOk="0">
                  <a:moveTo>
                    <a:pt x="5571" y="0"/>
                  </a:moveTo>
                  <a:lnTo>
                    <a:pt x="5571" y="0"/>
                  </a:lnTo>
                  <a:cubicBezTo>
                    <a:pt x="5600" y="576"/>
                    <a:pt x="5693" y="1150"/>
                    <a:pt x="5755" y="1719"/>
                  </a:cubicBezTo>
                  <a:cubicBezTo>
                    <a:pt x="5933" y="3345"/>
                    <a:pt x="5931" y="5113"/>
                    <a:pt x="5047" y="6554"/>
                  </a:cubicBezTo>
                  <a:cubicBezTo>
                    <a:pt x="4356" y="7679"/>
                    <a:pt x="3061" y="8140"/>
                    <a:pt x="1775" y="8140"/>
                  </a:cubicBezTo>
                  <a:cubicBezTo>
                    <a:pt x="1274" y="8140"/>
                    <a:pt x="774" y="8070"/>
                    <a:pt x="311" y="7942"/>
                  </a:cubicBezTo>
                  <a:cubicBezTo>
                    <a:pt x="307" y="7940"/>
                    <a:pt x="301" y="7940"/>
                    <a:pt x="297" y="7940"/>
                  </a:cubicBezTo>
                  <a:cubicBezTo>
                    <a:pt x="291" y="7938"/>
                    <a:pt x="284" y="7937"/>
                    <a:pt x="276" y="7937"/>
                  </a:cubicBezTo>
                  <a:cubicBezTo>
                    <a:pt x="189" y="7937"/>
                    <a:pt x="0" y="8033"/>
                    <a:pt x="88" y="8056"/>
                  </a:cubicBezTo>
                  <a:cubicBezTo>
                    <a:pt x="164" y="8076"/>
                    <a:pt x="243" y="8097"/>
                    <a:pt x="320" y="8116"/>
                  </a:cubicBezTo>
                  <a:cubicBezTo>
                    <a:pt x="758" y="8219"/>
                    <a:pt x="1221" y="8274"/>
                    <a:pt x="1685" y="8274"/>
                  </a:cubicBezTo>
                  <a:cubicBezTo>
                    <a:pt x="2798" y="8274"/>
                    <a:pt x="3919" y="7956"/>
                    <a:pt x="4730" y="7217"/>
                  </a:cubicBezTo>
                  <a:cubicBezTo>
                    <a:pt x="5906" y="6146"/>
                    <a:pt x="6140" y="4351"/>
                    <a:pt x="6101" y="2850"/>
                  </a:cubicBezTo>
                  <a:cubicBezTo>
                    <a:pt x="6085" y="2115"/>
                    <a:pt x="5983" y="1388"/>
                    <a:pt x="5900" y="659"/>
                  </a:cubicBezTo>
                  <a:cubicBezTo>
                    <a:pt x="5797" y="413"/>
                    <a:pt x="5685" y="193"/>
                    <a:pt x="55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8" name="Google Shape;1292;p52"/>
          <p:cNvGrpSpPr/>
          <p:nvPr/>
        </p:nvGrpSpPr>
        <p:grpSpPr>
          <a:xfrm>
            <a:off x="8339366" y="4001053"/>
            <a:ext cx="1265649" cy="1541387"/>
            <a:chOff x="2696023" y="360801"/>
            <a:chExt cx="447143" cy="784734"/>
          </a:xfrm>
        </p:grpSpPr>
        <p:sp>
          <p:nvSpPr>
            <p:cNvPr id="119" name="Google Shape;1293;p52"/>
            <p:cNvSpPr/>
            <p:nvPr/>
          </p:nvSpPr>
          <p:spPr>
            <a:xfrm>
              <a:off x="2739554" y="439699"/>
              <a:ext cx="236725" cy="186134"/>
            </a:xfrm>
            <a:custGeom>
              <a:avLst/>
              <a:gdLst/>
              <a:ahLst/>
              <a:cxnLst/>
              <a:rect l="l" t="t" r="r" b="b"/>
              <a:pathLst>
                <a:path w="5857" h="4605" extrusionOk="0">
                  <a:moveTo>
                    <a:pt x="2306" y="1"/>
                  </a:moveTo>
                  <a:cubicBezTo>
                    <a:pt x="1825" y="1"/>
                    <a:pt x="1334" y="131"/>
                    <a:pt x="930" y="379"/>
                  </a:cubicBezTo>
                  <a:cubicBezTo>
                    <a:pt x="518" y="629"/>
                    <a:pt x="183" y="1033"/>
                    <a:pt x="67" y="1503"/>
                  </a:cubicBezTo>
                  <a:cubicBezTo>
                    <a:pt x="9" y="1720"/>
                    <a:pt x="1" y="1954"/>
                    <a:pt x="73" y="2168"/>
                  </a:cubicBezTo>
                  <a:cubicBezTo>
                    <a:pt x="212" y="2574"/>
                    <a:pt x="611" y="2834"/>
                    <a:pt x="1022" y="2973"/>
                  </a:cubicBezTo>
                  <a:cubicBezTo>
                    <a:pt x="2049" y="3317"/>
                    <a:pt x="3032" y="3398"/>
                    <a:pt x="3904" y="4118"/>
                  </a:cubicBezTo>
                  <a:cubicBezTo>
                    <a:pt x="4001" y="4197"/>
                    <a:pt x="4213" y="4394"/>
                    <a:pt x="4401" y="4605"/>
                  </a:cubicBezTo>
                  <a:cubicBezTo>
                    <a:pt x="4498" y="4495"/>
                    <a:pt x="4596" y="4385"/>
                    <a:pt x="4699" y="4282"/>
                  </a:cubicBezTo>
                  <a:cubicBezTo>
                    <a:pt x="4991" y="3984"/>
                    <a:pt x="5409" y="3646"/>
                    <a:pt x="5857" y="3408"/>
                  </a:cubicBezTo>
                  <a:cubicBezTo>
                    <a:pt x="5826" y="3110"/>
                    <a:pt x="5757" y="2818"/>
                    <a:pt x="5650" y="2542"/>
                  </a:cubicBezTo>
                  <a:cubicBezTo>
                    <a:pt x="5451" y="2021"/>
                    <a:pt x="5070" y="1495"/>
                    <a:pt x="4604" y="1054"/>
                  </a:cubicBezTo>
                  <a:cubicBezTo>
                    <a:pt x="4231" y="708"/>
                    <a:pt x="3807" y="418"/>
                    <a:pt x="3370" y="229"/>
                  </a:cubicBezTo>
                  <a:cubicBezTo>
                    <a:pt x="3194" y="157"/>
                    <a:pt x="3018" y="97"/>
                    <a:pt x="2844" y="58"/>
                  </a:cubicBezTo>
                  <a:cubicBezTo>
                    <a:pt x="2669" y="19"/>
                    <a:pt x="2488" y="1"/>
                    <a:pt x="2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" name="Google Shape;1294;p52"/>
            <p:cNvSpPr/>
            <p:nvPr/>
          </p:nvSpPr>
          <p:spPr>
            <a:xfrm>
              <a:off x="2875886" y="360801"/>
              <a:ext cx="186931" cy="121503"/>
            </a:xfrm>
            <a:custGeom>
              <a:avLst/>
              <a:gdLst/>
              <a:ahLst/>
              <a:cxnLst/>
              <a:rect l="l" t="t" r="r" b="b"/>
              <a:pathLst>
                <a:path w="4625" h="3006" extrusionOk="0">
                  <a:moveTo>
                    <a:pt x="2979" y="0"/>
                  </a:moveTo>
                  <a:cubicBezTo>
                    <a:pt x="2958" y="0"/>
                    <a:pt x="2937" y="0"/>
                    <a:pt x="2917" y="1"/>
                  </a:cubicBezTo>
                  <a:cubicBezTo>
                    <a:pt x="1585" y="32"/>
                    <a:pt x="483" y="985"/>
                    <a:pt x="1" y="2181"/>
                  </a:cubicBezTo>
                  <a:cubicBezTo>
                    <a:pt x="436" y="2368"/>
                    <a:pt x="866" y="2660"/>
                    <a:pt x="1235" y="3006"/>
                  </a:cubicBezTo>
                  <a:cubicBezTo>
                    <a:pt x="1571" y="2689"/>
                    <a:pt x="1970" y="2558"/>
                    <a:pt x="2585" y="2507"/>
                  </a:cubicBezTo>
                  <a:cubicBezTo>
                    <a:pt x="3293" y="2451"/>
                    <a:pt x="4586" y="1997"/>
                    <a:pt x="4619" y="1231"/>
                  </a:cubicBezTo>
                  <a:cubicBezTo>
                    <a:pt x="4625" y="1014"/>
                    <a:pt x="4532" y="767"/>
                    <a:pt x="4287" y="498"/>
                  </a:cubicBezTo>
                  <a:cubicBezTo>
                    <a:pt x="3966" y="141"/>
                    <a:pt x="3461" y="0"/>
                    <a:pt x="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1295;p52"/>
            <p:cNvSpPr/>
            <p:nvPr/>
          </p:nvSpPr>
          <p:spPr>
            <a:xfrm>
              <a:off x="2856242" y="565239"/>
              <a:ext cx="286924" cy="221906"/>
            </a:xfrm>
            <a:custGeom>
              <a:avLst/>
              <a:gdLst/>
              <a:ahLst/>
              <a:cxnLst/>
              <a:rect l="l" t="t" r="r" b="b"/>
              <a:pathLst>
                <a:path w="7099" h="5490" extrusionOk="0">
                  <a:moveTo>
                    <a:pt x="4181" y="0"/>
                  </a:moveTo>
                  <a:cubicBezTo>
                    <a:pt x="3764" y="0"/>
                    <a:pt x="3368" y="91"/>
                    <a:pt x="2970" y="304"/>
                  </a:cubicBezTo>
                  <a:cubicBezTo>
                    <a:pt x="2525" y="542"/>
                    <a:pt x="2104" y="882"/>
                    <a:pt x="1812" y="1178"/>
                  </a:cubicBezTo>
                  <a:cubicBezTo>
                    <a:pt x="1709" y="1282"/>
                    <a:pt x="1611" y="1391"/>
                    <a:pt x="1514" y="1503"/>
                  </a:cubicBezTo>
                  <a:cubicBezTo>
                    <a:pt x="839" y="2263"/>
                    <a:pt x="290" y="3149"/>
                    <a:pt x="33" y="4081"/>
                  </a:cubicBezTo>
                  <a:cubicBezTo>
                    <a:pt x="21" y="4125"/>
                    <a:pt x="9" y="4168"/>
                    <a:pt x="0" y="4216"/>
                  </a:cubicBezTo>
                  <a:cubicBezTo>
                    <a:pt x="317" y="4622"/>
                    <a:pt x="570" y="5077"/>
                    <a:pt x="744" y="5489"/>
                  </a:cubicBezTo>
                  <a:cubicBezTo>
                    <a:pt x="816" y="5398"/>
                    <a:pt x="876" y="5319"/>
                    <a:pt x="918" y="5282"/>
                  </a:cubicBezTo>
                  <a:cubicBezTo>
                    <a:pt x="1228" y="4988"/>
                    <a:pt x="1510" y="4665"/>
                    <a:pt x="1833" y="4388"/>
                  </a:cubicBezTo>
                  <a:cubicBezTo>
                    <a:pt x="2374" y="3927"/>
                    <a:pt x="2984" y="3843"/>
                    <a:pt x="3615" y="3843"/>
                  </a:cubicBezTo>
                  <a:cubicBezTo>
                    <a:pt x="3977" y="3843"/>
                    <a:pt x="4345" y="3871"/>
                    <a:pt x="4711" y="3871"/>
                  </a:cubicBezTo>
                  <a:cubicBezTo>
                    <a:pt x="5078" y="3871"/>
                    <a:pt x="5443" y="3843"/>
                    <a:pt x="5796" y="3731"/>
                  </a:cubicBezTo>
                  <a:cubicBezTo>
                    <a:pt x="7099" y="3317"/>
                    <a:pt x="6654" y="1282"/>
                    <a:pt x="5894" y="575"/>
                  </a:cubicBezTo>
                  <a:cubicBezTo>
                    <a:pt x="5873" y="555"/>
                    <a:pt x="5850" y="536"/>
                    <a:pt x="5827" y="519"/>
                  </a:cubicBezTo>
                  <a:cubicBezTo>
                    <a:pt x="5548" y="281"/>
                    <a:pt x="5194" y="138"/>
                    <a:pt x="4831" y="66"/>
                  </a:cubicBezTo>
                  <a:cubicBezTo>
                    <a:pt x="4607" y="24"/>
                    <a:pt x="4391" y="0"/>
                    <a:pt x="41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" name="Google Shape;1296;p52"/>
            <p:cNvSpPr/>
            <p:nvPr/>
          </p:nvSpPr>
          <p:spPr>
            <a:xfrm>
              <a:off x="2696023" y="686778"/>
              <a:ext cx="230380" cy="350280"/>
            </a:xfrm>
            <a:custGeom>
              <a:avLst/>
              <a:gdLst/>
              <a:ahLst/>
              <a:cxnLst/>
              <a:rect l="l" t="t" r="r" b="b"/>
              <a:pathLst>
                <a:path w="5700" h="8666" extrusionOk="0">
                  <a:moveTo>
                    <a:pt x="2051" y="0"/>
                  </a:moveTo>
                  <a:cubicBezTo>
                    <a:pt x="1634" y="0"/>
                    <a:pt x="1200" y="179"/>
                    <a:pt x="771" y="614"/>
                  </a:cubicBezTo>
                  <a:cubicBezTo>
                    <a:pt x="202" y="1190"/>
                    <a:pt x="1" y="2064"/>
                    <a:pt x="131" y="2865"/>
                  </a:cubicBezTo>
                  <a:cubicBezTo>
                    <a:pt x="347" y="4170"/>
                    <a:pt x="1382" y="5402"/>
                    <a:pt x="2299" y="6303"/>
                  </a:cubicBezTo>
                  <a:cubicBezTo>
                    <a:pt x="2552" y="6547"/>
                    <a:pt x="2952" y="7228"/>
                    <a:pt x="3198" y="7665"/>
                  </a:cubicBezTo>
                  <a:cubicBezTo>
                    <a:pt x="3302" y="7856"/>
                    <a:pt x="3424" y="8274"/>
                    <a:pt x="3424" y="8274"/>
                  </a:cubicBezTo>
                  <a:lnTo>
                    <a:pt x="5049" y="8666"/>
                  </a:lnTo>
                  <a:cubicBezTo>
                    <a:pt x="5049" y="8666"/>
                    <a:pt x="5700" y="7260"/>
                    <a:pt x="5664" y="6750"/>
                  </a:cubicBezTo>
                  <a:lnTo>
                    <a:pt x="5664" y="6748"/>
                  </a:lnTo>
                  <a:cubicBezTo>
                    <a:pt x="5662" y="6723"/>
                    <a:pt x="5660" y="6707"/>
                    <a:pt x="5656" y="6688"/>
                  </a:cubicBezTo>
                  <a:cubicBezTo>
                    <a:pt x="5611" y="6210"/>
                    <a:pt x="5611" y="5698"/>
                    <a:pt x="5563" y="5207"/>
                  </a:cubicBezTo>
                  <a:cubicBezTo>
                    <a:pt x="5561" y="5174"/>
                    <a:pt x="5557" y="5143"/>
                    <a:pt x="5553" y="5112"/>
                  </a:cubicBezTo>
                  <a:cubicBezTo>
                    <a:pt x="5532" y="4928"/>
                    <a:pt x="5507" y="4746"/>
                    <a:pt x="5466" y="4570"/>
                  </a:cubicBezTo>
                  <a:cubicBezTo>
                    <a:pt x="5294" y="3818"/>
                    <a:pt x="5000" y="3170"/>
                    <a:pt x="4710" y="2482"/>
                  </a:cubicBezTo>
                  <a:cubicBezTo>
                    <a:pt x="4538" y="2070"/>
                    <a:pt x="4283" y="1617"/>
                    <a:pt x="3966" y="1209"/>
                  </a:cubicBezTo>
                  <a:cubicBezTo>
                    <a:pt x="3451" y="540"/>
                    <a:pt x="2776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" name="Google Shape;1297;p52"/>
            <p:cNvSpPr/>
            <p:nvPr/>
          </p:nvSpPr>
          <p:spPr>
            <a:xfrm>
              <a:off x="2920670" y="861832"/>
              <a:ext cx="117049" cy="97736"/>
            </a:xfrm>
            <a:custGeom>
              <a:avLst/>
              <a:gdLst/>
              <a:ahLst/>
              <a:cxnLst/>
              <a:rect l="l" t="t" r="r" b="b"/>
              <a:pathLst>
                <a:path w="2896" h="2418" extrusionOk="0">
                  <a:moveTo>
                    <a:pt x="1696" y="1"/>
                  </a:moveTo>
                  <a:cubicBezTo>
                    <a:pt x="1284" y="1"/>
                    <a:pt x="964" y="205"/>
                    <a:pt x="583" y="433"/>
                  </a:cubicBezTo>
                  <a:cubicBezTo>
                    <a:pt x="442" y="524"/>
                    <a:pt x="210" y="702"/>
                    <a:pt x="1" y="876"/>
                  </a:cubicBezTo>
                  <a:cubicBezTo>
                    <a:pt x="48" y="1367"/>
                    <a:pt x="48" y="1875"/>
                    <a:pt x="94" y="2357"/>
                  </a:cubicBezTo>
                  <a:cubicBezTo>
                    <a:pt x="96" y="2376"/>
                    <a:pt x="100" y="2392"/>
                    <a:pt x="102" y="2417"/>
                  </a:cubicBezTo>
                  <a:cubicBezTo>
                    <a:pt x="473" y="2382"/>
                    <a:pt x="841" y="2309"/>
                    <a:pt x="1193" y="2189"/>
                  </a:cubicBezTo>
                  <a:cubicBezTo>
                    <a:pt x="1717" y="2013"/>
                    <a:pt x="2585" y="1730"/>
                    <a:pt x="2740" y="1168"/>
                  </a:cubicBezTo>
                  <a:cubicBezTo>
                    <a:pt x="2896" y="620"/>
                    <a:pt x="2517" y="145"/>
                    <a:pt x="1999" y="36"/>
                  </a:cubicBezTo>
                  <a:cubicBezTo>
                    <a:pt x="1892" y="12"/>
                    <a:pt x="1792" y="1"/>
                    <a:pt x="16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" name="Google Shape;1298;p52"/>
            <p:cNvSpPr/>
            <p:nvPr/>
          </p:nvSpPr>
          <p:spPr>
            <a:xfrm>
              <a:off x="2809882" y="857871"/>
              <a:ext cx="14348" cy="31811"/>
            </a:xfrm>
            <a:custGeom>
              <a:avLst/>
              <a:gdLst/>
              <a:ahLst/>
              <a:cxnLst/>
              <a:rect l="l" t="t" r="r" b="b"/>
              <a:pathLst>
                <a:path w="355" h="787" extrusionOk="0">
                  <a:moveTo>
                    <a:pt x="210" y="14"/>
                  </a:moveTo>
                  <a:lnTo>
                    <a:pt x="210" y="14"/>
                  </a:lnTo>
                  <a:cubicBezTo>
                    <a:pt x="208" y="15"/>
                    <a:pt x="207" y="15"/>
                    <a:pt x="205" y="15"/>
                  </a:cubicBezTo>
                  <a:lnTo>
                    <a:pt x="205" y="15"/>
                  </a:lnTo>
                  <a:cubicBezTo>
                    <a:pt x="206" y="15"/>
                    <a:pt x="207" y="15"/>
                    <a:pt x="208" y="14"/>
                  </a:cubicBezTo>
                  <a:lnTo>
                    <a:pt x="208" y="14"/>
                  </a:lnTo>
                  <a:cubicBezTo>
                    <a:pt x="208" y="14"/>
                    <a:pt x="208" y="14"/>
                    <a:pt x="208" y="14"/>
                  </a:cubicBezTo>
                  <a:lnTo>
                    <a:pt x="208" y="14"/>
                  </a:lnTo>
                  <a:cubicBezTo>
                    <a:pt x="208" y="14"/>
                    <a:pt x="208" y="14"/>
                    <a:pt x="208" y="14"/>
                  </a:cubicBezTo>
                  <a:lnTo>
                    <a:pt x="208" y="14"/>
                  </a:lnTo>
                  <a:cubicBezTo>
                    <a:pt x="208" y="14"/>
                    <a:pt x="208" y="14"/>
                    <a:pt x="208" y="14"/>
                  </a:cubicBezTo>
                  <a:lnTo>
                    <a:pt x="208" y="14"/>
                  </a:lnTo>
                  <a:cubicBezTo>
                    <a:pt x="209" y="14"/>
                    <a:pt x="209" y="14"/>
                    <a:pt x="210" y="14"/>
                  </a:cubicBezTo>
                  <a:close/>
                  <a:moveTo>
                    <a:pt x="245" y="15"/>
                  </a:moveTo>
                  <a:cubicBezTo>
                    <a:pt x="246" y="15"/>
                    <a:pt x="247" y="15"/>
                    <a:pt x="249" y="16"/>
                  </a:cubicBezTo>
                  <a:cubicBezTo>
                    <a:pt x="248" y="16"/>
                    <a:pt x="246" y="15"/>
                    <a:pt x="245" y="15"/>
                  </a:cubicBezTo>
                  <a:close/>
                  <a:moveTo>
                    <a:pt x="208" y="14"/>
                  </a:moveTo>
                  <a:cubicBezTo>
                    <a:pt x="206" y="15"/>
                    <a:pt x="205" y="15"/>
                    <a:pt x="203" y="16"/>
                  </a:cubicBezTo>
                  <a:lnTo>
                    <a:pt x="203" y="16"/>
                  </a:lnTo>
                  <a:cubicBezTo>
                    <a:pt x="204" y="16"/>
                    <a:pt x="204" y="16"/>
                    <a:pt x="205" y="15"/>
                  </a:cubicBezTo>
                  <a:lnTo>
                    <a:pt x="205" y="15"/>
                  </a:lnTo>
                  <a:cubicBezTo>
                    <a:pt x="200" y="17"/>
                    <a:pt x="195" y="19"/>
                    <a:pt x="191" y="22"/>
                  </a:cubicBezTo>
                  <a:cubicBezTo>
                    <a:pt x="186" y="22"/>
                    <a:pt x="186" y="24"/>
                    <a:pt x="184" y="24"/>
                  </a:cubicBezTo>
                  <a:cubicBezTo>
                    <a:pt x="190" y="20"/>
                    <a:pt x="197" y="17"/>
                    <a:pt x="203" y="16"/>
                  </a:cubicBezTo>
                  <a:lnTo>
                    <a:pt x="203" y="16"/>
                  </a:lnTo>
                  <a:cubicBezTo>
                    <a:pt x="202" y="16"/>
                    <a:pt x="202" y="16"/>
                    <a:pt x="201" y="16"/>
                  </a:cubicBezTo>
                  <a:cubicBezTo>
                    <a:pt x="203" y="15"/>
                    <a:pt x="205" y="15"/>
                    <a:pt x="208" y="14"/>
                  </a:cubicBezTo>
                  <a:close/>
                  <a:moveTo>
                    <a:pt x="217" y="208"/>
                  </a:moveTo>
                  <a:lnTo>
                    <a:pt x="217" y="208"/>
                  </a:lnTo>
                  <a:cubicBezTo>
                    <a:pt x="217" y="208"/>
                    <a:pt x="217" y="208"/>
                    <a:pt x="217" y="208"/>
                  </a:cubicBezTo>
                  <a:lnTo>
                    <a:pt x="217" y="208"/>
                  </a:lnTo>
                  <a:cubicBezTo>
                    <a:pt x="217" y="208"/>
                    <a:pt x="217" y="208"/>
                    <a:pt x="217" y="208"/>
                  </a:cubicBezTo>
                  <a:close/>
                  <a:moveTo>
                    <a:pt x="164" y="208"/>
                  </a:moveTo>
                  <a:lnTo>
                    <a:pt x="164" y="208"/>
                  </a:lnTo>
                  <a:cubicBezTo>
                    <a:pt x="165" y="208"/>
                    <a:pt x="166" y="208"/>
                    <a:pt x="166" y="209"/>
                  </a:cubicBezTo>
                  <a:lnTo>
                    <a:pt x="166" y="209"/>
                  </a:lnTo>
                  <a:cubicBezTo>
                    <a:pt x="166" y="209"/>
                    <a:pt x="165" y="209"/>
                    <a:pt x="165" y="208"/>
                  </a:cubicBezTo>
                  <a:lnTo>
                    <a:pt x="165" y="208"/>
                  </a:lnTo>
                  <a:cubicBezTo>
                    <a:pt x="165" y="208"/>
                    <a:pt x="164" y="208"/>
                    <a:pt x="164" y="208"/>
                  </a:cubicBezTo>
                  <a:close/>
                  <a:moveTo>
                    <a:pt x="184" y="1"/>
                  </a:moveTo>
                  <a:cubicBezTo>
                    <a:pt x="175" y="1"/>
                    <a:pt x="166" y="2"/>
                    <a:pt x="155" y="5"/>
                  </a:cubicBezTo>
                  <a:cubicBezTo>
                    <a:pt x="124" y="16"/>
                    <a:pt x="102" y="36"/>
                    <a:pt x="83" y="63"/>
                  </a:cubicBezTo>
                  <a:cubicBezTo>
                    <a:pt x="75" y="74"/>
                    <a:pt x="73" y="82"/>
                    <a:pt x="68" y="90"/>
                  </a:cubicBezTo>
                  <a:cubicBezTo>
                    <a:pt x="54" y="117"/>
                    <a:pt x="60" y="142"/>
                    <a:pt x="62" y="171"/>
                  </a:cubicBezTo>
                  <a:cubicBezTo>
                    <a:pt x="60" y="161"/>
                    <a:pt x="60" y="152"/>
                    <a:pt x="58" y="142"/>
                  </a:cubicBezTo>
                  <a:lnTo>
                    <a:pt x="58" y="142"/>
                  </a:lnTo>
                  <a:cubicBezTo>
                    <a:pt x="81" y="332"/>
                    <a:pt x="0" y="521"/>
                    <a:pt x="41" y="707"/>
                  </a:cubicBezTo>
                  <a:cubicBezTo>
                    <a:pt x="53" y="752"/>
                    <a:pt x="101" y="787"/>
                    <a:pt x="146" y="787"/>
                  </a:cubicBezTo>
                  <a:cubicBezTo>
                    <a:pt x="156" y="787"/>
                    <a:pt x="165" y="785"/>
                    <a:pt x="174" y="782"/>
                  </a:cubicBezTo>
                  <a:cubicBezTo>
                    <a:pt x="232" y="763"/>
                    <a:pt x="263" y="709"/>
                    <a:pt x="249" y="651"/>
                  </a:cubicBezTo>
                  <a:cubicBezTo>
                    <a:pt x="246" y="639"/>
                    <a:pt x="244" y="631"/>
                    <a:pt x="244" y="618"/>
                  </a:cubicBezTo>
                  <a:lnTo>
                    <a:pt x="244" y="618"/>
                  </a:lnTo>
                  <a:cubicBezTo>
                    <a:pt x="246" y="631"/>
                    <a:pt x="246" y="637"/>
                    <a:pt x="249" y="647"/>
                  </a:cubicBezTo>
                  <a:cubicBezTo>
                    <a:pt x="238" y="562"/>
                    <a:pt x="255" y="477"/>
                    <a:pt x="265" y="395"/>
                  </a:cubicBezTo>
                  <a:cubicBezTo>
                    <a:pt x="269" y="349"/>
                    <a:pt x="275" y="303"/>
                    <a:pt x="278" y="260"/>
                  </a:cubicBezTo>
                  <a:cubicBezTo>
                    <a:pt x="278" y="244"/>
                    <a:pt x="278" y="229"/>
                    <a:pt x="278" y="214"/>
                  </a:cubicBezTo>
                  <a:lnTo>
                    <a:pt x="278" y="214"/>
                  </a:lnTo>
                  <a:cubicBezTo>
                    <a:pt x="285" y="212"/>
                    <a:pt x="291" y="209"/>
                    <a:pt x="298" y="206"/>
                  </a:cubicBezTo>
                  <a:cubicBezTo>
                    <a:pt x="321" y="196"/>
                    <a:pt x="342" y="165"/>
                    <a:pt x="348" y="140"/>
                  </a:cubicBezTo>
                  <a:cubicBezTo>
                    <a:pt x="354" y="115"/>
                    <a:pt x="352" y="82"/>
                    <a:pt x="338" y="57"/>
                  </a:cubicBezTo>
                  <a:cubicBezTo>
                    <a:pt x="321" y="34"/>
                    <a:pt x="300" y="14"/>
                    <a:pt x="271" y="9"/>
                  </a:cubicBezTo>
                  <a:cubicBezTo>
                    <a:pt x="264" y="8"/>
                    <a:pt x="256" y="7"/>
                    <a:pt x="248" y="7"/>
                  </a:cubicBezTo>
                  <a:cubicBezTo>
                    <a:pt x="241" y="7"/>
                    <a:pt x="234" y="8"/>
                    <a:pt x="227" y="9"/>
                  </a:cubicBezTo>
                  <a:lnTo>
                    <a:pt x="227" y="9"/>
                  </a:lnTo>
                  <a:cubicBezTo>
                    <a:pt x="213" y="4"/>
                    <a:pt x="199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" name="Google Shape;1299;p52"/>
            <p:cNvSpPr/>
            <p:nvPr/>
          </p:nvSpPr>
          <p:spPr>
            <a:xfrm>
              <a:off x="2850786" y="895905"/>
              <a:ext cx="9741" cy="31932"/>
            </a:xfrm>
            <a:custGeom>
              <a:avLst/>
              <a:gdLst/>
              <a:ahLst/>
              <a:cxnLst/>
              <a:rect l="l" t="t" r="r" b="b"/>
              <a:pathLst>
                <a:path w="241" h="790" extrusionOk="0">
                  <a:moveTo>
                    <a:pt x="139" y="0"/>
                  </a:moveTo>
                  <a:cubicBezTo>
                    <a:pt x="94" y="0"/>
                    <a:pt x="43" y="26"/>
                    <a:pt x="34" y="77"/>
                  </a:cubicBezTo>
                  <a:cubicBezTo>
                    <a:pt x="13" y="180"/>
                    <a:pt x="9" y="284"/>
                    <a:pt x="9" y="390"/>
                  </a:cubicBezTo>
                  <a:cubicBezTo>
                    <a:pt x="9" y="489"/>
                    <a:pt x="13" y="584"/>
                    <a:pt x="3" y="682"/>
                  </a:cubicBezTo>
                  <a:cubicBezTo>
                    <a:pt x="1" y="708"/>
                    <a:pt x="17" y="740"/>
                    <a:pt x="34" y="758"/>
                  </a:cubicBezTo>
                  <a:cubicBezTo>
                    <a:pt x="52" y="777"/>
                    <a:pt x="83" y="789"/>
                    <a:pt x="110" y="789"/>
                  </a:cubicBezTo>
                  <a:cubicBezTo>
                    <a:pt x="137" y="787"/>
                    <a:pt x="166" y="779"/>
                    <a:pt x="185" y="758"/>
                  </a:cubicBezTo>
                  <a:cubicBezTo>
                    <a:pt x="206" y="737"/>
                    <a:pt x="214" y="711"/>
                    <a:pt x="216" y="682"/>
                  </a:cubicBezTo>
                  <a:cubicBezTo>
                    <a:pt x="231" y="510"/>
                    <a:pt x="208" y="338"/>
                    <a:pt x="231" y="164"/>
                  </a:cubicBezTo>
                  <a:lnTo>
                    <a:pt x="231" y="164"/>
                  </a:lnTo>
                  <a:cubicBezTo>
                    <a:pt x="228" y="176"/>
                    <a:pt x="228" y="183"/>
                    <a:pt x="226" y="193"/>
                  </a:cubicBezTo>
                  <a:cubicBezTo>
                    <a:pt x="228" y="172"/>
                    <a:pt x="231" y="154"/>
                    <a:pt x="237" y="133"/>
                  </a:cubicBezTo>
                  <a:cubicBezTo>
                    <a:pt x="241" y="106"/>
                    <a:pt x="241" y="77"/>
                    <a:pt x="226" y="50"/>
                  </a:cubicBezTo>
                  <a:cubicBezTo>
                    <a:pt x="214" y="27"/>
                    <a:pt x="187" y="6"/>
                    <a:pt x="162" y="2"/>
                  </a:cubicBezTo>
                  <a:cubicBezTo>
                    <a:pt x="155" y="1"/>
                    <a:pt x="147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1300;p52"/>
            <p:cNvSpPr/>
            <p:nvPr/>
          </p:nvSpPr>
          <p:spPr>
            <a:xfrm>
              <a:off x="2853130" y="958312"/>
              <a:ext cx="11842" cy="25424"/>
            </a:xfrm>
            <a:custGeom>
              <a:avLst/>
              <a:gdLst/>
              <a:ahLst/>
              <a:cxnLst/>
              <a:rect l="l" t="t" r="r" b="b"/>
              <a:pathLst>
                <a:path w="293" h="629" extrusionOk="0">
                  <a:moveTo>
                    <a:pt x="233" y="156"/>
                  </a:moveTo>
                  <a:lnTo>
                    <a:pt x="233" y="156"/>
                  </a:lnTo>
                  <a:cubicBezTo>
                    <a:pt x="232" y="161"/>
                    <a:pt x="231" y="164"/>
                    <a:pt x="231" y="168"/>
                  </a:cubicBezTo>
                  <a:lnTo>
                    <a:pt x="231" y="168"/>
                  </a:lnTo>
                  <a:cubicBezTo>
                    <a:pt x="231" y="164"/>
                    <a:pt x="232" y="160"/>
                    <a:pt x="233" y="156"/>
                  </a:cubicBezTo>
                  <a:close/>
                  <a:moveTo>
                    <a:pt x="231" y="168"/>
                  </a:moveTo>
                  <a:cubicBezTo>
                    <a:pt x="230" y="173"/>
                    <a:pt x="230" y="177"/>
                    <a:pt x="229" y="181"/>
                  </a:cubicBezTo>
                  <a:lnTo>
                    <a:pt x="229" y="181"/>
                  </a:lnTo>
                  <a:cubicBezTo>
                    <a:pt x="230" y="177"/>
                    <a:pt x="230" y="173"/>
                    <a:pt x="231" y="168"/>
                  </a:cubicBezTo>
                  <a:close/>
                  <a:moveTo>
                    <a:pt x="228" y="322"/>
                  </a:moveTo>
                  <a:cubicBezTo>
                    <a:pt x="229" y="324"/>
                    <a:pt x="229" y="326"/>
                    <a:pt x="229" y="327"/>
                  </a:cubicBezTo>
                  <a:lnTo>
                    <a:pt x="229" y="327"/>
                  </a:lnTo>
                  <a:cubicBezTo>
                    <a:pt x="229" y="326"/>
                    <a:pt x="229" y="324"/>
                    <a:pt x="228" y="322"/>
                  </a:cubicBezTo>
                  <a:close/>
                  <a:moveTo>
                    <a:pt x="135" y="0"/>
                  </a:moveTo>
                  <a:cubicBezTo>
                    <a:pt x="89" y="0"/>
                    <a:pt x="40" y="29"/>
                    <a:pt x="32" y="78"/>
                  </a:cubicBezTo>
                  <a:cubicBezTo>
                    <a:pt x="1" y="237"/>
                    <a:pt x="11" y="399"/>
                    <a:pt x="65" y="550"/>
                  </a:cubicBezTo>
                  <a:cubicBezTo>
                    <a:pt x="75" y="575"/>
                    <a:pt x="88" y="600"/>
                    <a:pt x="115" y="614"/>
                  </a:cubicBezTo>
                  <a:cubicBezTo>
                    <a:pt x="130" y="623"/>
                    <a:pt x="151" y="628"/>
                    <a:pt x="171" y="628"/>
                  </a:cubicBezTo>
                  <a:cubicBezTo>
                    <a:pt x="180" y="628"/>
                    <a:pt x="189" y="627"/>
                    <a:pt x="197" y="624"/>
                  </a:cubicBezTo>
                  <a:cubicBezTo>
                    <a:pt x="249" y="610"/>
                    <a:pt x="293" y="550"/>
                    <a:pt x="272" y="492"/>
                  </a:cubicBezTo>
                  <a:cubicBezTo>
                    <a:pt x="253" y="442"/>
                    <a:pt x="241" y="390"/>
                    <a:pt x="231" y="335"/>
                  </a:cubicBezTo>
                  <a:lnTo>
                    <a:pt x="231" y="335"/>
                  </a:lnTo>
                  <a:cubicBezTo>
                    <a:pt x="225" y="283"/>
                    <a:pt x="223" y="232"/>
                    <a:pt x="229" y="181"/>
                  </a:cubicBezTo>
                  <a:lnTo>
                    <a:pt x="229" y="181"/>
                  </a:lnTo>
                  <a:cubicBezTo>
                    <a:pt x="229" y="183"/>
                    <a:pt x="229" y="184"/>
                    <a:pt x="228" y="185"/>
                  </a:cubicBezTo>
                  <a:cubicBezTo>
                    <a:pt x="230" y="169"/>
                    <a:pt x="233" y="154"/>
                    <a:pt x="235" y="136"/>
                  </a:cubicBezTo>
                  <a:cubicBezTo>
                    <a:pt x="241" y="107"/>
                    <a:pt x="241" y="78"/>
                    <a:pt x="224" y="53"/>
                  </a:cubicBezTo>
                  <a:cubicBezTo>
                    <a:pt x="212" y="30"/>
                    <a:pt x="187" y="9"/>
                    <a:pt x="160" y="3"/>
                  </a:cubicBezTo>
                  <a:cubicBezTo>
                    <a:pt x="152" y="1"/>
                    <a:pt x="144" y="0"/>
                    <a:pt x="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1301;p52"/>
            <p:cNvSpPr/>
            <p:nvPr/>
          </p:nvSpPr>
          <p:spPr>
            <a:xfrm>
              <a:off x="2868853" y="926340"/>
              <a:ext cx="26756" cy="18553"/>
            </a:xfrm>
            <a:custGeom>
              <a:avLst/>
              <a:gdLst/>
              <a:ahLst/>
              <a:cxnLst/>
              <a:rect l="l" t="t" r="r" b="b"/>
              <a:pathLst>
                <a:path w="662" h="459" extrusionOk="0">
                  <a:moveTo>
                    <a:pt x="92" y="210"/>
                  </a:moveTo>
                  <a:lnTo>
                    <a:pt x="92" y="210"/>
                  </a:lnTo>
                  <a:cubicBezTo>
                    <a:pt x="96" y="211"/>
                    <a:pt x="100" y="211"/>
                    <a:pt x="103" y="212"/>
                  </a:cubicBezTo>
                  <a:lnTo>
                    <a:pt x="103" y="212"/>
                  </a:lnTo>
                  <a:cubicBezTo>
                    <a:pt x="100" y="211"/>
                    <a:pt x="96" y="211"/>
                    <a:pt x="92" y="210"/>
                  </a:cubicBezTo>
                  <a:close/>
                  <a:moveTo>
                    <a:pt x="529" y="225"/>
                  </a:moveTo>
                  <a:lnTo>
                    <a:pt x="529" y="225"/>
                  </a:lnTo>
                  <a:cubicBezTo>
                    <a:pt x="534" y="228"/>
                    <a:pt x="538" y="231"/>
                    <a:pt x="542" y="234"/>
                  </a:cubicBezTo>
                  <a:lnTo>
                    <a:pt x="542" y="234"/>
                  </a:lnTo>
                  <a:cubicBezTo>
                    <a:pt x="538" y="230"/>
                    <a:pt x="534" y="227"/>
                    <a:pt x="529" y="225"/>
                  </a:cubicBezTo>
                  <a:close/>
                  <a:moveTo>
                    <a:pt x="566" y="249"/>
                  </a:moveTo>
                  <a:cubicBezTo>
                    <a:pt x="566" y="249"/>
                    <a:pt x="566" y="250"/>
                    <a:pt x="566" y="250"/>
                  </a:cubicBezTo>
                  <a:cubicBezTo>
                    <a:pt x="566" y="250"/>
                    <a:pt x="566" y="250"/>
                    <a:pt x="566" y="250"/>
                  </a:cubicBezTo>
                  <a:lnTo>
                    <a:pt x="566" y="250"/>
                  </a:lnTo>
                  <a:cubicBezTo>
                    <a:pt x="566" y="250"/>
                    <a:pt x="566" y="249"/>
                    <a:pt x="566" y="249"/>
                  </a:cubicBezTo>
                  <a:close/>
                  <a:moveTo>
                    <a:pt x="325" y="328"/>
                  </a:moveTo>
                  <a:lnTo>
                    <a:pt x="325" y="328"/>
                  </a:lnTo>
                  <a:cubicBezTo>
                    <a:pt x="329" y="333"/>
                    <a:pt x="334" y="338"/>
                    <a:pt x="341" y="341"/>
                  </a:cubicBezTo>
                  <a:cubicBezTo>
                    <a:pt x="335" y="336"/>
                    <a:pt x="330" y="332"/>
                    <a:pt x="325" y="328"/>
                  </a:cubicBezTo>
                  <a:close/>
                  <a:moveTo>
                    <a:pt x="104" y="1"/>
                  </a:moveTo>
                  <a:cubicBezTo>
                    <a:pt x="78" y="1"/>
                    <a:pt x="48" y="16"/>
                    <a:pt x="32" y="32"/>
                  </a:cubicBezTo>
                  <a:cubicBezTo>
                    <a:pt x="15" y="51"/>
                    <a:pt x="1" y="82"/>
                    <a:pt x="1" y="109"/>
                  </a:cubicBezTo>
                  <a:cubicBezTo>
                    <a:pt x="5" y="136"/>
                    <a:pt x="11" y="165"/>
                    <a:pt x="32" y="183"/>
                  </a:cubicBezTo>
                  <a:cubicBezTo>
                    <a:pt x="61" y="202"/>
                    <a:pt x="82" y="210"/>
                    <a:pt x="113" y="212"/>
                  </a:cubicBezTo>
                  <a:cubicBezTo>
                    <a:pt x="115" y="212"/>
                    <a:pt x="119" y="212"/>
                    <a:pt x="121" y="214"/>
                  </a:cubicBezTo>
                  <a:cubicBezTo>
                    <a:pt x="115" y="213"/>
                    <a:pt x="109" y="213"/>
                    <a:pt x="103" y="212"/>
                  </a:cubicBezTo>
                  <a:lnTo>
                    <a:pt x="103" y="212"/>
                  </a:lnTo>
                  <a:cubicBezTo>
                    <a:pt x="121" y="215"/>
                    <a:pt x="138" y="219"/>
                    <a:pt x="154" y="225"/>
                  </a:cubicBezTo>
                  <a:lnTo>
                    <a:pt x="154" y="225"/>
                  </a:lnTo>
                  <a:cubicBezTo>
                    <a:pt x="216" y="251"/>
                    <a:pt x="273" y="287"/>
                    <a:pt x="325" y="328"/>
                  </a:cubicBezTo>
                  <a:lnTo>
                    <a:pt x="325" y="328"/>
                  </a:lnTo>
                  <a:cubicBezTo>
                    <a:pt x="323" y="326"/>
                    <a:pt x="321" y="324"/>
                    <a:pt x="320" y="322"/>
                  </a:cubicBezTo>
                  <a:lnTo>
                    <a:pt x="320" y="322"/>
                  </a:lnTo>
                  <a:cubicBezTo>
                    <a:pt x="363" y="357"/>
                    <a:pt x="405" y="392"/>
                    <a:pt x="452" y="423"/>
                  </a:cubicBezTo>
                  <a:cubicBezTo>
                    <a:pt x="469" y="438"/>
                    <a:pt x="488" y="448"/>
                    <a:pt x="508" y="452"/>
                  </a:cubicBezTo>
                  <a:cubicBezTo>
                    <a:pt x="519" y="457"/>
                    <a:pt x="532" y="459"/>
                    <a:pt x="544" y="459"/>
                  </a:cubicBezTo>
                  <a:cubicBezTo>
                    <a:pt x="555" y="459"/>
                    <a:pt x="565" y="457"/>
                    <a:pt x="572" y="455"/>
                  </a:cubicBezTo>
                  <a:cubicBezTo>
                    <a:pt x="604" y="446"/>
                    <a:pt x="624" y="426"/>
                    <a:pt x="643" y="401"/>
                  </a:cubicBezTo>
                  <a:cubicBezTo>
                    <a:pt x="659" y="380"/>
                    <a:pt x="662" y="341"/>
                    <a:pt x="653" y="318"/>
                  </a:cubicBezTo>
                  <a:cubicBezTo>
                    <a:pt x="645" y="291"/>
                    <a:pt x="628" y="266"/>
                    <a:pt x="604" y="254"/>
                  </a:cubicBezTo>
                  <a:cubicBezTo>
                    <a:pt x="587" y="244"/>
                    <a:pt x="569" y="238"/>
                    <a:pt x="550" y="238"/>
                  </a:cubicBezTo>
                  <a:cubicBezTo>
                    <a:pt x="550" y="238"/>
                    <a:pt x="549" y="238"/>
                    <a:pt x="549" y="238"/>
                  </a:cubicBezTo>
                  <a:lnTo>
                    <a:pt x="549" y="238"/>
                  </a:lnTo>
                  <a:cubicBezTo>
                    <a:pt x="547" y="237"/>
                    <a:pt x="545" y="235"/>
                    <a:pt x="542" y="234"/>
                  </a:cubicBezTo>
                  <a:lnTo>
                    <a:pt x="542" y="234"/>
                  </a:lnTo>
                  <a:cubicBezTo>
                    <a:pt x="544" y="235"/>
                    <a:pt x="545" y="237"/>
                    <a:pt x="546" y="238"/>
                  </a:cubicBezTo>
                  <a:lnTo>
                    <a:pt x="546" y="238"/>
                  </a:lnTo>
                  <a:cubicBezTo>
                    <a:pt x="546" y="238"/>
                    <a:pt x="545" y="238"/>
                    <a:pt x="544" y="238"/>
                  </a:cubicBezTo>
                  <a:lnTo>
                    <a:pt x="544" y="238"/>
                  </a:lnTo>
                  <a:cubicBezTo>
                    <a:pt x="484" y="190"/>
                    <a:pt x="427" y="142"/>
                    <a:pt x="363" y="100"/>
                  </a:cubicBezTo>
                  <a:cubicBezTo>
                    <a:pt x="330" y="80"/>
                    <a:pt x="297" y="59"/>
                    <a:pt x="260" y="42"/>
                  </a:cubicBezTo>
                  <a:cubicBezTo>
                    <a:pt x="208" y="20"/>
                    <a:pt x="162" y="7"/>
                    <a:pt x="109" y="1"/>
                  </a:cubicBezTo>
                  <a:cubicBezTo>
                    <a:pt x="107" y="1"/>
                    <a:pt x="106" y="1"/>
                    <a:pt x="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1302;p52"/>
            <p:cNvSpPr/>
            <p:nvPr/>
          </p:nvSpPr>
          <p:spPr>
            <a:xfrm>
              <a:off x="2855474" y="808964"/>
              <a:ext cx="14267" cy="22959"/>
            </a:xfrm>
            <a:custGeom>
              <a:avLst/>
              <a:gdLst/>
              <a:ahLst/>
              <a:cxnLst/>
              <a:rect l="l" t="t" r="r" b="b"/>
              <a:pathLst>
                <a:path w="353" h="568" extrusionOk="0">
                  <a:moveTo>
                    <a:pt x="322" y="165"/>
                  </a:moveTo>
                  <a:cubicBezTo>
                    <a:pt x="318" y="170"/>
                    <a:pt x="315" y="174"/>
                    <a:pt x="313" y="178"/>
                  </a:cubicBezTo>
                  <a:lnTo>
                    <a:pt x="313" y="178"/>
                  </a:lnTo>
                  <a:cubicBezTo>
                    <a:pt x="316" y="174"/>
                    <a:pt x="319" y="170"/>
                    <a:pt x="322" y="165"/>
                  </a:cubicBezTo>
                  <a:close/>
                  <a:moveTo>
                    <a:pt x="215" y="441"/>
                  </a:moveTo>
                  <a:cubicBezTo>
                    <a:pt x="215" y="443"/>
                    <a:pt x="215" y="446"/>
                    <a:pt x="214" y="449"/>
                  </a:cubicBezTo>
                  <a:cubicBezTo>
                    <a:pt x="214" y="446"/>
                    <a:pt x="215" y="444"/>
                    <a:pt x="215" y="441"/>
                  </a:cubicBezTo>
                  <a:close/>
                  <a:moveTo>
                    <a:pt x="230" y="0"/>
                  </a:moveTo>
                  <a:cubicBezTo>
                    <a:pt x="204" y="0"/>
                    <a:pt x="178" y="10"/>
                    <a:pt x="160" y="31"/>
                  </a:cubicBezTo>
                  <a:cubicBezTo>
                    <a:pt x="112" y="83"/>
                    <a:pt x="83" y="155"/>
                    <a:pt x="59" y="217"/>
                  </a:cubicBezTo>
                  <a:cubicBezTo>
                    <a:pt x="28" y="292"/>
                    <a:pt x="1" y="377"/>
                    <a:pt x="1" y="459"/>
                  </a:cubicBezTo>
                  <a:cubicBezTo>
                    <a:pt x="1" y="516"/>
                    <a:pt x="48" y="567"/>
                    <a:pt x="105" y="567"/>
                  </a:cubicBezTo>
                  <a:cubicBezTo>
                    <a:pt x="106" y="567"/>
                    <a:pt x="107" y="567"/>
                    <a:pt x="108" y="567"/>
                  </a:cubicBezTo>
                  <a:cubicBezTo>
                    <a:pt x="166" y="567"/>
                    <a:pt x="216" y="522"/>
                    <a:pt x="216" y="464"/>
                  </a:cubicBezTo>
                  <a:cubicBezTo>
                    <a:pt x="216" y="451"/>
                    <a:pt x="218" y="439"/>
                    <a:pt x="218" y="426"/>
                  </a:cubicBezTo>
                  <a:lnTo>
                    <a:pt x="218" y="426"/>
                  </a:lnTo>
                  <a:cubicBezTo>
                    <a:pt x="228" y="377"/>
                    <a:pt x="243" y="328"/>
                    <a:pt x="262" y="279"/>
                  </a:cubicBezTo>
                  <a:lnTo>
                    <a:pt x="262" y="279"/>
                  </a:lnTo>
                  <a:cubicBezTo>
                    <a:pt x="261" y="281"/>
                    <a:pt x="260" y="282"/>
                    <a:pt x="259" y="283"/>
                  </a:cubicBezTo>
                  <a:cubicBezTo>
                    <a:pt x="261" y="280"/>
                    <a:pt x="263" y="277"/>
                    <a:pt x="264" y="273"/>
                  </a:cubicBezTo>
                  <a:lnTo>
                    <a:pt x="264" y="273"/>
                  </a:lnTo>
                  <a:cubicBezTo>
                    <a:pt x="263" y="275"/>
                    <a:pt x="263" y="277"/>
                    <a:pt x="262" y="279"/>
                  </a:cubicBezTo>
                  <a:lnTo>
                    <a:pt x="262" y="279"/>
                  </a:lnTo>
                  <a:cubicBezTo>
                    <a:pt x="263" y="277"/>
                    <a:pt x="264" y="275"/>
                    <a:pt x="264" y="272"/>
                  </a:cubicBezTo>
                  <a:lnTo>
                    <a:pt x="264" y="272"/>
                  </a:lnTo>
                  <a:cubicBezTo>
                    <a:pt x="264" y="273"/>
                    <a:pt x="264" y="273"/>
                    <a:pt x="264" y="273"/>
                  </a:cubicBezTo>
                  <a:lnTo>
                    <a:pt x="264" y="273"/>
                  </a:lnTo>
                  <a:cubicBezTo>
                    <a:pt x="264" y="272"/>
                    <a:pt x="265" y="272"/>
                    <a:pt x="265" y="271"/>
                  </a:cubicBezTo>
                  <a:lnTo>
                    <a:pt x="265" y="271"/>
                  </a:lnTo>
                  <a:cubicBezTo>
                    <a:pt x="265" y="271"/>
                    <a:pt x="265" y="272"/>
                    <a:pt x="264" y="272"/>
                  </a:cubicBezTo>
                  <a:lnTo>
                    <a:pt x="264" y="272"/>
                  </a:lnTo>
                  <a:cubicBezTo>
                    <a:pt x="279" y="240"/>
                    <a:pt x="294" y="206"/>
                    <a:pt x="313" y="178"/>
                  </a:cubicBezTo>
                  <a:lnTo>
                    <a:pt x="313" y="178"/>
                  </a:lnTo>
                  <a:cubicBezTo>
                    <a:pt x="310" y="181"/>
                    <a:pt x="308" y="184"/>
                    <a:pt x="305" y="186"/>
                  </a:cubicBezTo>
                  <a:lnTo>
                    <a:pt x="309" y="180"/>
                  </a:lnTo>
                  <a:cubicBezTo>
                    <a:pt x="346" y="139"/>
                    <a:pt x="353" y="70"/>
                    <a:pt x="309" y="31"/>
                  </a:cubicBezTo>
                  <a:cubicBezTo>
                    <a:pt x="288" y="11"/>
                    <a:pt x="258" y="0"/>
                    <a:pt x="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1303;p52"/>
            <p:cNvSpPr/>
            <p:nvPr/>
          </p:nvSpPr>
          <p:spPr>
            <a:xfrm>
              <a:off x="2860325" y="856456"/>
              <a:ext cx="12610" cy="21948"/>
            </a:xfrm>
            <a:custGeom>
              <a:avLst/>
              <a:gdLst/>
              <a:ahLst/>
              <a:cxnLst/>
              <a:rect l="l" t="t" r="r" b="b"/>
              <a:pathLst>
                <a:path w="312" h="543" extrusionOk="0">
                  <a:moveTo>
                    <a:pt x="195" y="0"/>
                  </a:moveTo>
                  <a:cubicBezTo>
                    <a:pt x="177" y="0"/>
                    <a:pt x="159" y="5"/>
                    <a:pt x="144" y="15"/>
                  </a:cubicBezTo>
                  <a:cubicBezTo>
                    <a:pt x="117" y="30"/>
                    <a:pt x="104" y="51"/>
                    <a:pt x="94" y="80"/>
                  </a:cubicBezTo>
                  <a:cubicBezTo>
                    <a:pt x="52" y="185"/>
                    <a:pt x="23" y="295"/>
                    <a:pt x="5" y="407"/>
                  </a:cubicBezTo>
                  <a:cubicBezTo>
                    <a:pt x="1" y="434"/>
                    <a:pt x="1" y="463"/>
                    <a:pt x="15" y="490"/>
                  </a:cubicBezTo>
                  <a:cubicBezTo>
                    <a:pt x="30" y="512"/>
                    <a:pt x="55" y="533"/>
                    <a:pt x="81" y="537"/>
                  </a:cubicBezTo>
                  <a:cubicBezTo>
                    <a:pt x="91" y="540"/>
                    <a:pt x="101" y="542"/>
                    <a:pt x="111" y="542"/>
                  </a:cubicBezTo>
                  <a:cubicBezTo>
                    <a:pt x="129" y="542"/>
                    <a:pt x="147" y="537"/>
                    <a:pt x="164" y="527"/>
                  </a:cubicBezTo>
                  <a:cubicBezTo>
                    <a:pt x="185" y="512"/>
                    <a:pt x="208" y="490"/>
                    <a:pt x="212" y="463"/>
                  </a:cubicBezTo>
                  <a:cubicBezTo>
                    <a:pt x="231" y="351"/>
                    <a:pt x="260" y="243"/>
                    <a:pt x="301" y="138"/>
                  </a:cubicBezTo>
                  <a:cubicBezTo>
                    <a:pt x="311" y="113"/>
                    <a:pt x="303" y="76"/>
                    <a:pt x="291" y="55"/>
                  </a:cubicBezTo>
                  <a:cubicBezTo>
                    <a:pt x="278" y="30"/>
                    <a:pt x="251" y="9"/>
                    <a:pt x="226" y="5"/>
                  </a:cubicBezTo>
                  <a:cubicBezTo>
                    <a:pt x="216" y="2"/>
                    <a:pt x="206" y="0"/>
                    <a:pt x="1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1304;p52"/>
            <p:cNvSpPr/>
            <p:nvPr/>
          </p:nvSpPr>
          <p:spPr>
            <a:xfrm>
              <a:off x="2888698" y="887660"/>
              <a:ext cx="15116" cy="25667"/>
            </a:xfrm>
            <a:custGeom>
              <a:avLst/>
              <a:gdLst/>
              <a:ahLst/>
              <a:cxnLst/>
              <a:rect l="l" t="t" r="r" b="b"/>
              <a:pathLst>
                <a:path w="374" h="635" extrusionOk="0">
                  <a:moveTo>
                    <a:pt x="259" y="1"/>
                  </a:moveTo>
                  <a:cubicBezTo>
                    <a:pt x="213" y="1"/>
                    <a:pt x="166" y="29"/>
                    <a:pt x="152" y="80"/>
                  </a:cubicBezTo>
                  <a:cubicBezTo>
                    <a:pt x="119" y="221"/>
                    <a:pt x="55" y="360"/>
                    <a:pt x="15" y="500"/>
                  </a:cubicBezTo>
                  <a:cubicBezTo>
                    <a:pt x="1" y="556"/>
                    <a:pt x="34" y="621"/>
                    <a:pt x="90" y="633"/>
                  </a:cubicBezTo>
                  <a:cubicBezTo>
                    <a:pt x="98" y="634"/>
                    <a:pt x="105" y="635"/>
                    <a:pt x="113" y="635"/>
                  </a:cubicBezTo>
                  <a:cubicBezTo>
                    <a:pt x="163" y="635"/>
                    <a:pt x="210" y="607"/>
                    <a:pt x="222" y="558"/>
                  </a:cubicBezTo>
                  <a:cubicBezTo>
                    <a:pt x="264" y="415"/>
                    <a:pt x="324" y="281"/>
                    <a:pt x="359" y="136"/>
                  </a:cubicBezTo>
                  <a:cubicBezTo>
                    <a:pt x="373" y="82"/>
                    <a:pt x="342" y="18"/>
                    <a:pt x="284" y="3"/>
                  </a:cubicBezTo>
                  <a:cubicBezTo>
                    <a:pt x="276" y="2"/>
                    <a:pt x="268" y="1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1305;p52"/>
            <p:cNvSpPr/>
            <p:nvPr/>
          </p:nvSpPr>
          <p:spPr>
            <a:xfrm>
              <a:off x="2827181" y="798779"/>
              <a:ext cx="13702" cy="28537"/>
            </a:xfrm>
            <a:custGeom>
              <a:avLst/>
              <a:gdLst/>
              <a:ahLst/>
              <a:cxnLst/>
              <a:rect l="l" t="t" r="r" b="b"/>
              <a:pathLst>
                <a:path w="339" h="706" extrusionOk="0">
                  <a:moveTo>
                    <a:pt x="220" y="559"/>
                  </a:moveTo>
                  <a:lnTo>
                    <a:pt x="220" y="559"/>
                  </a:lnTo>
                  <a:cubicBezTo>
                    <a:pt x="220" y="563"/>
                    <a:pt x="219" y="568"/>
                    <a:pt x="218" y="573"/>
                  </a:cubicBezTo>
                  <a:cubicBezTo>
                    <a:pt x="219" y="568"/>
                    <a:pt x="219" y="563"/>
                    <a:pt x="220" y="559"/>
                  </a:cubicBezTo>
                  <a:close/>
                  <a:moveTo>
                    <a:pt x="225" y="0"/>
                  </a:moveTo>
                  <a:cubicBezTo>
                    <a:pt x="179" y="0"/>
                    <a:pt x="133" y="27"/>
                    <a:pt x="119" y="78"/>
                  </a:cubicBezTo>
                  <a:cubicBezTo>
                    <a:pt x="98" y="161"/>
                    <a:pt x="73" y="243"/>
                    <a:pt x="52" y="324"/>
                  </a:cubicBezTo>
                  <a:cubicBezTo>
                    <a:pt x="28" y="415"/>
                    <a:pt x="7" y="504"/>
                    <a:pt x="3" y="598"/>
                  </a:cubicBezTo>
                  <a:cubicBezTo>
                    <a:pt x="1" y="625"/>
                    <a:pt x="15" y="656"/>
                    <a:pt x="34" y="674"/>
                  </a:cubicBezTo>
                  <a:cubicBezTo>
                    <a:pt x="50" y="691"/>
                    <a:pt x="84" y="705"/>
                    <a:pt x="108" y="705"/>
                  </a:cubicBezTo>
                  <a:cubicBezTo>
                    <a:pt x="173" y="705"/>
                    <a:pt x="212" y="660"/>
                    <a:pt x="218" y="602"/>
                  </a:cubicBezTo>
                  <a:cubicBezTo>
                    <a:pt x="220" y="583"/>
                    <a:pt x="222" y="565"/>
                    <a:pt x="222" y="545"/>
                  </a:cubicBezTo>
                  <a:lnTo>
                    <a:pt x="222" y="545"/>
                  </a:lnTo>
                  <a:cubicBezTo>
                    <a:pt x="245" y="404"/>
                    <a:pt x="293" y="272"/>
                    <a:pt x="326" y="134"/>
                  </a:cubicBezTo>
                  <a:cubicBezTo>
                    <a:pt x="338" y="80"/>
                    <a:pt x="307" y="16"/>
                    <a:pt x="251" y="3"/>
                  </a:cubicBezTo>
                  <a:cubicBezTo>
                    <a:pt x="243" y="1"/>
                    <a:pt x="234" y="0"/>
                    <a:pt x="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1306;p52"/>
            <p:cNvSpPr/>
            <p:nvPr/>
          </p:nvSpPr>
          <p:spPr>
            <a:xfrm>
              <a:off x="2806527" y="761634"/>
              <a:ext cx="11236" cy="28011"/>
            </a:xfrm>
            <a:custGeom>
              <a:avLst/>
              <a:gdLst/>
              <a:ahLst/>
              <a:cxnLst/>
              <a:rect l="l" t="t" r="r" b="b"/>
              <a:pathLst>
                <a:path w="278" h="693" extrusionOk="0">
                  <a:moveTo>
                    <a:pt x="31" y="138"/>
                  </a:moveTo>
                  <a:lnTo>
                    <a:pt x="31" y="138"/>
                  </a:lnTo>
                  <a:cubicBezTo>
                    <a:pt x="35" y="148"/>
                    <a:pt x="38" y="156"/>
                    <a:pt x="38" y="166"/>
                  </a:cubicBezTo>
                  <a:cubicBezTo>
                    <a:pt x="35" y="156"/>
                    <a:pt x="35" y="148"/>
                    <a:pt x="31" y="138"/>
                  </a:cubicBezTo>
                  <a:close/>
                  <a:moveTo>
                    <a:pt x="224" y="531"/>
                  </a:moveTo>
                  <a:lnTo>
                    <a:pt x="224" y="531"/>
                  </a:lnTo>
                  <a:cubicBezTo>
                    <a:pt x="225" y="539"/>
                    <a:pt x="226" y="546"/>
                    <a:pt x="227" y="553"/>
                  </a:cubicBezTo>
                  <a:lnTo>
                    <a:pt x="227" y="553"/>
                  </a:lnTo>
                  <a:cubicBezTo>
                    <a:pt x="225" y="546"/>
                    <a:pt x="224" y="538"/>
                    <a:pt x="224" y="531"/>
                  </a:cubicBezTo>
                  <a:close/>
                  <a:moveTo>
                    <a:pt x="135" y="1"/>
                  </a:moveTo>
                  <a:cubicBezTo>
                    <a:pt x="126" y="1"/>
                    <a:pt x="117" y="2"/>
                    <a:pt x="108" y="5"/>
                  </a:cubicBezTo>
                  <a:cubicBezTo>
                    <a:pt x="50" y="24"/>
                    <a:pt x="19" y="77"/>
                    <a:pt x="31" y="137"/>
                  </a:cubicBezTo>
                  <a:cubicBezTo>
                    <a:pt x="42" y="212"/>
                    <a:pt x="27" y="291"/>
                    <a:pt x="19" y="365"/>
                  </a:cubicBezTo>
                  <a:cubicBezTo>
                    <a:pt x="9" y="448"/>
                    <a:pt x="0" y="531"/>
                    <a:pt x="21" y="614"/>
                  </a:cubicBezTo>
                  <a:cubicBezTo>
                    <a:pt x="33" y="658"/>
                    <a:pt x="80" y="693"/>
                    <a:pt x="126" y="693"/>
                  </a:cubicBezTo>
                  <a:cubicBezTo>
                    <a:pt x="135" y="693"/>
                    <a:pt x="145" y="691"/>
                    <a:pt x="153" y="688"/>
                  </a:cubicBezTo>
                  <a:cubicBezTo>
                    <a:pt x="214" y="672"/>
                    <a:pt x="243" y="614"/>
                    <a:pt x="228" y="558"/>
                  </a:cubicBezTo>
                  <a:cubicBezTo>
                    <a:pt x="228" y="557"/>
                    <a:pt x="228" y="556"/>
                    <a:pt x="227" y="556"/>
                  </a:cubicBezTo>
                  <a:lnTo>
                    <a:pt x="227" y="556"/>
                  </a:lnTo>
                  <a:cubicBezTo>
                    <a:pt x="209" y="396"/>
                    <a:pt x="277" y="240"/>
                    <a:pt x="238" y="82"/>
                  </a:cubicBezTo>
                  <a:cubicBezTo>
                    <a:pt x="228" y="35"/>
                    <a:pt x="181" y="1"/>
                    <a:pt x="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1307;p52"/>
            <p:cNvSpPr/>
            <p:nvPr/>
          </p:nvSpPr>
          <p:spPr>
            <a:xfrm>
              <a:off x="2789188" y="717577"/>
              <a:ext cx="10913" cy="27930"/>
            </a:xfrm>
            <a:custGeom>
              <a:avLst/>
              <a:gdLst/>
              <a:ahLst/>
              <a:cxnLst/>
              <a:rect l="l" t="t" r="r" b="b"/>
              <a:pathLst>
                <a:path w="270" h="691" extrusionOk="0">
                  <a:moveTo>
                    <a:pt x="214" y="521"/>
                  </a:moveTo>
                  <a:cubicBezTo>
                    <a:pt x="216" y="527"/>
                    <a:pt x="217" y="531"/>
                    <a:pt x="218" y="536"/>
                  </a:cubicBezTo>
                  <a:lnTo>
                    <a:pt x="218" y="536"/>
                  </a:lnTo>
                  <a:lnTo>
                    <a:pt x="214" y="521"/>
                  </a:lnTo>
                  <a:close/>
                  <a:moveTo>
                    <a:pt x="158" y="1"/>
                  </a:moveTo>
                  <a:cubicBezTo>
                    <a:pt x="141" y="1"/>
                    <a:pt x="123" y="6"/>
                    <a:pt x="106" y="16"/>
                  </a:cubicBezTo>
                  <a:cubicBezTo>
                    <a:pt x="85" y="31"/>
                    <a:pt x="63" y="51"/>
                    <a:pt x="56" y="80"/>
                  </a:cubicBezTo>
                  <a:cubicBezTo>
                    <a:pt x="34" y="215"/>
                    <a:pt x="3" y="347"/>
                    <a:pt x="1" y="486"/>
                  </a:cubicBezTo>
                  <a:cubicBezTo>
                    <a:pt x="1" y="528"/>
                    <a:pt x="3" y="569"/>
                    <a:pt x="13" y="610"/>
                  </a:cubicBezTo>
                  <a:cubicBezTo>
                    <a:pt x="27" y="657"/>
                    <a:pt x="70" y="691"/>
                    <a:pt x="117" y="691"/>
                  </a:cubicBezTo>
                  <a:cubicBezTo>
                    <a:pt x="127" y="691"/>
                    <a:pt x="136" y="690"/>
                    <a:pt x="146" y="687"/>
                  </a:cubicBezTo>
                  <a:cubicBezTo>
                    <a:pt x="201" y="666"/>
                    <a:pt x="239" y="608"/>
                    <a:pt x="222" y="552"/>
                  </a:cubicBezTo>
                  <a:lnTo>
                    <a:pt x="219" y="541"/>
                  </a:lnTo>
                  <a:lnTo>
                    <a:pt x="219" y="541"/>
                  </a:lnTo>
                  <a:cubicBezTo>
                    <a:pt x="213" y="475"/>
                    <a:pt x="220" y="408"/>
                    <a:pt x="228" y="345"/>
                  </a:cubicBezTo>
                  <a:lnTo>
                    <a:pt x="228" y="345"/>
                  </a:lnTo>
                  <a:cubicBezTo>
                    <a:pt x="226" y="356"/>
                    <a:pt x="226" y="362"/>
                    <a:pt x="222" y="372"/>
                  </a:cubicBezTo>
                  <a:cubicBezTo>
                    <a:pt x="233" y="294"/>
                    <a:pt x="251" y="217"/>
                    <a:pt x="264" y="138"/>
                  </a:cubicBezTo>
                  <a:cubicBezTo>
                    <a:pt x="270" y="109"/>
                    <a:pt x="270" y="80"/>
                    <a:pt x="253" y="55"/>
                  </a:cubicBezTo>
                  <a:cubicBezTo>
                    <a:pt x="241" y="31"/>
                    <a:pt x="214" y="10"/>
                    <a:pt x="189" y="6"/>
                  </a:cubicBezTo>
                  <a:cubicBezTo>
                    <a:pt x="179" y="3"/>
                    <a:pt x="169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1308;p52"/>
            <p:cNvSpPr/>
            <p:nvPr/>
          </p:nvSpPr>
          <p:spPr>
            <a:xfrm>
              <a:off x="2739150" y="748821"/>
              <a:ext cx="34678" cy="22514"/>
            </a:xfrm>
            <a:custGeom>
              <a:avLst/>
              <a:gdLst/>
              <a:ahLst/>
              <a:cxnLst/>
              <a:rect l="l" t="t" r="r" b="b"/>
              <a:pathLst>
                <a:path w="858" h="557" extrusionOk="0">
                  <a:moveTo>
                    <a:pt x="33" y="94"/>
                  </a:moveTo>
                  <a:lnTo>
                    <a:pt x="31" y="98"/>
                  </a:lnTo>
                  <a:cubicBezTo>
                    <a:pt x="26" y="104"/>
                    <a:pt x="22" y="111"/>
                    <a:pt x="17" y="118"/>
                  </a:cubicBezTo>
                  <a:lnTo>
                    <a:pt x="17" y="118"/>
                  </a:lnTo>
                  <a:cubicBezTo>
                    <a:pt x="18" y="116"/>
                    <a:pt x="19" y="113"/>
                    <a:pt x="19" y="111"/>
                  </a:cubicBezTo>
                  <a:lnTo>
                    <a:pt x="19" y="111"/>
                  </a:lnTo>
                  <a:cubicBezTo>
                    <a:pt x="23" y="106"/>
                    <a:pt x="28" y="99"/>
                    <a:pt x="33" y="94"/>
                  </a:cubicBezTo>
                  <a:close/>
                  <a:moveTo>
                    <a:pt x="214" y="113"/>
                  </a:moveTo>
                  <a:lnTo>
                    <a:pt x="214" y="113"/>
                  </a:lnTo>
                  <a:cubicBezTo>
                    <a:pt x="214" y="117"/>
                    <a:pt x="215" y="121"/>
                    <a:pt x="215" y="125"/>
                  </a:cubicBezTo>
                  <a:lnTo>
                    <a:pt x="215" y="125"/>
                  </a:lnTo>
                  <a:cubicBezTo>
                    <a:pt x="215" y="121"/>
                    <a:pt x="214" y="117"/>
                    <a:pt x="214" y="113"/>
                  </a:cubicBezTo>
                  <a:close/>
                  <a:moveTo>
                    <a:pt x="13" y="121"/>
                  </a:moveTo>
                  <a:cubicBezTo>
                    <a:pt x="13" y="123"/>
                    <a:pt x="12" y="125"/>
                    <a:pt x="12" y="127"/>
                  </a:cubicBezTo>
                  <a:lnTo>
                    <a:pt x="12" y="127"/>
                  </a:lnTo>
                  <a:cubicBezTo>
                    <a:pt x="12" y="125"/>
                    <a:pt x="12" y="123"/>
                    <a:pt x="13" y="121"/>
                  </a:cubicBezTo>
                  <a:close/>
                  <a:moveTo>
                    <a:pt x="218" y="131"/>
                  </a:moveTo>
                  <a:lnTo>
                    <a:pt x="218" y="131"/>
                  </a:lnTo>
                  <a:cubicBezTo>
                    <a:pt x="217" y="133"/>
                    <a:pt x="217" y="134"/>
                    <a:pt x="217" y="135"/>
                  </a:cubicBezTo>
                  <a:lnTo>
                    <a:pt x="217" y="135"/>
                  </a:lnTo>
                  <a:cubicBezTo>
                    <a:pt x="217" y="134"/>
                    <a:pt x="217" y="133"/>
                    <a:pt x="218" y="131"/>
                  </a:cubicBezTo>
                  <a:close/>
                  <a:moveTo>
                    <a:pt x="9" y="146"/>
                  </a:moveTo>
                  <a:cubicBezTo>
                    <a:pt x="9" y="147"/>
                    <a:pt x="9" y="147"/>
                    <a:pt x="9" y="147"/>
                  </a:cubicBezTo>
                  <a:lnTo>
                    <a:pt x="9" y="147"/>
                  </a:lnTo>
                  <a:cubicBezTo>
                    <a:pt x="9" y="148"/>
                    <a:pt x="9" y="149"/>
                    <a:pt x="9" y="150"/>
                  </a:cubicBezTo>
                  <a:cubicBezTo>
                    <a:pt x="9" y="149"/>
                    <a:pt x="9" y="148"/>
                    <a:pt x="9" y="146"/>
                  </a:cubicBezTo>
                  <a:close/>
                  <a:moveTo>
                    <a:pt x="214" y="156"/>
                  </a:moveTo>
                  <a:lnTo>
                    <a:pt x="214" y="156"/>
                  </a:lnTo>
                  <a:cubicBezTo>
                    <a:pt x="214" y="157"/>
                    <a:pt x="214" y="158"/>
                    <a:pt x="214" y="158"/>
                  </a:cubicBezTo>
                  <a:cubicBezTo>
                    <a:pt x="214" y="157"/>
                    <a:pt x="214" y="157"/>
                    <a:pt x="214" y="156"/>
                  </a:cubicBezTo>
                  <a:close/>
                  <a:moveTo>
                    <a:pt x="12" y="162"/>
                  </a:moveTo>
                  <a:cubicBezTo>
                    <a:pt x="12" y="163"/>
                    <a:pt x="13" y="164"/>
                    <a:pt x="13" y="165"/>
                  </a:cubicBezTo>
                  <a:cubicBezTo>
                    <a:pt x="13" y="164"/>
                    <a:pt x="12" y="163"/>
                    <a:pt x="12" y="162"/>
                  </a:cubicBezTo>
                  <a:close/>
                  <a:moveTo>
                    <a:pt x="206" y="178"/>
                  </a:moveTo>
                  <a:lnTo>
                    <a:pt x="206" y="178"/>
                  </a:lnTo>
                  <a:cubicBezTo>
                    <a:pt x="206" y="178"/>
                    <a:pt x="205" y="179"/>
                    <a:pt x="205" y="179"/>
                  </a:cubicBezTo>
                  <a:cubicBezTo>
                    <a:pt x="205" y="179"/>
                    <a:pt x="205" y="178"/>
                    <a:pt x="206" y="178"/>
                  </a:cubicBezTo>
                  <a:close/>
                  <a:moveTo>
                    <a:pt x="174" y="210"/>
                  </a:moveTo>
                  <a:lnTo>
                    <a:pt x="174" y="210"/>
                  </a:lnTo>
                  <a:cubicBezTo>
                    <a:pt x="174" y="211"/>
                    <a:pt x="174" y="212"/>
                    <a:pt x="173" y="212"/>
                  </a:cubicBezTo>
                  <a:lnTo>
                    <a:pt x="173" y="212"/>
                  </a:lnTo>
                  <a:cubicBezTo>
                    <a:pt x="173" y="212"/>
                    <a:pt x="173" y="212"/>
                    <a:pt x="173" y="212"/>
                  </a:cubicBezTo>
                  <a:lnTo>
                    <a:pt x="173" y="212"/>
                  </a:lnTo>
                  <a:cubicBezTo>
                    <a:pt x="174" y="211"/>
                    <a:pt x="174" y="211"/>
                    <a:pt x="174" y="210"/>
                  </a:cubicBezTo>
                  <a:close/>
                  <a:moveTo>
                    <a:pt x="145" y="1"/>
                  </a:moveTo>
                  <a:cubicBezTo>
                    <a:pt x="142" y="1"/>
                    <a:pt x="140" y="1"/>
                    <a:pt x="137" y="1"/>
                  </a:cubicBezTo>
                  <a:cubicBezTo>
                    <a:pt x="112" y="3"/>
                    <a:pt x="89" y="9"/>
                    <a:pt x="64" y="22"/>
                  </a:cubicBezTo>
                  <a:cubicBezTo>
                    <a:pt x="40" y="40"/>
                    <a:pt x="19" y="63"/>
                    <a:pt x="11" y="94"/>
                  </a:cubicBezTo>
                  <a:cubicBezTo>
                    <a:pt x="6" y="110"/>
                    <a:pt x="6" y="124"/>
                    <a:pt x="8" y="137"/>
                  </a:cubicBezTo>
                  <a:lnTo>
                    <a:pt x="8" y="137"/>
                  </a:lnTo>
                  <a:cubicBezTo>
                    <a:pt x="3" y="148"/>
                    <a:pt x="0" y="160"/>
                    <a:pt x="0" y="173"/>
                  </a:cubicBezTo>
                  <a:cubicBezTo>
                    <a:pt x="0" y="198"/>
                    <a:pt x="15" y="229"/>
                    <a:pt x="31" y="247"/>
                  </a:cubicBezTo>
                  <a:cubicBezTo>
                    <a:pt x="51" y="273"/>
                    <a:pt x="81" y="287"/>
                    <a:pt x="110" y="287"/>
                  </a:cubicBezTo>
                  <a:cubicBezTo>
                    <a:pt x="135" y="287"/>
                    <a:pt x="159" y="278"/>
                    <a:pt x="176" y="258"/>
                  </a:cubicBezTo>
                  <a:lnTo>
                    <a:pt x="176" y="258"/>
                  </a:lnTo>
                  <a:cubicBezTo>
                    <a:pt x="341" y="365"/>
                    <a:pt x="511" y="465"/>
                    <a:pt x="690" y="544"/>
                  </a:cubicBezTo>
                  <a:cubicBezTo>
                    <a:pt x="707" y="552"/>
                    <a:pt x="725" y="557"/>
                    <a:pt x="745" y="557"/>
                  </a:cubicBezTo>
                  <a:cubicBezTo>
                    <a:pt x="754" y="557"/>
                    <a:pt x="763" y="556"/>
                    <a:pt x="773" y="554"/>
                  </a:cubicBezTo>
                  <a:cubicBezTo>
                    <a:pt x="798" y="546"/>
                    <a:pt x="824" y="527"/>
                    <a:pt x="837" y="504"/>
                  </a:cubicBezTo>
                  <a:cubicBezTo>
                    <a:pt x="849" y="477"/>
                    <a:pt x="858" y="450"/>
                    <a:pt x="847" y="421"/>
                  </a:cubicBezTo>
                  <a:cubicBezTo>
                    <a:pt x="839" y="394"/>
                    <a:pt x="824" y="367"/>
                    <a:pt x="798" y="357"/>
                  </a:cubicBezTo>
                  <a:cubicBezTo>
                    <a:pt x="597" y="266"/>
                    <a:pt x="406" y="150"/>
                    <a:pt x="224" y="28"/>
                  </a:cubicBezTo>
                  <a:cubicBezTo>
                    <a:pt x="199" y="13"/>
                    <a:pt x="176" y="1"/>
                    <a:pt x="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1309;p52"/>
            <p:cNvSpPr/>
            <p:nvPr/>
          </p:nvSpPr>
          <p:spPr>
            <a:xfrm>
              <a:off x="2744081" y="803750"/>
              <a:ext cx="34759" cy="11520"/>
            </a:xfrm>
            <a:custGeom>
              <a:avLst/>
              <a:gdLst/>
              <a:ahLst/>
              <a:cxnLst/>
              <a:rect l="l" t="t" r="r" b="b"/>
              <a:pathLst>
                <a:path w="860" h="285" extrusionOk="0">
                  <a:moveTo>
                    <a:pt x="673" y="274"/>
                  </a:moveTo>
                  <a:lnTo>
                    <a:pt x="679" y="275"/>
                  </a:lnTo>
                  <a:lnTo>
                    <a:pt x="679" y="275"/>
                  </a:lnTo>
                  <a:cubicBezTo>
                    <a:pt x="677" y="274"/>
                    <a:pt x="675" y="274"/>
                    <a:pt x="673" y="274"/>
                  </a:cubicBezTo>
                  <a:close/>
                  <a:moveTo>
                    <a:pt x="108" y="1"/>
                  </a:moveTo>
                  <a:cubicBezTo>
                    <a:pt x="91" y="1"/>
                    <a:pt x="74" y="5"/>
                    <a:pt x="58" y="15"/>
                  </a:cubicBezTo>
                  <a:cubicBezTo>
                    <a:pt x="34" y="27"/>
                    <a:pt x="13" y="52"/>
                    <a:pt x="9" y="79"/>
                  </a:cubicBezTo>
                  <a:cubicBezTo>
                    <a:pt x="0" y="104"/>
                    <a:pt x="3" y="135"/>
                    <a:pt x="19" y="162"/>
                  </a:cubicBezTo>
                  <a:cubicBezTo>
                    <a:pt x="34" y="183"/>
                    <a:pt x="54" y="205"/>
                    <a:pt x="83" y="212"/>
                  </a:cubicBezTo>
                  <a:cubicBezTo>
                    <a:pt x="241" y="236"/>
                    <a:pt x="404" y="245"/>
                    <a:pt x="562" y="263"/>
                  </a:cubicBezTo>
                  <a:lnTo>
                    <a:pt x="690" y="277"/>
                  </a:lnTo>
                  <a:lnTo>
                    <a:pt x="690" y="277"/>
                  </a:lnTo>
                  <a:lnTo>
                    <a:pt x="721" y="282"/>
                  </a:lnTo>
                  <a:cubicBezTo>
                    <a:pt x="730" y="283"/>
                    <a:pt x="739" y="284"/>
                    <a:pt x="749" y="284"/>
                  </a:cubicBezTo>
                  <a:cubicBezTo>
                    <a:pt x="767" y="284"/>
                    <a:pt x="786" y="281"/>
                    <a:pt x="804" y="270"/>
                  </a:cubicBezTo>
                  <a:cubicBezTo>
                    <a:pt x="827" y="257"/>
                    <a:pt x="847" y="232"/>
                    <a:pt x="852" y="205"/>
                  </a:cubicBezTo>
                  <a:cubicBezTo>
                    <a:pt x="860" y="181"/>
                    <a:pt x="858" y="149"/>
                    <a:pt x="841" y="123"/>
                  </a:cubicBezTo>
                  <a:cubicBezTo>
                    <a:pt x="827" y="102"/>
                    <a:pt x="806" y="77"/>
                    <a:pt x="777" y="73"/>
                  </a:cubicBezTo>
                  <a:cubicBezTo>
                    <a:pt x="603" y="48"/>
                    <a:pt x="427" y="31"/>
                    <a:pt x="251" y="17"/>
                  </a:cubicBezTo>
                  <a:cubicBezTo>
                    <a:pt x="216" y="11"/>
                    <a:pt x="176" y="9"/>
                    <a:pt x="139" y="5"/>
                  </a:cubicBezTo>
                  <a:cubicBezTo>
                    <a:pt x="129" y="2"/>
                    <a:pt x="118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1310;p52"/>
            <p:cNvSpPr/>
            <p:nvPr/>
          </p:nvSpPr>
          <p:spPr>
            <a:xfrm>
              <a:off x="2777911" y="848817"/>
              <a:ext cx="15076" cy="24171"/>
            </a:xfrm>
            <a:custGeom>
              <a:avLst/>
              <a:gdLst/>
              <a:ahLst/>
              <a:cxnLst/>
              <a:rect l="l" t="t" r="r" b="b"/>
              <a:pathLst>
                <a:path w="373" h="598" extrusionOk="0">
                  <a:moveTo>
                    <a:pt x="254" y="1"/>
                  </a:moveTo>
                  <a:cubicBezTo>
                    <a:pt x="216" y="1"/>
                    <a:pt x="179" y="17"/>
                    <a:pt x="159" y="53"/>
                  </a:cubicBezTo>
                  <a:cubicBezTo>
                    <a:pt x="126" y="115"/>
                    <a:pt x="106" y="186"/>
                    <a:pt x="87" y="254"/>
                  </a:cubicBezTo>
                  <a:cubicBezTo>
                    <a:pt x="75" y="304"/>
                    <a:pt x="64" y="355"/>
                    <a:pt x="45" y="406"/>
                  </a:cubicBezTo>
                  <a:lnTo>
                    <a:pt x="45" y="406"/>
                  </a:lnTo>
                  <a:cubicBezTo>
                    <a:pt x="45" y="405"/>
                    <a:pt x="45" y="404"/>
                    <a:pt x="46" y="403"/>
                  </a:cubicBezTo>
                  <a:lnTo>
                    <a:pt x="46" y="403"/>
                  </a:lnTo>
                  <a:cubicBezTo>
                    <a:pt x="41" y="416"/>
                    <a:pt x="33" y="430"/>
                    <a:pt x="29" y="441"/>
                  </a:cubicBezTo>
                  <a:cubicBezTo>
                    <a:pt x="0" y="488"/>
                    <a:pt x="15" y="559"/>
                    <a:pt x="66" y="585"/>
                  </a:cubicBezTo>
                  <a:cubicBezTo>
                    <a:pt x="83" y="594"/>
                    <a:pt x="102" y="598"/>
                    <a:pt x="119" y="598"/>
                  </a:cubicBezTo>
                  <a:cubicBezTo>
                    <a:pt x="156" y="598"/>
                    <a:pt x="190" y="581"/>
                    <a:pt x="211" y="546"/>
                  </a:cubicBezTo>
                  <a:cubicBezTo>
                    <a:pt x="278" y="438"/>
                    <a:pt x="283" y="305"/>
                    <a:pt x="331" y="187"/>
                  </a:cubicBezTo>
                  <a:lnTo>
                    <a:pt x="331" y="187"/>
                  </a:lnTo>
                  <a:cubicBezTo>
                    <a:pt x="330" y="190"/>
                    <a:pt x="330" y="192"/>
                    <a:pt x="329" y="194"/>
                  </a:cubicBezTo>
                  <a:cubicBezTo>
                    <a:pt x="333" y="182"/>
                    <a:pt x="340" y="171"/>
                    <a:pt x="346" y="157"/>
                  </a:cubicBezTo>
                  <a:cubicBezTo>
                    <a:pt x="373" y="109"/>
                    <a:pt x="360" y="39"/>
                    <a:pt x="309" y="12"/>
                  </a:cubicBezTo>
                  <a:cubicBezTo>
                    <a:pt x="292" y="4"/>
                    <a:pt x="273" y="1"/>
                    <a:pt x="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1311;p52"/>
            <p:cNvSpPr/>
            <p:nvPr/>
          </p:nvSpPr>
          <p:spPr>
            <a:xfrm>
              <a:off x="2777547" y="907263"/>
              <a:ext cx="27605" cy="26516"/>
            </a:xfrm>
            <a:custGeom>
              <a:avLst/>
              <a:gdLst/>
              <a:ahLst/>
              <a:cxnLst/>
              <a:rect l="l" t="t" r="r" b="b"/>
              <a:pathLst>
                <a:path w="683" h="656" extrusionOk="0">
                  <a:moveTo>
                    <a:pt x="620" y="206"/>
                  </a:moveTo>
                  <a:cubicBezTo>
                    <a:pt x="616" y="207"/>
                    <a:pt x="612" y="209"/>
                    <a:pt x="609" y="210"/>
                  </a:cubicBezTo>
                  <a:lnTo>
                    <a:pt x="609" y="210"/>
                  </a:lnTo>
                  <a:cubicBezTo>
                    <a:pt x="613" y="209"/>
                    <a:pt x="616" y="208"/>
                    <a:pt x="620" y="206"/>
                  </a:cubicBezTo>
                  <a:close/>
                  <a:moveTo>
                    <a:pt x="318" y="465"/>
                  </a:moveTo>
                  <a:cubicBezTo>
                    <a:pt x="315" y="468"/>
                    <a:pt x="312" y="471"/>
                    <a:pt x="310" y="474"/>
                  </a:cubicBezTo>
                  <a:lnTo>
                    <a:pt x="310" y="474"/>
                  </a:lnTo>
                  <a:cubicBezTo>
                    <a:pt x="312" y="471"/>
                    <a:pt x="315" y="468"/>
                    <a:pt x="318" y="465"/>
                  </a:cubicBezTo>
                  <a:close/>
                  <a:moveTo>
                    <a:pt x="310" y="474"/>
                  </a:moveTo>
                  <a:lnTo>
                    <a:pt x="310" y="474"/>
                  </a:lnTo>
                  <a:cubicBezTo>
                    <a:pt x="310" y="474"/>
                    <a:pt x="309" y="475"/>
                    <a:pt x="309" y="475"/>
                  </a:cubicBezTo>
                  <a:lnTo>
                    <a:pt x="309" y="475"/>
                  </a:lnTo>
                  <a:cubicBezTo>
                    <a:pt x="309" y="475"/>
                    <a:pt x="310" y="474"/>
                    <a:pt x="310" y="474"/>
                  </a:cubicBezTo>
                  <a:close/>
                  <a:moveTo>
                    <a:pt x="568" y="0"/>
                  </a:moveTo>
                  <a:cubicBezTo>
                    <a:pt x="559" y="0"/>
                    <a:pt x="550" y="2"/>
                    <a:pt x="541" y="5"/>
                  </a:cubicBezTo>
                  <a:cubicBezTo>
                    <a:pt x="485" y="30"/>
                    <a:pt x="431" y="57"/>
                    <a:pt x="382" y="96"/>
                  </a:cubicBezTo>
                  <a:cubicBezTo>
                    <a:pt x="332" y="133"/>
                    <a:pt x="287" y="173"/>
                    <a:pt x="245" y="220"/>
                  </a:cubicBezTo>
                  <a:cubicBezTo>
                    <a:pt x="164" y="305"/>
                    <a:pt x="96" y="398"/>
                    <a:pt x="32" y="494"/>
                  </a:cubicBezTo>
                  <a:cubicBezTo>
                    <a:pt x="1" y="541"/>
                    <a:pt x="21" y="616"/>
                    <a:pt x="71" y="639"/>
                  </a:cubicBezTo>
                  <a:cubicBezTo>
                    <a:pt x="89" y="650"/>
                    <a:pt x="109" y="656"/>
                    <a:pt x="127" y="656"/>
                  </a:cubicBezTo>
                  <a:cubicBezTo>
                    <a:pt x="162" y="656"/>
                    <a:pt x="195" y="637"/>
                    <a:pt x="216" y="603"/>
                  </a:cubicBezTo>
                  <a:cubicBezTo>
                    <a:pt x="245" y="558"/>
                    <a:pt x="275" y="516"/>
                    <a:pt x="309" y="475"/>
                  </a:cubicBezTo>
                  <a:lnTo>
                    <a:pt x="309" y="475"/>
                  </a:lnTo>
                  <a:cubicBezTo>
                    <a:pt x="306" y="478"/>
                    <a:pt x="303" y="481"/>
                    <a:pt x="299" y="483"/>
                  </a:cubicBezTo>
                  <a:cubicBezTo>
                    <a:pt x="356" y="411"/>
                    <a:pt x="417" y="340"/>
                    <a:pt x="488" y="281"/>
                  </a:cubicBezTo>
                  <a:lnTo>
                    <a:pt x="488" y="281"/>
                  </a:lnTo>
                  <a:cubicBezTo>
                    <a:pt x="487" y="282"/>
                    <a:pt x="486" y="283"/>
                    <a:pt x="485" y="285"/>
                  </a:cubicBezTo>
                  <a:cubicBezTo>
                    <a:pt x="524" y="256"/>
                    <a:pt x="564" y="229"/>
                    <a:pt x="609" y="210"/>
                  </a:cubicBezTo>
                  <a:lnTo>
                    <a:pt x="609" y="210"/>
                  </a:lnTo>
                  <a:cubicBezTo>
                    <a:pt x="605" y="212"/>
                    <a:pt x="600" y="213"/>
                    <a:pt x="596" y="215"/>
                  </a:cubicBezTo>
                  <a:lnTo>
                    <a:pt x="596" y="215"/>
                  </a:lnTo>
                  <a:cubicBezTo>
                    <a:pt x="597" y="214"/>
                    <a:pt x="598" y="212"/>
                    <a:pt x="599" y="212"/>
                  </a:cubicBezTo>
                  <a:cubicBezTo>
                    <a:pt x="624" y="202"/>
                    <a:pt x="649" y="189"/>
                    <a:pt x="663" y="164"/>
                  </a:cubicBezTo>
                  <a:cubicBezTo>
                    <a:pt x="676" y="140"/>
                    <a:pt x="682" y="107"/>
                    <a:pt x="674" y="82"/>
                  </a:cubicBezTo>
                  <a:cubicBezTo>
                    <a:pt x="665" y="55"/>
                    <a:pt x="651" y="30"/>
                    <a:pt x="624" y="15"/>
                  </a:cubicBezTo>
                  <a:cubicBezTo>
                    <a:pt x="608" y="7"/>
                    <a:pt x="588" y="0"/>
                    <a:pt x="5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1312;p52"/>
            <p:cNvSpPr/>
            <p:nvPr/>
          </p:nvSpPr>
          <p:spPr>
            <a:xfrm>
              <a:off x="2807700" y="940770"/>
              <a:ext cx="23563" cy="24050"/>
            </a:xfrm>
            <a:custGeom>
              <a:avLst/>
              <a:gdLst/>
              <a:ahLst/>
              <a:cxnLst/>
              <a:rect l="l" t="t" r="r" b="b"/>
              <a:pathLst>
                <a:path w="583" h="595" extrusionOk="0">
                  <a:moveTo>
                    <a:pt x="473" y="1"/>
                  </a:moveTo>
                  <a:cubicBezTo>
                    <a:pt x="446" y="1"/>
                    <a:pt x="421" y="10"/>
                    <a:pt x="402" y="31"/>
                  </a:cubicBezTo>
                  <a:cubicBezTo>
                    <a:pt x="286" y="164"/>
                    <a:pt x="143" y="278"/>
                    <a:pt x="31" y="414"/>
                  </a:cubicBezTo>
                  <a:cubicBezTo>
                    <a:pt x="13" y="437"/>
                    <a:pt x="0" y="460"/>
                    <a:pt x="0" y="489"/>
                  </a:cubicBezTo>
                  <a:cubicBezTo>
                    <a:pt x="0" y="516"/>
                    <a:pt x="13" y="547"/>
                    <a:pt x="31" y="563"/>
                  </a:cubicBezTo>
                  <a:cubicBezTo>
                    <a:pt x="52" y="582"/>
                    <a:pt x="79" y="595"/>
                    <a:pt x="106" y="595"/>
                  </a:cubicBezTo>
                  <a:cubicBezTo>
                    <a:pt x="133" y="595"/>
                    <a:pt x="164" y="586"/>
                    <a:pt x="182" y="563"/>
                  </a:cubicBezTo>
                  <a:cubicBezTo>
                    <a:pt x="292" y="425"/>
                    <a:pt x="433" y="313"/>
                    <a:pt x="551" y="180"/>
                  </a:cubicBezTo>
                  <a:cubicBezTo>
                    <a:pt x="570" y="160"/>
                    <a:pt x="582" y="135"/>
                    <a:pt x="582" y="106"/>
                  </a:cubicBezTo>
                  <a:cubicBezTo>
                    <a:pt x="582" y="81"/>
                    <a:pt x="570" y="50"/>
                    <a:pt x="551" y="31"/>
                  </a:cubicBezTo>
                  <a:cubicBezTo>
                    <a:pt x="530" y="12"/>
                    <a:pt x="501" y="1"/>
                    <a:pt x="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1313;p52"/>
            <p:cNvSpPr/>
            <p:nvPr/>
          </p:nvSpPr>
          <p:spPr>
            <a:xfrm>
              <a:off x="2725326" y="827961"/>
              <a:ext cx="32091" cy="14470"/>
            </a:xfrm>
            <a:custGeom>
              <a:avLst/>
              <a:gdLst/>
              <a:ahLst/>
              <a:cxnLst/>
              <a:rect l="l" t="t" r="r" b="b"/>
              <a:pathLst>
                <a:path w="794" h="358" extrusionOk="0">
                  <a:moveTo>
                    <a:pt x="687" y="0"/>
                  </a:moveTo>
                  <a:cubicBezTo>
                    <a:pt x="676" y="0"/>
                    <a:pt x="665" y="2"/>
                    <a:pt x="653" y="4"/>
                  </a:cubicBezTo>
                  <a:cubicBezTo>
                    <a:pt x="462" y="39"/>
                    <a:pt x="278" y="114"/>
                    <a:pt x="83" y="149"/>
                  </a:cubicBezTo>
                  <a:cubicBezTo>
                    <a:pt x="59" y="153"/>
                    <a:pt x="32" y="176"/>
                    <a:pt x="19" y="197"/>
                  </a:cubicBezTo>
                  <a:cubicBezTo>
                    <a:pt x="7" y="221"/>
                    <a:pt x="1" y="255"/>
                    <a:pt x="9" y="279"/>
                  </a:cubicBezTo>
                  <a:cubicBezTo>
                    <a:pt x="17" y="306"/>
                    <a:pt x="32" y="331"/>
                    <a:pt x="59" y="346"/>
                  </a:cubicBezTo>
                  <a:cubicBezTo>
                    <a:pt x="79" y="354"/>
                    <a:pt x="97" y="358"/>
                    <a:pt x="116" y="358"/>
                  </a:cubicBezTo>
                  <a:cubicBezTo>
                    <a:pt x="124" y="358"/>
                    <a:pt x="133" y="357"/>
                    <a:pt x="141" y="356"/>
                  </a:cubicBezTo>
                  <a:cubicBezTo>
                    <a:pt x="336" y="321"/>
                    <a:pt x="518" y="246"/>
                    <a:pt x="711" y="211"/>
                  </a:cubicBezTo>
                  <a:cubicBezTo>
                    <a:pt x="736" y="205"/>
                    <a:pt x="763" y="182"/>
                    <a:pt x="775" y="161"/>
                  </a:cubicBezTo>
                  <a:cubicBezTo>
                    <a:pt x="787" y="139"/>
                    <a:pt x="794" y="103"/>
                    <a:pt x="785" y="79"/>
                  </a:cubicBezTo>
                  <a:cubicBezTo>
                    <a:pt x="777" y="52"/>
                    <a:pt x="763" y="27"/>
                    <a:pt x="736" y="14"/>
                  </a:cubicBezTo>
                  <a:cubicBezTo>
                    <a:pt x="720" y="4"/>
                    <a:pt x="704" y="0"/>
                    <a:pt x="6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1314;p52"/>
            <p:cNvSpPr/>
            <p:nvPr/>
          </p:nvSpPr>
          <p:spPr>
            <a:xfrm>
              <a:off x="2707098" y="767333"/>
              <a:ext cx="31849" cy="15198"/>
            </a:xfrm>
            <a:custGeom>
              <a:avLst/>
              <a:gdLst/>
              <a:ahLst/>
              <a:cxnLst/>
              <a:rect l="l" t="t" r="r" b="b"/>
              <a:pathLst>
                <a:path w="788" h="376" extrusionOk="0">
                  <a:moveTo>
                    <a:pt x="112" y="1"/>
                  </a:moveTo>
                  <a:cubicBezTo>
                    <a:pt x="95" y="1"/>
                    <a:pt x="78" y="5"/>
                    <a:pt x="62" y="15"/>
                  </a:cubicBezTo>
                  <a:cubicBezTo>
                    <a:pt x="37" y="28"/>
                    <a:pt x="17" y="54"/>
                    <a:pt x="13" y="79"/>
                  </a:cubicBezTo>
                  <a:cubicBezTo>
                    <a:pt x="0" y="133"/>
                    <a:pt x="27" y="199"/>
                    <a:pt x="87" y="212"/>
                  </a:cubicBezTo>
                  <a:cubicBezTo>
                    <a:pt x="276" y="253"/>
                    <a:pt x="458" y="315"/>
                    <a:pt x="642" y="371"/>
                  </a:cubicBezTo>
                  <a:cubicBezTo>
                    <a:pt x="651" y="374"/>
                    <a:pt x="661" y="376"/>
                    <a:pt x="671" y="376"/>
                  </a:cubicBezTo>
                  <a:cubicBezTo>
                    <a:pt x="717" y="376"/>
                    <a:pt x="762" y="345"/>
                    <a:pt x="773" y="297"/>
                  </a:cubicBezTo>
                  <a:cubicBezTo>
                    <a:pt x="787" y="241"/>
                    <a:pt x="756" y="183"/>
                    <a:pt x="698" y="164"/>
                  </a:cubicBezTo>
                  <a:cubicBezTo>
                    <a:pt x="514" y="110"/>
                    <a:pt x="334" y="46"/>
                    <a:pt x="145" y="5"/>
                  </a:cubicBezTo>
                  <a:cubicBezTo>
                    <a:pt x="134" y="2"/>
                    <a:pt x="123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1315;p52"/>
            <p:cNvSpPr/>
            <p:nvPr/>
          </p:nvSpPr>
          <p:spPr>
            <a:xfrm>
              <a:off x="2890396" y="708119"/>
              <a:ext cx="12085" cy="28941"/>
            </a:xfrm>
            <a:custGeom>
              <a:avLst/>
              <a:gdLst/>
              <a:ahLst/>
              <a:cxnLst/>
              <a:rect l="l" t="t" r="r" b="b"/>
              <a:pathLst>
                <a:path w="299" h="716" extrusionOk="0">
                  <a:moveTo>
                    <a:pt x="191" y="0"/>
                  </a:moveTo>
                  <a:cubicBezTo>
                    <a:pt x="172" y="0"/>
                    <a:pt x="153" y="5"/>
                    <a:pt x="137" y="14"/>
                  </a:cubicBezTo>
                  <a:cubicBezTo>
                    <a:pt x="116" y="31"/>
                    <a:pt x="93" y="51"/>
                    <a:pt x="87" y="80"/>
                  </a:cubicBezTo>
                  <a:cubicBezTo>
                    <a:pt x="62" y="246"/>
                    <a:pt x="33" y="412"/>
                    <a:pt x="4" y="579"/>
                  </a:cubicBezTo>
                  <a:cubicBezTo>
                    <a:pt x="0" y="608"/>
                    <a:pt x="0" y="635"/>
                    <a:pt x="15" y="662"/>
                  </a:cubicBezTo>
                  <a:cubicBezTo>
                    <a:pt x="27" y="685"/>
                    <a:pt x="54" y="706"/>
                    <a:pt x="79" y="712"/>
                  </a:cubicBezTo>
                  <a:cubicBezTo>
                    <a:pt x="88" y="714"/>
                    <a:pt x="98" y="715"/>
                    <a:pt x="108" y="715"/>
                  </a:cubicBezTo>
                  <a:cubicBezTo>
                    <a:pt x="126" y="715"/>
                    <a:pt x="145" y="711"/>
                    <a:pt x="162" y="701"/>
                  </a:cubicBezTo>
                  <a:cubicBezTo>
                    <a:pt x="182" y="685"/>
                    <a:pt x="207" y="662"/>
                    <a:pt x="211" y="635"/>
                  </a:cubicBezTo>
                  <a:cubicBezTo>
                    <a:pt x="238" y="470"/>
                    <a:pt x="265" y="304"/>
                    <a:pt x="294" y="136"/>
                  </a:cubicBezTo>
                  <a:cubicBezTo>
                    <a:pt x="298" y="107"/>
                    <a:pt x="298" y="80"/>
                    <a:pt x="284" y="53"/>
                  </a:cubicBezTo>
                  <a:cubicBezTo>
                    <a:pt x="271" y="31"/>
                    <a:pt x="244" y="10"/>
                    <a:pt x="220" y="4"/>
                  </a:cubicBezTo>
                  <a:cubicBezTo>
                    <a:pt x="210" y="2"/>
                    <a:pt x="201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1316;p52"/>
            <p:cNvSpPr/>
            <p:nvPr/>
          </p:nvSpPr>
          <p:spPr>
            <a:xfrm>
              <a:off x="2929036" y="687061"/>
              <a:ext cx="21300" cy="23322"/>
            </a:xfrm>
            <a:custGeom>
              <a:avLst/>
              <a:gdLst/>
              <a:ahLst/>
              <a:cxnLst/>
              <a:rect l="l" t="t" r="r" b="b"/>
              <a:pathLst>
                <a:path w="527" h="577" extrusionOk="0">
                  <a:moveTo>
                    <a:pt x="293" y="378"/>
                  </a:moveTo>
                  <a:cubicBezTo>
                    <a:pt x="289" y="383"/>
                    <a:pt x="285" y="388"/>
                    <a:pt x="281" y="394"/>
                  </a:cubicBezTo>
                  <a:lnTo>
                    <a:pt x="281" y="394"/>
                  </a:lnTo>
                  <a:cubicBezTo>
                    <a:pt x="285" y="389"/>
                    <a:pt x="290" y="384"/>
                    <a:pt x="293" y="378"/>
                  </a:cubicBezTo>
                  <a:close/>
                  <a:moveTo>
                    <a:pt x="411" y="0"/>
                  </a:moveTo>
                  <a:cubicBezTo>
                    <a:pt x="384" y="0"/>
                    <a:pt x="357" y="10"/>
                    <a:pt x="334" y="30"/>
                  </a:cubicBezTo>
                  <a:cubicBezTo>
                    <a:pt x="278" y="82"/>
                    <a:pt x="222" y="137"/>
                    <a:pt x="169" y="193"/>
                  </a:cubicBezTo>
                  <a:cubicBezTo>
                    <a:pt x="108" y="258"/>
                    <a:pt x="55" y="330"/>
                    <a:pt x="19" y="413"/>
                  </a:cubicBezTo>
                  <a:cubicBezTo>
                    <a:pt x="5" y="440"/>
                    <a:pt x="1" y="465"/>
                    <a:pt x="9" y="496"/>
                  </a:cubicBezTo>
                  <a:cubicBezTo>
                    <a:pt x="15" y="523"/>
                    <a:pt x="34" y="547"/>
                    <a:pt x="57" y="562"/>
                  </a:cubicBezTo>
                  <a:cubicBezTo>
                    <a:pt x="75" y="570"/>
                    <a:pt x="94" y="577"/>
                    <a:pt x="113" y="577"/>
                  </a:cubicBezTo>
                  <a:cubicBezTo>
                    <a:pt x="122" y="577"/>
                    <a:pt x="131" y="576"/>
                    <a:pt x="140" y="572"/>
                  </a:cubicBezTo>
                  <a:cubicBezTo>
                    <a:pt x="166" y="562"/>
                    <a:pt x="195" y="545"/>
                    <a:pt x="206" y="521"/>
                  </a:cubicBezTo>
                  <a:cubicBezTo>
                    <a:pt x="226" y="475"/>
                    <a:pt x="252" y="433"/>
                    <a:pt x="281" y="394"/>
                  </a:cubicBezTo>
                  <a:lnTo>
                    <a:pt x="281" y="394"/>
                  </a:lnTo>
                  <a:cubicBezTo>
                    <a:pt x="279" y="395"/>
                    <a:pt x="278" y="397"/>
                    <a:pt x="276" y="398"/>
                  </a:cubicBezTo>
                  <a:cubicBezTo>
                    <a:pt x="338" y="318"/>
                    <a:pt x="411" y="249"/>
                    <a:pt x="485" y="181"/>
                  </a:cubicBezTo>
                  <a:cubicBezTo>
                    <a:pt x="527" y="144"/>
                    <a:pt x="527" y="67"/>
                    <a:pt x="485" y="30"/>
                  </a:cubicBezTo>
                  <a:cubicBezTo>
                    <a:pt x="464" y="10"/>
                    <a:pt x="437" y="0"/>
                    <a:pt x="4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1317;p52"/>
            <p:cNvSpPr/>
            <p:nvPr/>
          </p:nvSpPr>
          <p:spPr>
            <a:xfrm>
              <a:off x="2936069" y="637144"/>
              <a:ext cx="21058" cy="28739"/>
            </a:xfrm>
            <a:custGeom>
              <a:avLst/>
              <a:gdLst/>
              <a:ahLst/>
              <a:cxnLst/>
              <a:rect l="l" t="t" r="r" b="b"/>
              <a:pathLst>
                <a:path w="521" h="711" extrusionOk="0">
                  <a:moveTo>
                    <a:pt x="65" y="505"/>
                  </a:moveTo>
                  <a:lnTo>
                    <a:pt x="65" y="505"/>
                  </a:lnTo>
                  <a:cubicBezTo>
                    <a:pt x="62" y="508"/>
                    <a:pt x="60" y="511"/>
                    <a:pt x="57" y="515"/>
                  </a:cubicBezTo>
                  <a:cubicBezTo>
                    <a:pt x="59" y="512"/>
                    <a:pt x="62" y="508"/>
                    <a:pt x="65" y="505"/>
                  </a:cubicBezTo>
                  <a:close/>
                  <a:moveTo>
                    <a:pt x="401" y="0"/>
                  </a:moveTo>
                  <a:cubicBezTo>
                    <a:pt x="365" y="0"/>
                    <a:pt x="330" y="17"/>
                    <a:pt x="311" y="51"/>
                  </a:cubicBezTo>
                  <a:cubicBezTo>
                    <a:pt x="268" y="132"/>
                    <a:pt x="226" y="215"/>
                    <a:pt x="185" y="298"/>
                  </a:cubicBezTo>
                  <a:cubicBezTo>
                    <a:pt x="148" y="368"/>
                    <a:pt x="112" y="441"/>
                    <a:pt x="65" y="505"/>
                  </a:cubicBezTo>
                  <a:lnTo>
                    <a:pt x="65" y="505"/>
                  </a:lnTo>
                  <a:cubicBezTo>
                    <a:pt x="68" y="501"/>
                    <a:pt x="71" y="498"/>
                    <a:pt x="75" y="494"/>
                  </a:cubicBezTo>
                  <a:lnTo>
                    <a:pt x="75" y="494"/>
                  </a:lnTo>
                  <a:cubicBezTo>
                    <a:pt x="65" y="507"/>
                    <a:pt x="55" y="521"/>
                    <a:pt x="44" y="528"/>
                  </a:cubicBezTo>
                  <a:cubicBezTo>
                    <a:pt x="1" y="565"/>
                    <a:pt x="3" y="641"/>
                    <a:pt x="44" y="679"/>
                  </a:cubicBezTo>
                  <a:cubicBezTo>
                    <a:pt x="65" y="700"/>
                    <a:pt x="91" y="711"/>
                    <a:pt x="117" y="711"/>
                  </a:cubicBezTo>
                  <a:cubicBezTo>
                    <a:pt x="144" y="711"/>
                    <a:pt x="172" y="700"/>
                    <a:pt x="195" y="681"/>
                  </a:cubicBezTo>
                  <a:cubicBezTo>
                    <a:pt x="220" y="658"/>
                    <a:pt x="241" y="629"/>
                    <a:pt x="260" y="598"/>
                  </a:cubicBezTo>
                  <a:cubicBezTo>
                    <a:pt x="280" y="569"/>
                    <a:pt x="299" y="536"/>
                    <a:pt x="316" y="505"/>
                  </a:cubicBezTo>
                  <a:cubicBezTo>
                    <a:pt x="357" y="430"/>
                    <a:pt x="396" y="356"/>
                    <a:pt x="434" y="277"/>
                  </a:cubicBezTo>
                  <a:cubicBezTo>
                    <a:pt x="454" y="236"/>
                    <a:pt x="475" y="196"/>
                    <a:pt x="496" y="159"/>
                  </a:cubicBezTo>
                  <a:cubicBezTo>
                    <a:pt x="521" y="109"/>
                    <a:pt x="508" y="39"/>
                    <a:pt x="456" y="14"/>
                  </a:cubicBezTo>
                  <a:cubicBezTo>
                    <a:pt x="439" y="5"/>
                    <a:pt x="419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1318;p52"/>
            <p:cNvSpPr/>
            <p:nvPr/>
          </p:nvSpPr>
          <p:spPr>
            <a:xfrm>
              <a:off x="2978751" y="606709"/>
              <a:ext cx="20492" cy="20574"/>
            </a:xfrm>
            <a:custGeom>
              <a:avLst/>
              <a:gdLst/>
              <a:ahLst/>
              <a:cxnLst/>
              <a:rect l="l" t="t" r="r" b="b"/>
              <a:pathLst>
                <a:path w="507" h="509" extrusionOk="0">
                  <a:moveTo>
                    <a:pt x="391" y="0"/>
                  </a:moveTo>
                  <a:cubicBezTo>
                    <a:pt x="373" y="0"/>
                    <a:pt x="355" y="5"/>
                    <a:pt x="340" y="15"/>
                  </a:cubicBezTo>
                  <a:cubicBezTo>
                    <a:pt x="218" y="100"/>
                    <a:pt x="123" y="210"/>
                    <a:pt x="32" y="326"/>
                  </a:cubicBezTo>
                  <a:cubicBezTo>
                    <a:pt x="13" y="349"/>
                    <a:pt x="1" y="369"/>
                    <a:pt x="1" y="400"/>
                  </a:cubicBezTo>
                  <a:cubicBezTo>
                    <a:pt x="1" y="427"/>
                    <a:pt x="13" y="458"/>
                    <a:pt x="32" y="477"/>
                  </a:cubicBezTo>
                  <a:cubicBezTo>
                    <a:pt x="53" y="494"/>
                    <a:pt x="77" y="508"/>
                    <a:pt x="106" y="508"/>
                  </a:cubicBezTo>
                  <a:cubicBezTo>
                    <a:pt x="133" y="508"/>
                    <a:pt x="164" y="500"/>
                    <a:pt x="181" y="477"/>
                  </a:cubicBezTo>
                  <a:cubicBezTo>
                    <a:pt x="260" y="378"/>
                    <a:pt x="340" y="282"/>
                    <a:pt x="440" y="204"/>
                  </a:cubicBezTo>
                  <a:lnTo>
                    <a:pt x="440" y="204"/>
                  </a:lnTo>
                  <a:cubicBezTo>
                    <a:pt x="434" y="210"/>
                    <a:pt x="425" y="214"/>
                    <a:pt x="419" y="222"/>
                  </a:cubicBezTo>
                  <a:cubicBezTo>
                    <a:pt x="429" y="214"/>
                    <a:pt x="438" y="208"/>
                    <a:pt x="448" y="202"/>
                  </a:cubicBezTo>
                  <a:cubicBezTo>
                    <a:pt x="471" y="187"/>
                    <a:pt x="490" y="166"/>
                    <a:pt x="498" y="137"/>
                  </a:cubicBezTo>
                  <a:cubicBezTo>
                    <a:pt x="506" y="111"/>
                    <a:pt x="502" y="77"/>
                    <a:pt x="487" y="55"/>
                  </a:cubicBezTo>
                  <a:cubicBezTo>
                    <a:pt x="471" y="32"/>
                    <a:pt x="450" y="11"/>
                    <a:pt x="423" y="5"/>
                  </a:cubicBezTo>
                  <a:cubicBezTo>
                    <a:pt x="413" y="2"/>
                    <a:pt x="402" y="0"/>
                    <a:pt x="3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1319;p52"/>
            <p:cNvSpPr/>
            <p:nvPr/>
          </p:nvSpPr>
          <p:spPr>
            <a:xfrm>
              <a:off x="2972567" y="682534"/>
              <a:ext cx="28414" cy="14470"/>
            </a:xfrm>
            <a:custGeom>
              <a:avLst/>
              <a:gdLst/>
              <a:ahLst/>
              <a:cxnLst/>
              <a:rect l="l" t="t" r="r" b="b"/>
              <a:pathLst>
                <a:path w="703" h="358" extrusionOk="0">
                  <a:moveTo>
                    <a:pt x="581" y="146"/>
                  </a:moveTo>
                  <a:cubicBezTo>
                    <a:pt x="584" y="147"/>
                    <a:pt x="587" y="147"/>
                    <a:pt x="591" y="148"/>
                  </a:cubicBezTo>
                  <a:cubicBezTo>
                    <a:pt x="588" y="147"/>
                    <a:pt x="584" y="147"/>
                    <a:pt x="581" y="146"/>
                  </a:cubicBezTo>
                  <a:close/>
                  <a:moveTo>
                    <a:pt x="92" y="208"/>
                  </a:moveTo>
                  <a:cubicBezTo>
                    <a:pt x="96" y="209"/>
                    <a:pt x="100" y="209"/>
                    <a:pt x="104" y="210"/>
                  </a:cubicBezTo>
                  <a:lnTo>
                    <a:pt x="104" y="210"/>
                  </a:lnTo>
                  <a:cubicBezTo>
                    <a:pt x="100" y="209"/>
                    <a:pt x="96" y="209"/>
                    <a:pt x="92" y="208"/>
                  </a:cubicBezTo>
                  <a:close/>
                  <a:moveTo>
                    <a:pt x="101" y="1"/>
                  </a:moveTo>
                  <a:cubicBezTo>
                    <a:pt x="77" y="1"/>
                    <a:pt x="49" y="15"/>
                    <a:pt x="32" y="32"/>
                  </a:cubicBezTo>
                  <a:cubicBezTo>
                    <a:pt x="13" y="51"/>
                    <a:pt x="1" y="82"/>
                    <a:pt x="1" y="107"/>
                  </a:cubicBezTo>
                  <a:cubicBezTo>
                    <a:pt x="3" y="136"/>
                    <a:pt x="11" y="165"/>
                    <a:pt x="32" y="181"/>
                  </a:cubicBezTo>
                  <a:cubicBezTo>
                    <a:pt x="50" y="200"/>
                    <a:pt x="73" y="208"/>
                    <a:pt x="104" y="210"/>
                  </a:cubicBezTo>
                  <a:cubicBezTo>
                    <a:pt x="105" y="210"/>
                    <a:pt x="105" y="210"/>
                    <a:pt x="106" y="210"/>
                  </a:cubicBezTo>
                  <a:lnTo>
                    <a:pt x="106" y="210"/>
                  </a:lnTo>
                  <a:cubicBezTo>
                    <a:pt x="192" y="224"/>
                    <a:pt x="272" y="260"/>
                    <a:pt x="353" y="293"/>
                  </a:cubicBezTo>
                  <a:cubicBezTo>
                    <a:pt x="425" y="323"/>
                    <a:pt x="503" y="357"/>
                    <a:pt x="586" y="357"/>
                  </a:cubicBezTo>
                  <a:cubicBezTo>
                    <a:pt x="588" y="357"/>
                    <a:pt x="590" y="357"/>
                    <a:pt x="593" y="357"/>
                  </a:cubicBezTo>
                  <a:cubicBezTo>
                    <a:pt x="651" y="355"/>
                    <a:pt x="703" y="307"/>
                    <a:pt x="701" y="251"/>
                  </a:cubicBezTo>
                  <a:cubicBezTo>
                    <a:pt x="697" y="196"/>
                    <a:pt x="656" y="146"/>
                    <a:pt x="600" y="146"/>
                  </a:cubicBezTo>
                  <a:cubicBezTo>
                    <a:pt x="597" y="146"/>
                    <a:pt x="595" y="146"/>
                    <a:pt x="593" y="146"/>
                  </a:cubicBezTo>
                  <a:cubicBezTo>
                    <a:pt x="587" y="146"/>
                    <a:pt x="582" y="146"/>
                    <a:pt x="576" y="146"/>
                  </a:cubicBezTo>
                  <a:lnTo>
                    <a:pt x="576" y="146"/>
                  </a:lnTo>
                  <a:cubicBezTo>
                    <a:pt x="509" y="133"/>
                    <a:pt x="441" y="101"/>
                    <a:pt x="380" y="75"/>
                  </a:cubicBezTo>
                  <a:cubicBezTo>
                    <a:pt x="291" y="40"/>
                    <a:pt x="204" y="11"/>
                    <a:pt x="106" y="1"/>
                  </a:cubicBezTo>
                  <a:cubicBezTo>
                    <a:pt x="105" y="1"/>
                    <a:pt x="103" y="1"/>
                    <a:pt x="1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1320;p52"/>
            <p:cNvSpPr/>
            <p:nvPr/>
          </p:nvSpPr>
          <p:spPr>
            <a:xfrm>
              <a:off x="2996940" y="656181"/>
              <a:ext cx="35244" cy="9499"/>
            </a:xfrm>
            <a:custGeom>
              <a:avLst/>
              <a:gdLst/>
              <a:ahLst/>
              <a:cxnLst/>
              <a:rect l="l" t="t" r="r" b="b"/>
              <a:pathLst>
                <a:path w="872" h="235" extrusionOk="0">
                  <a:moveTo>
                    <a:pt x="677" y="0"/>
                  </a:moveTo>
                  <a:cubicBezTo>
                    <a:pt x="554" y="0"/>
                    <a:pt x="431" y="22"/>
                    <a:pt x="307" y="22"/>
                  </a:cubicBezTo>
                  <a:cubicBezTo>
                    <a:pt x="270" y="22"/>
                    <a:pt x="232" y="20"/>
                    <a:pt x="195" y="15"/>
                  </a:cubicBezTo>
                  <a:lnTo>
                    <a:pt x="195" y="15"/>
                  </a:lnTo>
                  <a:cubicBezTo>
                    <a:pt x="205" y="17"/>
                    <a:pt x="213" y="17"/>
                    <a:pt x="224" y="21"/>
                  </a:cubicBezTo>
                  <a:cubicBezTo>
                    <a:pt x="197" y="15"/>
                    <a:pt x="172" y="13"/>
                    <a:pt x="147" y="5"/>
                  </a:cubicBezTo>
                  <a:cubicBezTo>
                    <a:pt x="139" y="3"/>
                    <a:pt x="131" y="2"/>
                    <a:pt x="123" y="2"/>
                  </a:cubicBezTo>
                  <a:cubicBezTo>
                    <a:pt x="76" y="2"/>
                    <a:pt x="27" y="32"/>
                    <a:pt x="17" y="81"/>
                  </a:cubicBezTo>
                  <a:cubicBezTo>
                    <a:pt x="0" y="133"/>
                    <a:pt x="31" y="195"/>
                    <a:pt x="89" y="210"/>
                  </a:cubicBezTo>
                  <a:cubicBezTo>
                    <a:pt x="161" y="228"/>
                    <a:pt x="233" y="235"/>
                    <a:pt x="306" y="235"/>
                  </a:cubicBezTo>
                  <a:cubicBezTo>
                    <a:pt x="350" y="235"/>
                    <a:pt x="394" y="232"/>
                    <a:pt x="439" y="228"/>
                  </a:cubicBezTo>
                  <a:cubicBezTo>
                    <a:pt x="515" y="221"/>
                    <a:pt x="591" y="213"/>
                    <a:pt x="668" y="213"/>
                  </a:cubicBezTo>
                  <a:cubicBezTo>
                    <a:pt x="701" y="213"/>
                    <a:pt x="734" y="214"/>
                    <a:pt x="766" y="218"/>
                  </a:cubicBezTo>
                  <a:cubicBezTo>
                    <a:pt x="768" y="218"/>
                    <a:pt x="770" y="218"/>
                    <a:pt x="772" y="218"/>
                  </a:cubicBezTo>
                  <a:cubicBezTo>
                    <a:pt x="797" y="218"/>
                    <a:pt x="827" y="204"/>
                    <a:pt x="843" y="187"/>
                  </a:cubicBezTo>
                  <a:cubicBezTo>
                    <a:pt x="860" y="168"/>
                    <a:pt x="872" y="137"/>
                    <a:pt x="872" y="110"/>
                  </a:cubicBezTo>
                  <a:cubicBezTo>
                    <a:pt x="870" y="83"/>
                    <a:pt x="862" y="54"/>
                    <a:pt x="843" y="36"/>
                  </a:cubicBezTo>
                  <a:cubicBezTo>
                    <a:pt x="818" y="15"/>
                    <a:pt x="795" y="7"/>
                    <a:pt x="766" y="5"/>
                  </a:cubicBezTo>
                  <a:cubicBezTo>
                    <a:pt x="736" y="2"/>
                    <a:pt x="706" y="0"/>
                    <a:pt x="6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1321;p52"/>
            <p:cNvSpPr/>
            <p:nvPr/>
          </p:nvSpPr>
          <p:spPr>
            <a:xfrm>
              <a:off x="3024465" y="595068"/>
              <a:ext cx="22068" cy="29951"/>
            </a:xfrm>
            <a:custGeom>
              <a:avLst/>
              <a:gdLst/>
              <a:ahLst/>
              <a:cxnLst/>
              <a:rect l="l" t="t" r="r" b="b"/>
              <a:pathLst>
                <a:path w="546" h="741" extrusionOk="0">
                  <a:moveTo>
                    <a:pt x="127" y="461"/>
                  </a:moveTo>
                  <a:cubicBezTo>
                    <a:pt x="122" y="465"/>
                    <a:pt x="119" y="471"/>
                    <a:pt x="114" y="477"/>
                  </a:cubicBezTo>
                  <a:cubicBezTo>
                    <a:pt x="119" y="472"/>
                    <a:pt x="123" y="466"/>
                    <a:pt x="127" y="461"/>
                  </a:cubicBezTo>
                  <a:close/>
                  <a:moveTo>
                    <a:pt x="432" y="0"/>
                  </a:moveTo>
                  <a:cubicBezTo>
                    <a:pt x="423" y="0"/>
                    <a:pt x="413" y="2"/>
                    <a:pt x="404" y="5"/>
                  </a:cubicBezTo>
                  <a:cubicBezTo>
                    <a:pt x="381" y="13"/>
                    <a:pt x="350" y="28"/>
                    <a:pt x="340" y="55"/>
                  </a:cubicBezTo>
                  <a:cubicBezTo>
                    <a:pt x="281" y="195"/>
                    <a:pt x="219" y="338"/>
                    <a:pt x="127" y="461"/>
                  </a:cubicBezTo>
                  <a:lnTo>
                    <a:pt x="127" y="461"/>
                  </a:lnTo>
                  <a:cubicBezTo>
                    <a:pt x="129" y="459"/>
                    <a:pt x="131" y="458"/>
                    <a:pt x="133" y="457"/>
                  </a:cubicBezTo>
                  <a:lnTo>
                    <a:pt x="133" y="457"/>
                  </a:lnTo>
                  <a:cubicBezTo>
                    <a:pt x="104" y="494"/>
                    <a:pt x="71" y="529"/>
                    <a:pt x="32" y="560"/>
                  </a:cubicBezTo>
                  <a:cubicBezTo>
                    <a:pt x="11" y="575"/>
                    <a:pt x="0" y="612"/>
                    <a:pt x="0" y="635"/>
                  </a:cubicBezTo>
                  <a:cubicBezTo>
                    <a:pt x="0" y="662"/>
                    <a:pt x="13" y="693"/>
                    <a:pt x="32" y="709"/>
                  </a:cubicBezTo>
                  <a:cubicBezTo>
                    <a:pt x="52" y="728"/>
                    <a:pt x="79" y="740"/>
                    <a:pt x="106" y="740"/>
                  </a:cubicBezTo>
                  <a:cubicBezTo>
                    <a:pt x="137" y="740"/>
                    <a:pt x="162" y="730"/>
                    <a:pt x="185" y="713"/>
                  </a:cubicBezTo>
                  <a:cubicBezTo>
                    <a:pt x="270" y="643"/>
                    <a:pt x="334" y="546"/>
                    <a:pt x="390" y="454"/>
                  </a:cubicBezTo>
                  <a:cubicBezTo>
                    <a:pt x="442" y="361"/>
                    <a:pt x="485" y="262"/>
                    <a:pt x="526" y="165"/>
                  </a:cubicBezTo>
                  <a:cubicBezTo>
                    <a:pt x="539" y="136"/>
                    <a:pt x="545" y="113"/>
                    <a:pt x="537" y="80"/>
                  </a:cubicBezTo>
                  <a:cubicBezTo>
                    <a:pt x="529" y="55"/>
                    <a:pt x="510" y="28"/>
                    <a:pt x="487" y="15"/>
                  </a:cubicBezTo>
                  <a:cubicBezTo>
                    <a:pt x="470" y="7"/>
                    <a:pt x="45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1322;p52"/>
            <p:cNvSpPr/>
            <p:nvPr/>
          </p:nvSpPr>
          <p:spPr>
            <a:xfrm>
              <a:off x="3060882" y="655535"/>
              <a:ext cx="26635" cy="8973"/>
            </a:xfrm>
            <a:custGeom>
              <a:avLst/>
              <a:gdLst/>
              <a:ahLst/>
              <a:cxnLst/>
              <a:rect l="l" t="t" r="r" b="b"/>
              <a:pathLst>
                <a:path w="659" h="222" extrusionOk="0">
                  <a:moveTo>
                    <a:pt x="107" y="0"/>
                  </a:moveTo>
                  <a:cubicBezTo>
                    <a:pt x="50" y="0"/>
                    <a:pt x="0" y="53"/>
                    <a:pt x="2" y="106"/>
                  </a:cubicBezTo>
                  <a:cubicBezTo>
                    <a:pt x="6" y="164"/>
                    <a:pt x="50" y="211"/>
                    <a:pt x="110" y="213"/>
                  </a:cubicBezTo>
                  <a:cubicBezTo>
                    <a:pt x="211" y="216"/>
                    <a:pt x="312" y="222"/>
                    <a:pt x="413" y="222"/>
                  </a:cubicBezTo>
                  <a:cubicBezTo>
                    <a:pt x="459" y="222"/>
                    <a:pt x="505" y="221"/>
                    <a:pt x="551" y="218"/>
                  </a:cubicBezTo>
                  <a:cubicBezTo>
                    <a:pt x="580" y="215"/>
                    <a:pt x="607" y="207"/>
                    <a:pt x="628" y="186"/>
                  </a:cubicBezTo>
                  <a:cubicBezTo>
                    <a:pt x="644" y="170"/>
                    <a:pt x="659" y="137"/>
                    <a:pt x="659" y="112"/>
                  </a:cubicBezTo>
                  <a:cubicBezTo>
                    <a:pt x="655" y="61"/>
                    <a:pt x="615" y="6"/>
                    <a:pt x="560" y="6"/>
                  </a:cubicBezTo>
                  <a:cubicBezTo>
                    <a:pt x="557" y="6"/>
                    <a:pt x="554" y="6"/>
                    <a:pt x="551" y="6"/>
                  </a:cubicBezTo>
                  <a:cubicBezTo>
                    <a:pt x="505" y="10"/>
                    <a:pt x="460" y="12"/>
                    <a:pt x="414" y="12"/>
                  </a:cubicBezTo>
                  <a:cubicBezTo>
                    <a:pt x="313" y="12"/>
                    <a:pt x="211" y="4"/>
                    <a:pt x="110" y="0"/>
                  </a:cubicBezTo>
                  <a:cubicBezTo>
                    <a:pt x="109" y="0"/>
                    <a:pt x="108" y="0"/>
                    <a:pt x="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1323;p52"/>
            <p:cNvSpPr/>
            <p:nvPr/>
          </p:nvSpPr>
          <p:spPr>
            <a:xfrm>
              <a:off x="3048999" y="683828"/>
              <a:ext cx="27403" cy="17178"/>
            </a:xfrm>
            <a:custGeom>
              <a:avLst/>
              <a:gdLst/>
              <a:ahLst/>
              <a:cxnLst/>
              <a:rect l="l" t="t" r="r" b="b"/>
              <a:pathLst>
                <a:path w="678" h="425" extrusionOk="0">
                  <a:moveTo>
                    <a:pt x="118" y="222"/>
                  </a:moveTo>
                  <a:cubicBezTo>
                    <a:pt x="120" y="222"/>
                    <a:pt x="123" y="223"/>
                    <a:pt x="125" y="224"/>
                  </a:cubicBezTo>
                  <a:lnTo>
                    <a:pt x="125" y="224"/>
                  </a:lnTo>
                  <a:cubicBezTo>
                    <a:pt x="123" y="223"/>
                    <a:pt x="120" y="223"/>
                    <a:pt x="118" y="222"/>
                  </a:cubicBezTo>
                  <a:close/>
                  <a:moveTo>
                    <a:pt x="120" y="0"/>
                  </a:moveTo>
                  <a:cubicBezTo>
                    <a:pt x="73" y="0"/>
                    <a:pt x="25" y="34"/>
                    <a:pt x="15" y="81"/>
                  </a:cubicBezTo>
                  <a:cubicBezTo>
                    <a:pt x="0" y="139"/>
                    <a:pt x="31" y="197"/>
                    <a:pt x="87" y="211"/>
                  </a:cubicBezTo>
                  <a:cubicBezTo>
                    <a:pt x="103" y="218"/>
                    <a:pt x="118" y="224"/>
                    <a:pt x="135" y="229"/>
                  </a:cubicBezTo>
                  <a:lnTo>
                    <a:pt x="135" y="229"/>
                  </a:lnTo>
                  <a:cubicBezTo>
                    <a:pt x="270" y="289"/>
                    <a:pt x="385" y="385"/>
                    <a:pt x="532" y="420"/>
                  </a:cubicBezTo>
                  <a:cubicBezTo>
                    <a:pt x="542" y="423"/>
                    <a:pt x="552" y="425"/>
                    <a:pt x="561" y="425"/>
                  </a:cubicBezTo>
                  <a:cubicBezTo>
                    <a:pt x="608" y="425"/>
                    <a:pt x="655" y="394"/>
                    <a:pt x="665" y="346"/>
                  </a:cubicBezTo>
                  <a:cubicBezTo>
                    <a:pt x="677" y="290"/>
                    <a:pt x="646" y="230"/>
                    <a:pt x="590" y="213"/>
                  </a:cubicBezTo>
                  <a:cubicBezTo>
                    <a:pt x="567" y="208"/>
                    <a:pt x="544" y="201"/>
                    <a:pt x="523" y="193"/>
                  </a:cubicBezTo>
                  <a:lnTo>
                    <a:pt x="523" y="193"/>
                  </a:lnTo>
                  <a:cubicBezTo>
                    <a:pt x="395" y="135"/>
                    <a:pt x="281" y="49"/>
                    <a:pt x="147" y="4"/>
                  </a:cubicBezTo>
                  <a:cubicBezTo>
                    <a:pt x="138" y="1"/>
                    <a:pt x="129" y="0"/>
                    <a:pt x="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1324;p52"/>
            <p:cNvSpPr/>
            <p:nvPr/>
          </p:nvSpPr>
          <p:spPr>
            <a:xfrm>
              <a:off x="3051666" y="619360"/>
              <a:ext cx="32172" cy="14672"/>
            </a:xfrm>
            <a:custGeom>
              <a:avLst/>
              <a:gdLst/>
              <a:ahLst/>
              <a:cxnLst/>
              <a:rect l="l" t="t" r="r" b="b"/>
              <a:pathLst>
                <a:path w="796" h="363" extrusionOk="0">
                  <a:moveTo>
                    <a:pt x="669" y="210"/>
                  </a:moveTo>
                  <a:cubicBezTo>
                    <a:pt x="668" y="210"/>
                    <a:pt x="667" y="210"/>
                    <a:pt x="666" y="210"/>
                  </a:cubicBezTo>
                  <a:lnTo>
                    <a:pt x="666" y="210"/>
                  </a:lnTo>
                  <a:cubicBezTo>
                    <a:pt x="667" y="210"/>
                    <a:pt x="668" y="210"/>
                    <a:pt x="669" y="210"/>
                  </a:cubicBezTo>
                  <a:close/>
                  <a:moveTo>
                    <a:pt x="686" y="1"/>
                  </a:moveTo>
                  <a:cubicBezTo>
                    <a:pt x="589" y="1"/>
                    <a:pt x="493" y="34"/>
                    <a:pt x="402" y="71"/>
                  </a:cubicBezTo>
                  <a:cubicBezTo>
                    <a:pt x="321" y="102"/>
                    <a:pt x="241" y="139"/>
                    <a:pt x="156" y="154"/>
                  </a:cubicBezTo>
                  <a:lnTo>
                    <a:pt x="156" y="154"/>
                  </a:lnTo>
                  <a:cubicBezTo>
                    <a:pt x="156" y="154"/>
                    <a:pt x="156" y="154"/>
                    <a:pt x="156" y="154"/>
                  </a:cubicBezTo>
                  <a:lnTo>
                    <a:pt x="156" y="154"/>
                  </a:lnTo>
                  <a:cubicBezTo>
                    <a:pt x="166" y="150"/>
                    <a:pt x="174" y="150"/>
                    <a:pt x="185" y="148"/>
                  </a:cubicBezTo>
                  <a:lnTo>
                    <a:pt x="185" y="148"/>
                  </a:lnTo>
                  <a:cubicBezTo>
                    <a:pt x="170" y="149"/>
                    <a:pt x="159" y="150"/>
                    <a:pt x="143" y="150"/>
                  </a:cubicBezTo>
                  <a:lnTo>
                    <a:pt x="143" y="150"/>
                  </a:lnTo>
                  <a:cubicBezTo>
                    <a:pt x="135" y="147"/>
                    <a:pt x="126" y="146"/>
                    <a:pt x="117" y="146"/>
                  </a:cubicBezTo>
                  <a:cubicBezTo>
                    <a:pt x="71" y="146"/>
                    <a:pt x="21" y="179"/>
                    <a:pt x="11" y="226"/>
                  </a:cubicBezTo>
                  <a:cubicBezTo>
                    <a:pt x="0" y="280"/>
                    <a:pt x="34" y="332"/>
                    <a:pt x="90" y="353"/>
                  </a:cubicBezTo>
                  <a:cubicBezTo>
                    <a:pt x="110" y="360"/>
                    <a:pt x="131" y="362"/>
                    <a:pt x="153" y="362"/>
                  </a:cubicBezTo>
                  <a:cubicBezTo>
                    <a:pt x="174" y="362"/>
                    <a:pt x="195" y="360"/>
                    <a:pt x="216" y="357"/>
                  </a:cubicBezTo>
                  <a:cubicBezTo>
                    <a:pt x="249" y="353"/>
                    <a:pt x="280" y="342"/>
                    <a:pt x="313" y="332"/>
                  </a:cubicBezTo>
                  <a:cubicBezTo>
                    <a:pt x="390" y="305"/>
                    <a:pt x="462" y="272"/>
                    <a:pt x="539" y="243"/>
                  </a:cubicBezTo>
                  <a:cubicBezTo>
                    <a:pt x="573" y="231"/>
                    <a:pt x="608" y="222"/>
                    <a:pt x="644" y="215"/>
                  </a:cubicBezTo>
                  <a:lnTo>
                    <a:pt x="644" y="215"/>
                  </a:lnTo>
                  <a:cubicBezTo>
                    <a:pt x="643" y="215"/>
                    <a:pt x="642" y="215"/>
                    <a:pt x="640" y="216"/>
                  </a:cubicBezTo>
                  <a:cubicBezTo>
                    <a:pt x="655" y="212"/>
                    <a:pt x="671" y="212"/>
                    <a:pt x="686" y="212"/>
                  </a:cubicBezTo>
                  <a:cubicBezTo>
                    <a:pt x="744" y="212"/>
                    <a:pt x="796" y="164"/>
                    <a:pt x="794" y="106"/>
                  </a:cubicBezTo>
                  <a:cubicBezTo>
                    <a:pt x="789" y="5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1325;p52"/>
            <p:cNvSpPr/>
            <p:nvPr/>
          </p:nvSpPr>
          <p:spPr>
            <a:xfrm>
              <a:off x="2802162" y="480804"/>
              <a:ext cx="25140" cy="19482"/>
            </a:xfrm>
            <a:custGeom>
              <a:avLst/>
              <a:gdLst/>
              <a:ahLst/>
              <a:cxnLst/>
              <a:rect l="l" t="t" r="r" b="b"/>
              <a:pathLst>
                <a:path w="622" h="482" extrusionOk="0">
                  <a:moveTo>
                    <a:pt x="300" y="317"/>
                  </a:moveTo>
                  <a:cubicBezTo>
                    <a:pt x="304" y="321"/>
                    <a:pt x="308" y="324"/>
                    <a:pt x="313" y="327"/>
                  </a:cubicBezTo>
                  <a:cubicBezTo>
                    <a:pt x="309" y="323"/>
                    <a:pt x="304" y="320"/>
                    <a:pt x="300" y="317"/>
                  </a:cubicBezTo>
                  <a:close/>
                  <a:moveTo>
                    <a:pt x="117" y="1"/>
                  </a:moveTo>
                  <a:cubicBezTo>
                    <a:pt x="70" y="1"/>
                    <a:pt x="21" y="30"/>
                    <a:pt x="11" y="78"/>
                  </a:cubicBezTo>
                  <a:cubicBezTo>
                    <a:pt x="1" y="136"/>
                    <a:pt x="32" y="196"/>
                    <a:pt x="88" y="211"/>
                  </a:cubicBezTo>
                  <a:cubicBezTo>
                    <a:pt x="108" y="216"/>
                    <a:pt x="129" y="222"/>
                    <a:pt x="148" y="230"/>
                  </a:cubicBezTo>
                  <a:lnTo>
                    <a:pt x="148" y="230"/>
                  </a:lnTo>
                  <a:cubicBezTo>
                    <a:pt x="147" y="230"/>
                    <a:pt x="146" y="229"/>
                    <a:pt x="146" y="229"/>
                  </a:cubicBezTo>
                  <a:lnTo>
                    <a:pt x="146" y="229"/>
                  </a:lnTo>
                  <a:cubicBezTo>
                    <a:pt x="200" y="252"/>
                    <a:pt x="252" y="282"/>
                    <a:pt x="300" y="317"/>
                  </a:cubicBezTo>
                  <a:lnTo>
                    <a:pt x="300" y="317"/>
                  </a:lnTo>
                  <a:cubicBezTo>
                    <a:pt x="297" y="314"/>
                    <a:pt x="295" y="311"/>
                    <a:pt x="293" y="308"/>
                  </a:cubicBezTo>
                  <a:lnTo>
                    <a:pt x="293" y="308"/>
                  </a:lnTo>
                  <a:cubicBezTo>
                    <a:pt x="346" y="353"/>
                    <a:pt x="396" y="399"/>
                    <a:pt x="440" y="451"/>
                  </a:cubicBezTo>
                  <a:cubicBezTo>
                    <a:pt x="458" y="471"/>
                    <a:pt x="491" y="482"/>
                    <a:pt x="514" y="482"/>
                  </a:cubicBezTo>
                  <a:cubicBezTo>
                    <a:pt x="541" y="482"/>
                    <a:pt x="572" y="469"/>
                    <a:pt x="591" y="451"/>
                  </a:cubicBezTo>
                  <a:cubicBezTo>
                    <a:pt x="607" y="430"/>
                    <a:pt x="622" y="405"/>
                    <a:pt x="622" y="376"/>
                  </a:cubicBezTo>
                  <a:cubicBezTo>
                    <a:pt x="622" y="347"/>
                    <a:pt x="607" y="322"/>
                    <a:pt x="591" y="302"/>
                  </a:cubicBezTo>
                  <a:cubicBezTo>
                    <a:pt x="477" y="163"/>
                    <a:pt x="322" y="47"/>
                    <a:pt x="141" y="3"/>
                  </a:cubicBezTo>
                  <a:cubicBezTo>
                    <a:pt x="133" y="2"/>
                    <a:pt x="125" y="1"/>
                    <a:pt x="1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1326;p52"/>
            <p:cNvSpPr/>
            <p:nvPr/>
          </p:nvSpPr>
          <p:spPr>
            <a:xfrm>
              <a:off x="2855798" y="474459"/>
              <a:ext cx="12610" cy="28537"/>
            </a:xfrm>
            <a:custGeom>
              <a:avLst/>
              <a:gdLst/>
              <a:ahLst/>
              <a:cxnLst/>
              <a:rect l="l" t="t" r="r" b="b"/>
              <a:pathLst>
                <a:path w="312" h="706" extrusionOk="0">
                  <a:moveTo>
                    <a:pt x="218" y="108"/>
                  </a:moveTo>
                  <a:cubicBezTo>
                    <a:pt x="218" y="112"/>
                    <a:pt x="218" y="117"/>
                    <a:pt x="220" y="121"/>
                  </a:cubicBezTo>
                  <a:cubicBezTo>
                    <a:pt x="219" y="116"/>
                    <a:pt x="219" y="112"/>
                    <a:pt x="218" y="108"/>
                  </a:cubicBezTo>
                  <a:close/>
                  <a:moveTo>
                    <a:pt x="94" y="577"/>
                  </a:moveTo>
                  <a:cubicBezTo>
                    <a:pt x="95" y="581"/>
                    <a:pt x="95" y="584"/>
                    <a:pt x="96" y="588"/>
                  </a:cubicBezTo>
                  <a:lnTo>
                    <a:pt x="96" y="588"/>
                  </a:lnTo>
                  <a:cubicBezTo>
                    <a:pt x="96" y="585"/>
                    <a:pt x="95" y="581"/>
                    <a:pt x="94" y="577"/>
                  </a:cubicBezTo>
                  <a:close/>
                  <a:moveTo>
                    <a:pt x="119" y="1"/>
                  </a:moveTo>
                  <a:cubicBezTo>
                    <a:pt x="117" y="1"/>
                    <a:pt x="115" y="1"/>
                    <a:pt x="113" y="1"/>
                  </a:cubicBezTo>
                  <a:cubicBezTo>
                    <a:pt x="59" y="3"/>
                    <a:pt x="1" y="47"/>
                    <a:pt x="7" y="107"/>
                  </a:cubicBezTo>
                  <a:cubicBezTo>
                    <a:pt x="11" y="169"/>
                    <a:pt x="24" y="231"/>
                    <a:pt x="38" y="287"/>
                  </a:cubicBezTo>
                  <a:lnTo>
                    <a:pt x="84" y="513"/>
                  </a:lnTo>
                  <a:cubicBezTo>
                    <a:pt x="90" y="544"/>
                    <a:pt x="96" y="575"/>
                    <a:pt x="100" y="606"/>
                  </a:cubicBezTo>
                  <a:cubicBezTo>
                    <a:pt x="98" y="599"/>
                    <a:pt x="97" y="594"/>
                    <a:pt x="96" y="588"/>
                  </a:cubicBezTo>
                  <a:lnTo>
                    <a:pt x="96" y="588"/>
                  </a:lnTo>
                  <a:cubicBezTo>
                    <a:pt x="96" y="591"/>
                    <a:pt x="96" y="594"/>
                    <a:pt x="96" y="597"/>
                  </a:cubicBezTo>
                  <a:cubicBezTo>
                    <a:pt x="100" y="654"/>
                    <a:pt x="144" y="705"/>
                    <a:pt x="200" y="705"/>
                  </a:cubicBezTo>
                  <a:cubicBezTo>
                    <a:pt x="202" y="705"/>
                    <a:pt x="203" y="705"/>
                    <a:pt x="204" y="705"/>
                  </a:cubicBezTo>
                  <a:cubicBezTo>
                    <a:pt x="258" y="701"/>
                    <a:pt x="312" y="657"/>
                    <a:pt x="309" y="597"/>
                  </a:cubicBezTo>
                  <a:cubicBezTo>
                    <a:pt x="307" y="535"/>
                    <a:pt x="291" y="471"/>
                    <a:pt x="278" y="411"/>
                  </a:cubicBezTo>
                  <a:cubicBezTo>
                    <a:pt x="262" y="336"/>
                    <a:pt x="247" y="262"/>
                    <a:pt x="231" y="183"/>
                  </a:cubicBezTo>
                  <a:cubicBezTo>
                    <a:pt x="227" y="152"/>
                    <a:pt x="218" y="125"/>
                    <a:pt x="216" y="94"/>
                  </a:cubicBezTo>
                  <a:lnTo>
                    <a:pt x="216" y="94"/>
                  </a:lnTo>
                  <a:cubicBezTo>
                    <a:pt x="217" y="99"/>
                    <a:pt x="218" y="104"/>
                    <a:pt x="218" y="108"/>
                  </a:cubicBezTo>
                  <a:lnTo>
                    <a:pt x="218" y="108"/>
                  </a:lnTo>
                  <a:cubicBezTo>
                    <a:pt x="218" y="107"/>
                    <a:pt x="218" y="107"/>
                    <a:pt x="218" y="107"/>
                  </a:cubicBezTo>
                  <a:cubicBezTo>
                    <a:pt x="216" y="51"/>
                    <a:pt x="174" y="1"/>
                    <a:pt x="1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1327;p52"/>
            <p:cNvSpPr/>
            <p:nvPr/>
          </p:nvSpPr>
          <p:spPr>
            <a:xfrm>
              <a:off x="2781225" y="522355"/>
              <a:ext cx="39569" cy="10186"/>
            </a:xfrm>
            <a:custGeom>
              <a:avLst/>
              <a:gdLst/>
              <a:ahLst/>
              <a:cxnLst/>
              <a:rect l="l" t="t" r="r" b="b"/>
              <a:pathLst>
                <a:path w="979" h="252" extrusionOk="0">
                  <a:moveTo>
                    <a:pt x="330" y="1"/>
                  </a:moveTo>
                  <a:cubicBezTo>
                    <a:pt x="251" y="1"/>
                    <a:pt x="173" y="7"/>
                    <a:pt x="94" y="23"/>
                  </a:cubicBezTo>
                  <a:cubicBezTo>
                    <a:pt x="40" y="38"/>
                    <a:pt x="1" y="104"/>
                    <a:pt x="19" y="156"/>
                  </a:cubicBezTo>
                  <a:cubicBezTo>
                    <a:pt x="37" y="202"/>
                    <a:pt x="78" y="228"/>
                    <a:pt x="126" y="228"/>
                  </a:cubicBezTo>
                  <a:cubicBezTo>
                    <a:pt x="134" y="228"/>
                    <a:pt x="142" y="228"/>
                    <a:pt x="150" y="226"/>
                  </a:cubicBezTo>
                  <a:cubicBezTo>
                    <a:pt x="171" y="220"/>
                    <a:pt x="191" y="218"/>
                    <a:pt x="212" y="216"/>
                  </a:cubicBezTo>
                  <a:lnTo>
                    <a:pt x="212" y="216"/>
                  </a:lnTo>
                  <a:cubicBezTo>
                    <a:pt x="202" y="218"/>
                    <a:pt x="196" y="218"/>
                    <a:pt x="185" y="220"/>
                  </a:cubicBezTo>
                  <a:cubicBezTo>
                    <a:pt x="229" y="215"/>
                    <a:pt x="273" y="213"/>
                    <a:pt x="317" y="213"/>
                  </a:cubicBezTo>
                  <a:cubicBezTo>
                    <a:pt x="501" y="213"/>
                    <a:pt x="685" y="249"/>
                    <a:pt x="871" y="251"/>
                  </a:cubicBezTo>
                  <a:cubicBezTo>
                    <a:pt x="926" y="251"/>
                    <a:pt x="978" y="203"/>
                    <a:pt x="976" y="145"/>
                  </a:cubicBezTo>
                  <a:cubicBezTo>
                    <a:pt x="974" y="90"/>
                    <a:pt x="931" y="40"/>
                    <a:pt x="871" y="40"/>
                  </a:cubicBezTo>
                  <a:cubicBezTo>
                    <a:pt x="744" y="40"/>
                    <a:pt x="620" y="21"/>
                    <a:pt x="492" y="9"/>
                  </a:cubicBezTo>
                  <a:cubicBezTo>
                    <a:pt x="437" y="4"/>
                    <a:pt x="383" y="1"/>
                    <a:pt x="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1328;p52"/>
            <p:cNvSpPr/>
            <p:nvPr/>
          </p:nvSpPr>
          <p:spPr>
            <a:xfrm>
              <a:off x="2841853" y="542322"/>
              <a:ext cx="23442" cy="19846"/>
            </a:xfrm>
            <a:custGeom>
              <a:avLst/>
              <a:gdLst/>
              <a:ahLst/>
              <a:cxnLst/>
              <a:rect l="l" t="t" r="r" b="b"/>
              <a:pathLst>
                <a:path w="580" h="491" extrusionOk="0">
                  <a:moveTo>
                    <a:pt x="460" y="0"/>
                  </a:moveTo>
                  <a:cubicBezTo>
                    <a:pt x="434" y="0"/>
                    <a:pt x="407" y="10"/>
                    <a:pt x="385" y="30"/>
                  </a:cubicBezTo>
                  <a:cubicBezTo>
                    <a:pt x="379" y="36"/>
                    <a:pt x="372" y="41"/>
                    <a:pt x="365" y="46"/>
                  </a:cubicBezTo>
                  <a:lnTo>
                    <a:pt x="365" y="46"/>
                  </a:lnTo>
                  <a:cubicBezTo>
                    <a:pt x="368" y="43"/>
                    <a:pt x="370" y="40"/>
                    <a:pt x="373" y="37"/>
                  </a:cubicBezTo>
                  <a:lnTo>
                    <a:pt x="373" y="37"/>
                  </a:lnTo>
                  <a:cubicBezTo>
                    <a:pt x="257" y="126"/>
                    <a:pt x="120" y="192"/>
                    <a:pt x="31" y="310"/>
                  </a:cubicBezTo>
                  <a:cubicBezTo>
                    <a:pt x="13" y="333"/>
                    <a:pt x="0" y="353"/>
                    <a:pt x="0" y="385"/>
                  </a:cubicBezTo>
                  <a:cubicBezTo>
                    <a:pt x="0" y="409"/>
                    <a:pt x="13" y="440"/>
                    <a:pt x="31" y="459"/>
                  </a:cubicBezTo>
                  <a:cubicBezTo>
                    <a:pt x="52" y="478"/>
                    <a:pt x="77" y="490"/>
                    <a:pt x="106" y="490"/>
                  </a:cubicBezTo>
                  <a:cubicBezTo>
                    <a:pt x="128" y="488"/>
                    <a:pt x="162" y="480"/>
                    <a:pt x="180" y="459"/>
                  </a:cubicBezTo>
                  <a:cubicBezTo>
                    <a:pt x="207" y="424"/>
                    <a:pt x="241" y="393"/>
                    <a:pt x="277" y="365"/>
                  </a:cubicBezTo>
                  <a:lnTo>
                    <a:pt x="277" y="365"/>
                  </a:lnTo>
                  <a:cubicBezTo>
                    <a:pt x="275" y="366"/>
                    <a:pt x="274" y="367"/>
                    <a:pt x="273" y="368"/>
                  </a:cubicBezTo>
                  <a:cubicBezTo>
                    <a:pt x="358" y="304"/>
                    <a:pt x="452" y="250"/>
                    <a:pt x="534" y="179"/>
                  </a:cubicBezTo>
                  <a:cubicBezTo>
                    <a:pt x="580" y="144"/>
                    <a:pt x="576" y="66"/>
                    <a:pt x="534" y="30"/>
                  </a:cubicBezTo>
                  <a:cubicBezTo>
                    <a:pt x="512" y="10"/>
                    <a:pt x="486" y="0"/>
                    <a:pt x="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1329;p52"/>
            <p:cNvSpPr/>
            <p:nvPr/>
          </p:nvSpPr>
          <p:spPr>
            <a:xfrm>
              <a:off x="2878068" y="523487"/>
              <a:ext cx="23887" cy="20695"/>
            </a:xfrm>
            <a:custGeom>
              <a:avLst/>
              <a:gdLst/>
              <a:ahLst/>
              <a:cxnLst/>
              <a:rect l="l" t="t" r="r" b="b"/>
              <a:pathLst>
                <a:path w="591" h="512" extrusionOk="0">
                  <a:moveTo>
                    <a:pt x="116" y="1"/>
                  </a:moveTo>
                  <a:cubicBezTo>
                    <a:pt x="97" y="1"/>
                    <a:pt x="74" y="7"/>
                    <a:pt x="59" y="16"/>
                  </a:cubicBezTo>
                  <a:cubicBezTo>
                    <a:pt x="36" y="30"/>
                    <a:pt x="15" y="55"/>
                    <a:pt x="9" y="82"/>
                  </a:cubicBezTo>
                  <a:cubicBezTo>
                    <a:pt x="1" y="107"/>
                    <a:pt x="5" y="138"/>
                    <a:pt x="19" y="165"/>
                  </a:cubicBezTo>
                  <a:cubicBezTo>
                    <a:pt x="36" y="185"/>
                    <a:pt x="54" y="199"/>
                    <a:pt x="75" y="207"/>
                  </a:cubicBezTo>
                  <a:lnTo>
                    <a:pt x="75" y="207"/>
                  </a:lnTo>
                  <a:cubicBezTo>
                    <a:pt x="74" y="207"/>
                    <a:pt x="72" y="207"/>
                    <a:pt x="71" y="206"/>
                  </a:cubicBezTo>
                  <a:lnTo>
                    <a:pt x="71" y="206"/>
                  </a:lnTo>
                  <a:cubicBezTo>
                    <a:pt x="98" y="219"/>
                    <a:pt x="123" y="231"/>
                    <a:pt x="146" y="250"/>
                  </a:cubicBezTo>
                  <a:cubicBezTo>
                    <a:pt x="139" y="244"/>
                    <a:pt x="131" y="240"/>
                    <a:pt x="125" y="231"/>
                  </a:cubicBezTo>
                  <a:lnTo>
                    <a:pt x="125" y="231"/>
                  </a:lnTo>
                  <a:cubicBezTo>
                    <a:pt x="175" y="271"/>
                    <a:pt x="216" y="316"/>
                    <a:pt x="257" y="364"/>
                  </a:cubicBezTo>
                  <a:cubicBezTo>
                    <a:pt x="307" y="416"/>
                    <a:pt x="359" y="465"/>
                    <a:pt x="421" y="498"/>
                  </a:cubicBezTo>
                  <a:cubicBezTo>
                    <a:pt x="438" y="507"/>
                    <a:pt x="457" y="511"/>
                    <a:pt x="476" y="511"/>
                  </a:cubicBezTo>
                  <a:cubicBezTo>
                    <a:pt x="512" y="511"/>
                    <a:pt x="548" y="495"/>
                    <a:pt x="566" y="459"/>
                  </a:cubicBezTo>
                  <a:cubicBezTo>
                    <a:pt x="591" y="409"/>
                    <a:pt x="581" y="343"/>
                    <a:pt x="527" y="314"/>
                  </a:cubicBezTo>
                  <a:cubicBezTo>
                    <a:pt x="511" y="306"/>
                    <a:pt x="499" y="297"/>
                    <a:pt x="485" y="288"/>
                  </a:cubicBezTo>
                  <a:lnTo>
                    <a:pt x="485" y="288"/>
                  </a:lnTo>
                  <a:cubicBezTo>
                    <a:pt x="488" y="290"/>
                    <a:pt x="491" y="293"/>
                    <a:pt x="494" y="296"/>
                  </a:cubicBezTo>
                  <a:cubicBezTo>
                    <a:pt x="488" y="291"/>
                    <a:pt x="483" y="287"/>
                    <a:pt x="478" y="282"/>
                  </a:cubicBezTo>
                  <a:lnTo>
                    <a:pt x="478" y="282"/>
                  </a:lnTo>
                  <a:cubicBezTo>
                    <a:pt x="480" y="284"/>
                    <a:pt x="483" y="286"/>
                    <a:pt x="485" y="288"/>
                  </a:cubicBezTo>
                  <a:lnTo>
                    <a:pt x="485" y="288"/>
                  </a:lnTo>
                  <a:cubicBezTo>
                    <a:pt x="482" y="285"/>
                    <a:pt x="479" y="283"/>
                    <a:pt x="476" y="281"/>
                  </a:cubicBezTo>
                  <a:lnTo>
                    <a:pt x="476" y="281"/>
                  </a:lnTo>
                  <a:cubicBezTo>
                    <a:pt x="476" y="281"/>
                    <a:pt x="477" y="282"/>
                    <a:pt x="478" y="282"/>
                  </a:cubicBezTo>
                  <a:lnTo>
                    <a:pt x="478" y="282"/>
                  </a:lnTo>
                  <a:cubicBezTo>
                    <a:pt x="476" y="281"/>
                    <a:pt x="475" y="280"/>
                    <a:pt x="473" y="279"/>
                  </a:cubicBezTo>
                  <a:lnTo>
                    <a:pt x="473" y="279"/>
                  </a:lnTo>
                  <a:cubicBezTo>
                    <a:pt x="474" y="279"/>
                    <a:pt x="475" y="280"/>
                    <a:pt x="476" y="281"/>
                  </a:cubicBezTo>
                  <a:lnTo>
                    <a:pt x="476" y="281"/>
                  </a:lnTo>
                  <a:cubicBezTo>
                    <a:pt x="429" y="240"/>
                    <a:pt x="389" y="193"/>
                    <a:pt x="347" y="149"/>
                  </a:cubicBezTo>
                  <a:cubicBezTo>
                    <a:pt x="286" y="86"/>
                    <a:pt x="222" y="37"/>
                    <a:pt x="142" y="6"/>
                  </a:cubicBezTo>
                  <a:cubicBezTo>
                    <a:pt x="134" y="2"/>
                    <a:pt x="126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1330;p52"/>
            <p:cNvSpPr/>
            <p:nvPr/>
          </p:nvSpPr>
          <p:spPr>
            <a:xfrm>
              <a:off x="2885869" y="574818"/>
              <a:ext cx="37022" cy="9741"/>
            </a:xfrm>
            <a:custGeom>
              <a:avLst/>
              <a:gdLst/>
              <a:ahLst/>
              <a:cxnLst/>
              <a:rect l="l" t="t" r="r" b="b"/>
              <a:pathLst>
                <a:path w="916" h="241" extrusionOk="0">
                  <a:moveTo>
                    <a:pt x="238" y="222"/>
                  </a:moveTo>
                  <a:cubicBezTo>
                    <a:pt x="233" y="223"/>
                    <a:pt x="229" y="224"/>
                    <a:pt x="224" y="225"/>
                  </a:cubicBezTo>
                  <a:lnTo>
                    <a:pt x="224" y="225"/>
                  </a:lnTo>
                  <a:cubicBezTo>
                    <a:pt x="229" y="224"/>
                    <a:pt x="234" y="223"/>
                    <a:pt x="238" y="222"/>
                  </a:cubicBezTo>
                  <a:close/>
                  <a:moveTo>
                    <a:pt x="481" y="1"/>
                  </a:moveTo>
                  <a:cubicBezTo>
                    <a:pt x="351" y="1"/>
                    <a:pt x="222" y="7"/>
                    <a:pt x="93" y="34"/>
                  </a:cubicBezTo>
                  <a:cubicBezTo>
                    <a:pt x="40" y="44"/>
                    <a:pt x="0" y="113"/>
                    <a:pt x="19" y="164"/>
                  </a:cubicBezTo>
                  <a:cubicBezTo>
                    <a:pt x="31" y="212"/>
                    <a:pt x="70" y="241"/>
                    <a:pt x="117" y="241"/>
                  </a:cubicBezTo>
                  <a:cubicBezTo>
                    <a:pt x="127" y="241"/>
                    <a:pt x="137" y="239"/>
                    <a:pt x="147" y="237"/>
                  </a:cubicBezTo>
                  <a:cubicBezTo>
                    <a:pt x="169" y="234"/>
                    <a:pt x="192" y="230"/>
                    <a:pt x="215" y="226"/>
                  </a:cubicBezTo>
                  <a:lnTo>
                    <a:pt x="215" y="226"/>
                  </a:lnTo>
                  <a:cubicBezTo>
                    <a:pt x="305" y="215"/>
                    <a:pt x="395" y="212"/>
                    <a:pt x="486" y="212"/>
                  </a:cubicBezTo>
                  <a:cubicBezTo>
                    <a:pt x="593" y="212"/>
                    <a:pt x="701" y="216"/>
                    <a:pt x="808" y="216"/>
                  </a:cubicBezTo>
                  <a:cubicBezTo>
                    <a:pt x="864" y="216"/>
                    <a:pt x="916" y="169"/>
                    <a:pt x="914" y="111"/>
                  </a:cubicBezTo>
                  <a:cubicBezTo>
                    <a:pt x="911" y="55"/>
                    <a:pt x="866" y="5"/>
                    <a:pt x="808" y="5"/>
                  </a:cubicBezTo>
                  <a:cubicBezTo>
                    <a:pt x="698" y="5"/>
                    <a:pt x="589" y="1"/>
                    <a:pt x="4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1331;p52"/>
            <p:cNvSpPr/>
            <p:nvPr/>
          </p:nvSpPr>
          <p:spPr>
            <a:xfrm>
              <a:off x="2917355" y="520496"/>
              <a:ext cx="19602" cy="30840"/>
            </a:xfrm>
            <a:custGeom>
              <a:avLst/>
              <a:gdLst/>
              <a:ahLst/>
              <a:cxnLst/>
              <a:rect l="l" t="t" r="r" b="b"/>
              <a:pathLst>
                <a:path w="485" h="763" extrusionOk="0">
                  <a:moveTo>
                    <a:pt x="213" y="94"/>
                  </a:moveTo>
                  <a:lnTo>
                    <a:pt x="213" y="94"/>
                  </a:lnTo>
                  <a:cubicBezTo>
                    <a:pt x="214" y="100"/>
                    <a:pt x="215" y="104"/>
                    <a:pt x="215" y="109"/>
                  </a:cubicBezTo>
                  <a:lnTo>
                    <a:pt x="215" y="109"/>
                  </a:lnTo>
                  <a:cubicBezTo>
                    <a:pt x="215" y="104"/>
                    <a:pt x="214" y="99"/>
                    <a:pt x="213" y="94"/>
                  </a:cubicBezTo>
                  <a:close/>
                  <a:moveTo>
                    <a:pt x="255" y="223"/>
                  </a:moveTo>
                  <a:cubicBezTo>
                    <a:pt x="255" y="225"/>
                    <a:pt x="256" y="227"/>
                    <a:pt x="257" y="229"/>
                  </a:cubicBezTo>
                  <a:lnTo>
                    <a:pt x="257" y="229"/>
                  </a:lnTo>
                  <a:cubicBezTo>
                    <a:pt x="256" y="226"/>
                    <a:pt x="256" y="224"/>
                    <a:pt x="255" y="223"/>
                  </a:cubicBezTo>
                  <a:close/>
                  <a:moveTo>
                    <a:pt x="103" y="1"/>
                  </a:moveTo>
                  <a:cubicBezTo>
                    <a:pt x="49" y="1"/>
                    <a:pt x="0" y="45"/>
                    <a:pt x="6" y="104"/>
                  </a:cubicBezTo>
                  <a:cubicBezTo>
                    <a:pt x="8" y="189"/>
                    <a:pt x="48" y="270"/>
                    <a:pt x="79" y="345"/>
                  </a:cubicBezTo>
                  <a:cubicBezTo>
                    <a:pt x="114" y="430"/>
                    <a:pt x="157" y="512"/>
                    <a:pt x="203" y="595"/>
                  </a:cubicBezTo>
                  <a:cubicBezTo>
                    <a:pt x="224" y="635"/>
                    <a:pt x="246" y="674"/>
                    <a:pt x="269" y="709"/>
                  </a:cubicBezTo>
                  <a:cubicBezTo>
                    <a:pt x="289" y="742"/>
                    <a:pt x="326" y="763"/>
                    <a:pt x="364" y="763"/>
                  </a:cubicBezTo>
                  <a:cubicBezTo>
                    <a:pt x="381" y="763"/>
                    <a:pt x="398" y="758"/>
                    <a:pt x="414" y="748"/>
                  </a:cubicBezTo>
                  <a:cubicBezTo>
                    <a:pt x="462" y="717"/>
                    <a:pt x="484" y="653"/>
                    <a:pt x="453" y="604"/>
                  </a:cubicBezTo>
                  <a:cubicBezTo>
                    <a:pt x="380" y="483"/>
                    <a:pt x="313" y="357"/>
                    <a:pt x="257" y="229"/>
                  </a:cubicBezTo>
                  <a:lnTo>
                    <a:pt x="257" y="229"/>
                  </a:lnTo>
                  <a:cubicBezTo>
                    <a:pt x="259" y="233"/>
                    <a:pt x="260" y="238"/>
                    <a:pt x="262" y="242"/>
                  </a:cubicBezTo>
                  <a:lnTo>
                    <a:pt x="262" y="242"/>
                  </a:lnTo>
                  <a:cubicBezTo>
                    <a:pt x="244" y="199"/>
                    <a:pt x="224" y="153"/>
                    <a:pt x="215" y="109"/>
                  </a:cubicBezTo>
                  <a:lnTo>
                    <a:pt x="215" y="109"/>
                  </a:lnTo>
                  <a:cubicBezTo>
                    <a:pt x="215" y="108"/>
                    <a:pt x="215" y="107"/>
                    <a:pt x="215" y="107"/>
                  </a:cubicBezTo>
                  <a:cubicBezTo>
                    <a:pt x="213" y="51"/>
                    <a:pt x="169" y="1"/>
                    <a:pt x="116" y="1"/>
                  </a:cubicBezTo>
                  <a:cubicBezTo>
                    <a:pt x="114" y="1"/>
                    <a:pt x="112" y="1"/>
                    <a:pt x="110" y="1"/>
                  </a:cubicBezTo>
                  <a:cubicBezTo>
                    <a:pt x="107" y="1"/>
                    <a:pt x="105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1332;p52"/>
            <p:cNvSpPr/>
            <p:nvPr/>
          </p:nvSpPr>
          <p:spPr>
            <a:xfrm>
              <a:off x="2912384" y="411567"/>
              <a:ext cx="15520" cy="29749"/>
            </a:xfrm>
            <a:custGeom>
              <a:avLst/>
              <a:gdLst/>
              <a:ahLst/>
              <a:cxnLst/>
              <a:rect l="l" t="t" r="r" b="b"/>
              <a:pathLst>
                <a:path w="384" h="736" extrusionOk="0">
                  <a:moveTo>
                    <a:pt x="266" y="0"/>
                  </a:moveTo>
                  <a:cubicBezTo>
                    <a:pt x="219" y="0"/>
                    <a:pt x="178" y="30"/>
                    <a:pt x="162" y="79"/>
                  </a:cubicBezTo>
                  <a:cubicBezTo>
                    <a:pt x="133" y="174"/>
                    <a:pt x="98" y="269"/>
                    <a:pt x="63" y="366"/>
                  </a:cubicBezTo>
                  <a:cubicBezTo>
                    <a:pt x="48" y="412"/>
                    <a:pt x="36" y="455"/>
                    <a:pt x="21" y="503"/>
                  </a:cubicBezTo>
                  <a:cubicBezTo>
                    <a:pt x="11" y="544"/>
                    <a:pt x="1" y="588"/>
                    <a:pt x="5" y="629"/>
                  </a:cubicBezTo>
                  <a:cubicBezTo>
                    <a:pt x="5" y="685"/>
                    <a:pt x="49" y="735"/>
                    <a:pt x="104" y="735"/>
                  </a:cubicBezTo>
                  <a:cubicBezTo>
                    <a:pt x="106" y="735"/>
                    <a:pt x="108" y="735"/>
                    <a:pt x="110" y="735"/>
                  </a:cubicBezTo>
                  <a:cubicBezTo>
                    <a:pt x="166" y="731"/>
                    <a:pt x="218" y="687"/>
                    <a:pt x="218" y="627"/>
                  </a:cubicBezTo>
                  <a:cubicBezTo>
                    <a:pt x="218" y="617"/>
                    <a:pt x="222" y="607"/>
                    <a:pt x="222" y="596"/>
                  </a:cubicBezTo>
                  <a:lnTo>
                    <a:pt x="222" y="596"/>
                  </a:lnTo>
                  <a:cubicBezTo>
                    <a:pt x="218" y="607"/>
                    <a:pt x="218" y="615"/>
                    <a:pt x="216" y="625"/>
                  </a:cubicBezTo>
                  <a:lnTo>
                    <a:pt x="216" y="625"/>
                  </a:lnTo>
                  <a:cubicBezTo>
                    <a:pt x="226" y="544"/>
                    <a:pt x="255" y="470"/>
                    <a:pt x="280" y="391"/>
                  </a:cubicBezTo>
                  <a:cubicBezTo>
                    <a:pt x="309" y="306"/>
                    <a:pt x="340" y="221"/>
                    <a:pt x="369" y="134"/>
                  </a:cubicBezTo>
                  <a:cubicBezTo>
                    <a:pt x="384" y="81"/>
                    <a:pt x="349" y="16"/>
                    <a:pt x="295" y="4"/>
                  </a:cubicBezTo>
                  <a:cubicBezTo>
                    <a:pt x="285" y="2"/>
                    <a:pt x="276" y="0"/>
                    <a:pt x="2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1333;p52"/>
            <p:cNvSpPr/>
            <p:nvPr/>
          </p:nvSpPr>
          <p:spPr>
            <a:xfrm>
              <a:off x="2921923" y="443942"/>
              <a:ext cx="27161" cy="15481"/>
            </a:xfrm>
            <a:custGeom>
              <a:avLst/>
              <a:gdLst/>
              <a:ahLst/>
              <a:cxnLst/>
              <a:rect l="l" t="t" r="r" b="b"/>
              <a:pathLst>
                <a:path w="672" h="383" extrusionOk="0">
                  <a:moveTo>
                    <a:pt x="397" y="63"/>
                  </a:moveTo>
                  <a:cubicBezTo>
                    <a:pt x="393" y="65"/>
                    <a:pt x="388" y="66"/>
                    <a:pt x="384" y="69"/>
                  </a:cubicBezTo>
                  <a:cubicBezTo>
                    <a:pt x="388" y="67"/>
                    <a:pt x="393" y="65"/>
                    <a:pt x="397" y="63"/>
                  </a:cubicBezTo>
                  <a:close/>
                  <a:moveTo>
                    <a:pt x="547" y="1"/>
                  </a:moveTo>
                  <a:cubicBezTo>
                    <a:pt x="529" y="1"/>
                    <a:pt x="512" y="5"/>
                    <a:pt x="496" y="15"/>
                  </a:cubicBezTo>
                  <a:cubicBezTo>
                    <a:pt x="463" y="33"/>
                    <a:pt x="431" y="50"/>
                    <a:pt x="397" y="63"/>
                  </a:cubicBezTo>
                  <a:lnTo>
                    <a:pt x="397" y="63"/>
                  </a:lnTo>
                  <a:cubicBezTo>
                    <a:pt x="399" y="63"/>
                    <a:pt x="402" y="62"/>
                    <a:pt x="404" y="61"/>
                  </a:cubicBezTo>
                  <a:lnTo>
                    <a:pt x="404" y="61"/>
                  </a:lnTo>
                  <a:cubicBezTo>
                    <a:pt x="298" y="105"/>
                    <a:pt x="191" y="136"/>
                    <a:pt x="84" y="170"/>
                  </a:cubicBezTo>
                  <a:cubicBezTo>
                    <a:pt x="59" y="180"/>
                    <a:pt x="34" y="193"/>
                    <a:pt x="19" y="220"/>
                  </a:cubicBezTo>
                  <a:cubicBezTo>
                    <a:pt x="7" y="242"/>
                    <a:pt x="1" y="276"/>
                    <a:pt x="9" y="303"/>
                  </a:cubicBezTo>
                  <a:cubicBezTo>
                    <a:pt x="19" y="345"/>
                    <a:pt x="61" y="382"/>
                    <a:pt x="107" y="382"/>
                  </a:cubicBezTo>
                  <a:cubicBezTo>
                    <a:pt x="117" y="382"/>
                    <a:pt x="127" y="381"/>
                    <a:pt x="137" y="377"/>
                  </a:cubicBezTo>
                  <a:cubicBezTo>
                    <a:pt x="293" y="323"/>
                    <a:pt x="456" y="282"/>
                    <a:pt x="601" y="199"/>
                  </a:cubicBezTo>
                  <a:cubicBezTo>
                    <a:pt x="651" y="170"/>
                    <a:pt x="672" y="100"/>
                    <a:pt x="641" y="54"/>
                  </a:cubicBezTo>
                  <a:cubicBezTo>
                    <a:pt x="620" y="20"/>
                    <a:pt x="583" y="1"/>
                    <a:pt x="5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1334;p52"/>
            <p:cNvSpPr/>
            <p:nvPr/>
          </p:nvSpPr>
          <p:spPr>
            <a:xfrm>
              <a:off x="2943021" y="393379"/>
              <a:ext cx="16531" cy="28011"/>
            </a:xfrm>
            <a:custGeom>
              <a:avLst/>
              <a:gdLst/>
              <a:ahLst/>
              <a:cxnLst/>
              <a:rect l="l" t="t" r="r" b="b"/>
              <a:pathLst>
                <a:path w="409" h="693" extrusionOk="0">
                  <a:moveTo>
                    <a:pt x="193" y="108"/>
                  </a:moveTo>
                  <a:cubicBezTo>
                    <a:pt x="193" y="110"/>
                    <a:pt x="193" y="112"/>
                    <a:pt x="192" y="113"/>
                  </a:cubicBezTo>
                  <a:lnTo>
                    <a:pt x="192" y="113"/>
                  </a:lnTo>
                  <a:cubicBezTo>
                    <a:pt x="193" y="112"/>
                    <a:pt x="193" y="110"/>
                    <a:pt x="193" y="108"/>
                  </a:cubicBezTo>
                  <a:close/>
                  <a:moveTo>
                    <a:pt x="303" y="0"/>
                  </a:moveTo>
                  <a:cubicBezTo>
                    <a:pt x="301" y="0"/>
                    <a:pt x="299" y="0"/>
                    <a:pt x="297" y="0"/>
                  </a:cubicBezTo>
                  <a:cubicBezTo>
                    <a:pt x="235" y="3"/>
                    <a:pt x="193" y="46"/>
                    <a:pt x="191" y="106"/>
                  </a:cubicBezTo>
                  <a:cubicBezTo>
                    <a:pt x="191" y="116"/>
                    <a:pt x="187" y="127"/>
                    <a:pt x="187" y="137"/>
                  </a:cubicBezTo>
                  <a:cubicBezTo>
                    <a:pt x="188" y="136"/>
                    <a:pt x="188" y="134"/>
                    <a:pt x="188" y="133"/>
                  </a:cubicBezTo>
                  <a:lnTo>
                    <a:pt x="188" y="133"/>
                  </a:lnTo>
                  <a:cubicBezTo>
                    <a:pt x="182" y="163"/>
                    <a:pt x="174" y="192"/>
                    <a:pt x="164" y="221"/>
                  </a:cubicBezTo>
                  <a:lnTo>
                    <a:pt x="164" y="221"/>
                  </a:lnTo>
                  <a:cubicBezTo>
                    <a:pt x="114" y="334"/>
                    <a:pt x="44" y="438"/>
                    <a:pt x="15" y="560"/>
                  </a:cubicBezTo>
                  <a:cubicBezTo>
                    <a:pt x="1" y="613"/>
                    <a:pt x="32" y="678"/>
                    <a:pt x="90" y="690"/>
                  </a:cubicBezTo>
                  <a:cubicBezTo>
                    <a:pt x="98" y="692"/>
                    <a:pt x="106" y="693"/>
                    <a:pt x="115" y="693"/>
                  </a:cubicBezTo>
                  <a:cubicBezTo>
                    <a:pt x="160" y="693"/>
                    <a:pt x="206" y="666"/>
                    <a:pt x="220" y="615"/>
                  </a:cubicBezTo>
                  <a:cubicBezTo>
                    <a:pt x="226" y="587"/>
                    <a:pt x="235" y="563"/>
                    <a:pt x="244" y="536"/>
                  </a:cubicBezTo>
                  <a:lnTo>
                    <a:pt x="244" y="536"/>
                  </a:lnTo>
                  <a:cubicBezTo>
                    <a:pt x="272" y="477"/>
                    <a:pt x="305" y="420"/>
                    <a:pt x="332" y="363"/>
                  </a:cubicBezTo>
                  <a:cubicBezTo>
                    <a:pt x="371" y="280"/>
                    <a:pt x="398" y="197"/>
                    <a:pt x="402" y="106"/>
                  </a:cubicBezTo>
                  <a:cubicBezTo>
                    <a:pt x="408" y="50"/>
                    <a:pt x="355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1335;p52"/>
            <p:cNvSpPr/>
            <p:nvPr/>
          </p:nvSpPr>
          <p:spPr>
            <a:xfrm>
              <a:off x="2973820" y="427452"/>
              <a:ext cx="33183" cy="12651"/>
            </a:xfrm>
            <a:custGeom>
              <a:avLst/>
              <a:gdLst/>
              <a:ahLst/>
              <a:cxnLst/>
              <a:rect l="l" t="t" r="r" b="b"/>
              <a:pathLst>
                <a:path w="821" h="313" extrusionOk="0">
                  <a:moveTo>
                    <a:pt x="113" y="0"/>
                  </a:moveTo>
                  <a:cubicBezTo>
                    <a:pt x="94" y="0"/>
                    <a:pt x="75" y="4"/>
                    <a:pt x="59" y="15"/>
                  </a:cubicBezTo>
                  <a:cubicBezTo>
                    <a:pt x="34" y="27"/>
                    <a:pt x="13" y="52"/>
                    <a:pt x="9" y="79"/>
                  </a:cubicBezTo>
                  <a:cubicBezTo>
                    <a:pt x="1" y="104"/>
                    <a:pt x="3" y="135"/>
                    <a:pt x="19" y="162"/>
                  </a:cubicBezTo>
                  <a:cubicBezTo>
                    <a:pt x="34" y="182"/>
                    <a:pt x="59" y="205"/>
                    <a:pt x="83" y="211"/>
                  </a:cubicBezTo>
                  <a:cubicBezTo>
                    <a:pt x="282" y="243"/>
                    <a:pt x="483" y="276"/>
                    <a:pt x="682" y="309"/>
                  </a:cubicBezTo>
                  <a:cubicBezTo>
                    <a:pt x="693" y="311"/>
                    <a:pt x="704" y="313"/>
                    <a:pt x="714" y="313"/>
                  </a:cubicBezTo>
                  <a:cubicBezTo>
                    <a:pt x="731" y="313"/>
                    <a:pt x="748" y="309"/>
                    <a:pt x="765" y="298"/>
                  </a:cubicBezTo>
                  <a:cubicBezTo>
                    <a:pt x="788" y="286"/>
                    <a:pt x="808" y="259"/>
                    <a:pt x="814" y="234"/>
                  </a:cubicBezTo>
                  <a:cubicBezTo>
                    <a:pt x="821" y="207"/>
                    <a:pt x="819" y="176"/>
                    <a:pt x="804" y="151"/>
                  </a:cubicBezTo>
                  <a:cubicBezTo>
                    <a:pt x="788" y="131"/>
                    <a:pt x="767" y="106"/>
                    <a:pt x="738" y="102"/>
                  </a:cubicBezTo>
                  <a:cubicBezTo>
                    <a:pt x="539" y="71"/>
                    <a:pt x="340" y="38"/>
                    <a:pt x="141" y="2"/>
                  </a:cubicBezTo>
                  <a:cubicBezTo>
                    <a:pt x="132" y="1"/>
                    <a:pt x="122" y="0"/>
                    <a:pt x="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1336;p52"/>
            <p:cNvSpPr/>
            <p:nvPr/>
          </p:nvSpPr>
          <p:spPr>
            <a:xfrm>
              <a:off x="2979277" y="386144"/>
              <a:ext cx="31081" cy="23241"/>
            </a:xfrm>
            <a:custGeom>
              <a:avLst/>
              <a:gdLst/>
              <a:ahLst/>
              <a:cxnLst/>
              <a:rect l="l" t="t" r="r" b="b"/>
              <a:pathLst>
                <a:path w="769" h="575" extrusionOk="0">
                  <a:moveTo>
                    <a:pt x="690" y="213"/>
                  </a:moveTo>
                  <a:lnTo>
                    <a:pt x="690" y="213"/>
                  </a:lnTo>
                  <a:cubicBezTo>
                    <a:pt x="683" y="215"/>
                    <a:pt x="676" y="218"/>
                    <a:pt x="669" y="221"/>
                  </a:cubicBezTo>
                  <a:lnTo>
                    <a:pt x="669" y="221"/>
                  </a:lnTo>
                  <a:cubicBezTo>
                    <a:pt x="676" y="220"/>
                    <a:pt x="683" y="217"/>
                    <a:pt x="690" y="213"/>
                  </a:cubicBezTo>
                  <a:close/>
                  <a:moveTo>
                    <a:pt x="218" y="514"/>
                  </a:moveTo>
                  <a:lnTo>
                    <a:pt x="218" y="514"/>
                  </a:lnTo>
                  <a:cubicBezTo>
                    <a:pt x="214" y="521"/>
                    <a:pt x="209" y="526"/>
                    <a:pt x="203" y="531"/>
                  </a:cubicBezTo>
                  <a:cubicBezTo>
                    <a:pt x="208" y="525"/>
                    <a:pt x="213" y="519"/>
                    <a:pt x="218" y="514"/>
                  </a:cubicBezTo>
                  <a:close/>
                  <a:moveTo>
                    <a:pt x="659" y="0"/>
                  </a:moveTo>
                  <a:cubicBezTo>
                    <a:pt x="649" y="0"/>
                    <a:pt x="640" y="2"/>
                    <a:pt x="630" y="6"/>
                  </a:cubicBezTo>
                  <a:cubicBezTo>
                    <a:pt x="539" y="39"/>
                    <a:pt x="456" y="86"/>
                    <a:pt x="375" y="134"/>
                  </a:cubicBezTo>
                  <a:cubicBezTo>
                    <a:pt x="286" y="190"/>
                    <a:pt x="197" y="248"/>
                    <a:pt x="116" y="316"/>
                  </a:cubicBezTo>
                  <a:cubicBezTo>
                    <a:pt x="85" y="341"/>
                    <a:pt x="52" y="372"/>
                    <a:pt x="29" y="409"/>
                  </a:cubicBezTo>
                  <a:cubicBezTo>
                    <a:pt x="0" y="459"/>
                    <a:pt x="17" y="527"/>
                    <a:pt x="69" y="554"/>
                  </a:cubicBezTo>
                  <a:cubicBezTo>
                    <a:pt x="86" y="568"/>
                    <a:pt x="106" y="574"/>
                    <a:pt x="126" y="574"/>
                  </a:cubicBezTo>
                  <a:cubicBezTo>
                    <a:pt x="160" y="574"/>
                    <a:pt x="194" y="556"/>
                    <a:pt x="214" y="523"/>
                  </a:cubicBezTo>
                  <a:cubicBezTo>
                    <a:pt x="215" y="520"/>
                    <a:pt x="217" y="517"/>
                    <a:pt x="218" y="513"/>
                  </a:cubicBezTo>
                  <a:lnTo>
                    <a:pt x="218" y="513"/>
                  </a:lnTo>
                  <a:cubicBezTo>
                    <a:pt x="236" y="494"/>
                    <a:pt x="258" y="477"/>
                    <a:pt x="279" y="459"/>
                  </a:cubicBezTo>
                  <a:lnTo>
                    <a:pt x="279" y="459"/>
                  </a:lnTo>
                  <a:cubicBezTo>
                    <a:pt x="278" y="460"/>
                    <a:pt x="278" y="460"/>
                    <a:pt x="278" y="461"/>
                  </a:cubicBezTo>
                  <a:cubicBezTo>
                    <a:pt x="344" y="409"/>
                    <a:pt x="414" y="364"/>
                    <a:pt x="487" y="318"/>
                  </a:cubicBezTo>
                  <a:cubicBezTo>
                    <a:pt x="545" y="283"/>
                    <a:pt x="606" y="249"/>
                    <a:pt x="669" y="221"/>
                  </a:cubicBezTo>
                  <a:lnTo>
                    <a:pt x="669" y="221"/>
                  </a:lnTo>
                  <a:cubicBezTo>
                    <a:pt x="667" y="222"/>
                    <a:pt x="665" y="222"/>
                    <a:pt x="663" y="223"/>
                  </a:cubicBezTo>
                  <a:cubicBezTo>
                    <a:pt x="671" y="221"/>
                    <a:pt x="679" y="215"/>
                    <a:pt x="686" y="213"/>
                  </a:cubicBezTo>
                  <a:cubicBezTo>
                    <a:pt x="713" y="202"/>
                    <a:pt x="735" y="190"/>
                    <a:pt x="752" y="163"/>
                  </a:cubicBezTo>
                  <a:cubicBezTo>
                    <a:pt x="764" y="140"/>
                    <a:pt x="769" y="107"/>
                    <a:pt x="762" y="80"/>
                  </a:cubicBezTo>
                  <a:cubicBezTo>
                    <a:pt x="749" y="37"/>
                    <a:pt x="705" y="0"/>
                    <a:pt x="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1337;p52"/>
            <p:cNvSpPr/>
            <p:nvPr/>
          </p:nvSpPr>
          <p:spPr>
            <a:xfrm>
              <a:off x="3009914" y="408495"/>
              <a:ext cx="29303" cy="10630"/>
            </a:xfrm>
            <a:custGeom>
              <a:avLst/>
              <a:gdLst/>
              <a:ahLst/>
              <a:cxnLst/>
              <a:rect l="l" t="t" r="r" b="b"/>
              <a:pathLst>
                <a:path w="725" h="263" extrusionOk="0">
                  <a:moveTo>
                    <a:pt x="228" y="22"/>
                  </a:moveTo>
                  <a:lnTo>
                    <a:pt x="228" y="22"/>
                  </a:lnTo>
                  <a:cubicBezTo>
                    <a:pt x="234" y="22"/>
                    <a:pt x="240" y="23"/>
                    <a:pt x="247" y="24"/>
                  </a:cubicBezTo>
                  <a:cubicBezTo>
                    <a:pt x="241" y="23"/>
                    <a:pt x="235" y="22"/>
                    <a:pt x="228" y="22"/>
                  </a:cubicBezTo>
                  <a:close/>
                  <a:moveTo>
                    <a:pt x="121" y="1"/>
                  </a:moveTo>
                  <a:cubicBezTo>
                    <a:pt x="74" y="1"/>
                    <a:pt x="25" y="31"/>
                    <a:pt x="15" y="80"/>
                  </a:cubicBezTo>
                  <a:cubicBezTo>
                    <a:pt x="0" y="136"/>
                    <a:pt x="29" y="198"/>
                    <a:pt x="87" y="210"/>
                  </a:cubicBezTo>
                  <a:cubicBezTo>
                    <a:pt x="263" y="258"/>
                    <a:pt x="441" y="239"/>
                    <a:pt x="619" y="262"/>
                  </a:cubicBezTo>
                  <a:cubicBezTo>
                    <a:pt x="622" y="263"/>
                    <a:pt x="625" y="263"/>
                    <a:pt x="627" y="263"/>
                  </a:cubicBezTo>
                  <a:cubicBezTo>
                    <a:pt x="652" y="263"/>
                    <a:pt x="681" y="246"/>
                    <a:pt x="694" y="231"/>
                  </a:cubicBezTo>
                  <a:cubicBezTo>
                    <a:pt x="712" y="215"/>
                    <a:pt x="725" y="184"/>
                    <a:pt x="725" y="157"/>
                  </a:cubicBezTo>
                  <a:cubicBezTo>
                    <a:pt x="723" y="128"/>
                    <a:pt x="715" y="101"/>
                    <a:pt x="694" y="82"/>
                  </a:cubicBezTo>
                  <a:cubicBezTo>
                    <a:pt x="688" y="76"/>
                    <a:pt x="679" y="72"/>
                    <a:pt x="673" y="63"/>
                  </a:cubicBezTo>
                  <a:cubicBezTo>
                    <a:pt x="659" y="53"/>
                    <a:pt x="640" y="49"/>
                    <a:pt x="619" y="49"/>
                  </a:cubicBezTo>
                  <a:cubicBezTo>
                    <a:pt x="485" y="30"/>
                    <a:pt x="351" y="36"/>
                    <a:pt x="219" y="20"/>
                  </a:cubicBezTo>
                  <a:lnTo>
                    <a:pt x="219" y="20"/>
                  </a:lnTo>
                  <a:cubicBezTo>
                    <a:pt x="195" y="16"/>
                    <a:pt x="171" y="11"/>
                    <a:pt x="145" y="3"/>
                  </a:cubicBezTo>
                  <a:cubicBezTo>
                    <a:pt x="137" y="2"/>
                    <a:pt x="129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1338;p52"/>
            <p:cNvSpPr/>
            <p:nvPr/>
          </p:nvSpPr>
          <p:spPr>
            <a:xfrm>
              <a:off x="2938656" y="896228"/>
              <a:ext cx="17218" cy="22554"/>
            </a:xfrm>
            <a:custGeom>
              <a:avLst/>
              <a:gdLst/>
              <a:ahLst/>
              <a:cxnLst/>
              <a:rect l="l" t="t" r="r" b="b"/>
              <a:pathLst>
                <a:path w="426" h="558" extrusionOk="0">
                  <a:moveTo>
                    <a:pt x="313" y="0"/>
                  </a:moveTo>
                  <a:cubicBezTo>
                    <a:pt x="304" y="0"/>
                    <a:pt x="295" y="1"/>
                    <a:pt x="287" y="5"/>
                  </a:cubicBezTo>
                  <a:cubicBezTo>
                    <a:pt x="258" y="15"/>
                    <a:pt x="239" y="30"/>
                    <a:pt x="220" y="54"/>
                  </a:cubicBezTo>
                  <a:cubicBezTo>
                    <a:pt x="136" y="168"/>
                    <a:pt x="59" y="284"/>
                    <a:pt x="18" y="423"/>
                  </a:cubicBezTo>
                  <a:cubicBezTo>
                    <a:pt x="1" y="479"/>
                    <a:pt x="34" y="543"/>
                    <a:pt x="92" y="556"/>
                  </a:cubicBezTo>
                  <a:cubicBezTo>
                    <a:pt x="100" y="557"/>
                    <a:pt x="109" y="558"/>
                    <a:pt x="117" y="558"/>
                  </a:cubicBezTo>
                  <a:cubicBezTo>
                    <a:pt x="168" y="558"/>
                    <a:pt x="212" y="529"/>
                    <a:pt x="227" y="479"/>
                  </a:cubicBezTo>
                  <a:cubicBezTo>
                    <a:pt x="232" y="460"/>
                    <a:pt x="237" y="442"/>
                    <a:pt x="243" y="425"/>
                  </a:cubicBezTo>
                  <a:lnTo>
                    <a:pt x="243" y="425"/>
                  </a:lnTo>
                  <a:cubicBezTo>
                    <a:pt x="285" y="331"/>
                    <a:pt x="346" y="244"/>
                    <a:pt x="407" y="162"/>
                  </a:cubicBezTo>
                  <a:cubicBezTo>
                    <a:pt x="423" y="141"/>
                    <a:pt x="425" y="102"/>
                    <a:pt x="417" y="79"/>
                  </a:cubicBezTo>
                  <a:cubicBezTo>
                    <a:pt x="411" y="54"/>
                    <a:pt x="392" y="27"/>
                    <a:pt x="370" y="15"/>
                  </a:cubicBezTo>
                  <a:cubicBezTo>
                    <a:pt x="351" y="7"/>
                    <a:pt x="332" y="0"/>
                    <a:pt x="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1339;p52"/>
            <p:cNvSpPr/>
            <p:nvPr/>
          </p:nvSpPr>
          <p:spPr>
            <a:xfrm>
              <a:off x="2962947" y="914376"/>
              <a:ext cx="27241" cy="9701"/>
            </a:xfrm>
            <a:custGeom>
              <a:avLst/>
              <a:gdLst/>
              <a:ahLst/>
              <a:cxnLst/>
              <a:rect l="l" t="t" r="r" b="b"/>
              <a:pathLst>
                <a:path w="674" h="240" extrusionOk="0">
                  <a:moveTo>
                    <a:pt x="529" y="4"/>
                  </a:moveTo>
                  <a:lnTo>
                    <a:pt x="529" y="4"/>
                  </a:lnTo>
                  <a:cubicBezTo>
                    <a:pt x="526" y="4"/>
                    <a:pt x="524" y="5"/>
                    <a:pt x="520" y="5"/>
                  </a:cubicBezTo>
                  <a:cubicBezTo>
                    <a:pt x="523" y="4"/>
                    <a:pt x="526" y="4"/>
                    <a:pt x="529" y="4"/>
                  </a:cubicBezTo>
                  <a:close/>
                  <a:moveTo>
                    <a:pt x="565" y="1"/>
                  </a:moveTo>
                  <a:cubicBezTo>
                    <a:pt x="558" y="1"/>
                    <a:pt x="551" y="1"/>
                    <a:pt x="543" y="2"/>
                  </a:cubicBezTo>
                  <a:lnTo>
                    <a:pt x="543" y="2"/>
                  </a:lnTo>
                  <a:cubicBezTo>
                    <a:pt x="545" y="2"/>
                    <a:pt x="547" y="1"/>
                    <a:pt x="549" y="1"/>
                  </a:cubicBezTo>
                  <a:lnTo>
                    <a:pt x="549" y="1"/>
                  </a:lnTo>
                  <a:cubicBezTo>
                    <a:pt x="544" y="2"/>
                    <a:pt x="539" y="2"/>
                    <a:pt x="534" y="3"/>
                  </a:cubicBezTo>
                  <a:lnTo>
                    <a:pt x="534" y="3"/>
                  </a:lnTo>
                  <a:cubicBezTo>
                    <a:pt x="532" y="3"/>
                    <a:pt x="531" y="3"/>
                    <a:pt x="529" y="4"/>
                  </a:cubicBezTo>
                  <a:lnTo>
                    <a:pt x="529" y="4"/>
                  </a:lnTo>
                  <a:cubicBezTo>
                    <a:pt x="466" y="11"/>
                    <a:pt x="404" y="11"/>
                    <a:pt x="338" y="11"/>
                  </a:cubicBezTo>
                  <a:cubicBezTo>
                    <a:pt x="251" y="13"/>
                    <a:pt x="168" y="20"/>
                    <a:pt x="83" y="32"/>
                  </a:cubicBezTo>
                  <a:cubicBezTo>
                    <a:pt x="58" y="36"/>
                    <a:pt x="32" y="61"/>
                    <a:pt x="19" y="82"/>
                  </a:cubicBezTo>
                  <a:cubicBezTo>
                    <a:pt x="7" y="104"/>
                    <a:pt x="0" y="138"/>
                    <a:pt x="9" y="165"/>
                  </a:cubicBezTo>
                  <a:cubicBezTo>
                    <a:pt x="17" y="189"/>
                    <a:pt x="32" y="216"/>
                    <a:pt x="58" y="229"/>
                  </a:cubicBezTo>
                  <a:cubicBezTo>
                    <a:pt x="78" y="237"/>
                    <a:pt x="95" y="239"/>
                    <a:pt x="113" y="239"/>
                  </a:cubicBezTo>
                  <a:cubicBezTo>
                    <a:pt x="123" y="239"/>
                    <a:pt x="133" y="238"/>
                    <a:pt x="143" y="237"/>
                  </a:cubicBezTo>
                  <a:cubicBezTo>
                    <a:pt x="152" y="233"/>
                    <a:pt x="156" y="233"/>
                    <a:pt x="164" y="233"/>
                  </a:cubicBezTo>
                  <a:cubicBezTo>
                    <a:pt x="154" y="237"/>
                    <a:pt x="145" y="237"/>
                    <a:pt x="135" y="239"/>
                  </a:cubicBezTo>
                  <a:cubicBezTo>
                    <a:pt x="286" y="218"/>
                    <a:pt x="442" y="231"/>
                    <a:pt x="591" y="210"/>
                  </a:cubicBezTo>
                  <a:cubicBezTo>
                    <a:pt x="613" y="206"/>
                    <a:pt x="642" y="181"/>
                    <a:pt x="655" y="160"/>
                  </a:cubicBezTo>
                  <a:cubicBezTo>
                    <a:pt x="669" y="138"/>
                    <a:pt x="673" y="104"/>
                    <a:pt x="665" y="78"/>
                  </a:cubicBezTo>
                  <a:cubicBezTo>
                    <a:pt x="659" y="53"/>
                    <a:pt x="642" y="26"/>
                    <a:pt x="618" y="13"/>
                  </a:cubicBezTo>
                  <a:cubicBezTo>
                    <a:pt x="600" y="4"/>
                    <a:pt x="583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1340;p52"/>
            <p:cNvSpPr/>
            <p:nvPr/>
          </p:nvSpPr>
          <p:spPr>
            <a:xfrm>
              <a:off x="2975922" y="877353"/>
              <a:ext cx="25059" cy="20048"/>
            </a:xfrm>
            <a:custGeom>
              <a:avLst/>
              <a:gdLst/>
              <a:ahLst/>
              <a:cxnLst/>
              <a:rect l="l" t="t" r="r" b="b"/>
              <a:pathLst>
                <a:path w="620" h="496" extrusionOk="0">
                  <a:moveTo>
                    <a:pt x="208" y="430"/>
                  </a:moveTo>
                  <a:lnTo>
                    <a:pt x="199" y="439"/>
                  </a:lnTo>
                  <a:cubicBezTo>
                    <a:pt x="196" y="443"/>
                    <a:pt x="193" y="446"/>
                    <a:pt x="190" y="450"/>
                  </a:cubicBezTo>
                  <a:lnTo>
                    <a:pt x="190" y="450"/>
                  </a:lnTo>
                  <a:cubicBezTo>
                    <a:pt x="198" y="444"/>
                    <a:pt x="204" y="438"/>
                    <a:pt x="208" y="430"/>
                  </a:cubicBezTo>
                  <a:close/>
                  <a:moveTo>
                    <a:pt x="496" y="0"/>
                  </a:moveTo>
                  <a:cubicBezTo>
                    <a:pt x="478" y="0"/>
                    <a:pt x="460" y="5"/>
                    <a:pt x="444" y="14"/>
                  </a:cubicBezTo>
                  <a:cubicBezTo>
                    <a:pt x="371" y="51"/>
                    <a:pt x="299" y="91"/>
                    <a:pt x="228" y="138"/>
                  </a:cubicBezTo>
                  <a:cubicBezTo>
                    <a:pt x="187" y="163"/>
                    <a:pt x="147" y="194"/>
                    <a:pt x="114" y="225"/>
                  </a:cubicBezTo>
                  <a:cubicBezTo>
                    <a:pt x="81" y="256"/>
                    <a:pt x="50" y="294"/>
                    <a:pt x="19" y="331"/>
                  </a:cubicBezTo>
                  <a:cubicBezTo>
                    <a:pt x="3" y="352"/>
                    <a:pt x="0" y="391"/>
                    <a:pt x="9" y="414"/>
                  </a:cubicBezTo>
                  <a:cubicBezTo>
                    <a:pt x="17" y="441"/>
                    <a:pt x="34" y="465"/>
                    <a:pt x="58" y="480"/>
                  </a:cubicBezTo>
                  <a:cubicBezTo>
                    <a:pt x="75" y="488"/>
                    <a:pt x="94" y="495"/>
                    <a:pt x="114" y="495"/>
                  </a:cubicBezTo>
                  <a:cubicBezTo>
                    <a:pt x="123" y="495"/>
                    <a:pt x="132" y="494"/>
                    <a:pt x="141" y="490"/>
                  </a:cubicBezTo>
                  <a:cubicBezTo>
                    <a:pt x="160" y="478"/>
                    <a:pt x="176" y="467"/>
                    <a:pt x="190" y="450"/>
                  </a:cubicBezTo>
                  <a:lnTo>
                    <a:pt x="190" y="450"/>
                  </a:lnTo>
                  <a:cubicBezTo>
                    <a:pt x="190" y="450"/>
                    <a:pt x="189" y="451"/>
                    <a:pt x="189" y="451"/>
                  </a:cubicBezTo>
                  <a:cubicBezTo>
                    <a:pt x="215" y="416"/>
                    <a:pt x="245" y="387"/>
                    <a:pt x="279" y="361"/>
                  </a:cubicBezTo>
                  <a:lnTo>
                    <a:pt x="279" y="361"/>
                  </a:lnTo>
                  <a:cubicBezTo>
                    <a:pt x="279" y="361"/>
                    <a:pt x="278" y="362"/>
                    <a:pt x="278" y="362"/>
                  </a:cubicBezTo>
                  <a:cubicBezTo>
                    <a:pt x="363" y="298"/>
                    <a:pt x="456" y="248"/>
                    <a:pt x="549" y="196"/>
                  </a:cubicBezTo>
                  <a:cubicBezTo>
                    <a:pt x="599" y="171"/>
                    <a:pt x="620" y="99"/>
                    <a:pt x="589" y="51"/>
                  </a:cubicBezTo>
                  <a:cubicBezTo>
                    <a:pt x="568" y="19"/>
                    <a:pt x="532" y="0"/>
                    <a:pt x="4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1341;p52"/>
            <p:cNvSpPr/>
            <p:nvPr/>
          </p:nvSpPr>
          <p:spPr>
            <a:xfrm>
              <a:off x="2699216" y="1006976"/>
              <a:ext cx="309719" cy="138560"/>
            </a:xfrm>
            <a:custGeom>
              <a:avLst/>
              <a:gdLst/>
              <a:ahLst/>
              <a:cxnLst/>
              <a:rect l="l" t="t" r="r" b="b"/>
              <a:pathLst>
                <a:path w="7663" h="3428" extrusionOk="0">
                  <a:moveTo>
                    <a:pt x="2758" y="1"/>
                  </a:moveTo>
                  <a:cubicBezTo>
                    <a:pt x="2293" y="1"/>
                    <a:pt x="1797" y="247"/>
                    <a:pt x="1396" y="396"/>
                  </a:cubicBezTo>
                  <a:cubicBezTo>
                    <a:pt x="1268" y="443"/>
                    <a:pt x="1034" y="497"/>
                    <a:pt x="775" y="551"/>
                  </a:cubicBezTo>
                  <a:cubicBezTo>
                    <a:pt x="212" y="665"/>
                    <a:pt x="1" y="1365"/>
                    <a:pt x="415" y="1758"/>
                  </a:cubicBezTo>
                  <a:cubicBezTo>
                    <a:pt x="1541" y="2834"/>
                    <a:pt x="2815" y="3428"/>
                    <a:pt x="4273" y="3428"/>
                  </a:cubicBezTo>
                  <a:cubicBezTo>
                    <a:pt x="5171" y="3428"/>
                    <a:pt x="6140" y="3202"/>
                    <a:pt x="7186" y="2725"/>
                  </a:cubicBezTo>
                  <a:cubicBezTo>
                    <a:pt x="7484" y="2589"/>
                    <a:pt x="7662" y="2268"/>
                    <a:pt x="7598" y="1947"/>
                  </a:cubicBezTo>
                  <a:cubicBezTo>
                    <a:pt x="7561" y="1758"/>
                    <a:pt x="7474" y="1584"/>
                    <a:pt x="7288" y="1545"/>
                  </a:cubicBezTo>
                  <a:cubicBezTo>
                    <a:pt x="6849" y="1458"/>
                    <a:pt x="6438" y="1336"/>
                    <a:pt x="6047" y="1065"/>
                  </a:cubicBezTo>
                  <a:cubicBezTo>
                    <a:pt x="5751" y="860"/>
                    <a:pt x="5770" y="454"/>
                    <a:pt x="5490" y="280"/>
                  </a:cubicBezTo>
                  <a:cubicBezTo>
                    <a:pt x="5413" y="232"/>
                    <a:pt x="5337" y="213"/>
                    <a:pt x="5262" y="213"/>
                  </a:cubicBezTo>
                  <a:cubicBezTo>
                    <a:pt x="5050" y="213"/>
                    <a:pt x="4848" y="363"/>
                    <a:pt x="4643" y="412"/>
                  </a:cubicBezTo>
                  <a:cubicBezTo>
                    <a:pt x="4573" y="429"/>
                    <a:pt x="4485" y="435"/>
                    <a:pt x="4389" y="435"/>
                  </a:cubicBezTo>
                  <a:cubicBezTo>
                    <a:pt x="4198" y="435"/>
                    <a:pt x="3980" y="409"/>
                    <a:pt x="3836" y="385"/>
                  </a:cubicBezTo>
                  <a:cubicBezTo>
                    <a:pt x="3539" y="340"/>
                    <a:pt x="3390" y="164"/>
                    <a:pt x="3140" y="66"/>
                  </a:cubicBezTo>
                  <a:cubicBezTo>
                    <a:pt x="3017" y="20"/>
                    <a:pt x="2889" y="1"/>
                    <a:pt x="27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8" grpId="0" animBg="1"/>
      <p:bldP spid="1269" grpId="0" animBg="1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52"/>
          <p:cNvSpPr txBox="1">
            <a:spLocks noGrp="1"/>
          </p:cNvSpPr>
          <p:nvPr>
            <p:ph type="title"/>
          </p:nvPr>
        </p:nvSpPr>
        <p:spPr>
          <a:xfrm>
            <a:off x="791504" y="1645294"/>
            <a:ext cx="3651900" cy="10373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F7645D"/>
                </a:solidFill>
              </a:rPr>
              <a:t>Easter</a:t>
            </a:r>
            <a:endParaRPr dirty="0">
              <a:solidFill>
                <a:srgbClr val="F7645D"/>
              </a:solidFill>
            </a:endParaRPr>
          </a:p>
        </p:txBody>
      </p:sp>
      <p:sp>
        <p:nvSpPr>
          <p:cNvPr id="1269" name="Google Shape;1269;p52"/>
          <p:cNvSpPr txBox="1">
            <a:spLocks noGrp="1"/>
          </p:cNvSpPr>
          <p:nvPr>
            <p:ph type="subTitle" idx="1"/>
          </p:nvPr>
        </p:nvSpPr>
        <p:spPr>
          <a:xfrm rot="-282">
            <a:off x="791461" y="2682788"/>
            <a:ext cx="3651900" cy="7553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/>
              <a:t>It’s the symbol of a new life because it has a lot of babies</a:t>
            </a:r>
            <a:endParaRPr lang="en-US" sz="2000" dirty="0" smtClean="0"/>
          </a:p>
        </p:txBody>
      </p:sp>
      <p:grpSp>
        <p:nvGrpSpPr>
          <p:cNvPr id="1272" name="Google Shape;1272;p52"/>
          <p:cNvGrpSpPr/>
          <p:nvPr/>
        </p:nvGrpSpPr>
        <p:grpSpPr>
          <a:xfrm flipH="1">
            <a:off x="7394534" y="3206187"/>
            <a:ext cx="1530409" cy="1937435"/>
            <a:chOff x="152802" y="1695348"/>
            <a:chExt cx="570016" cy="1050998"/>
          </a:xfrm>
        </p:grpSpPr>
        <p:sp>
          <p:nvSpPr>
            <p:cNvPr id="1273" name="Google Shape;1273;p52"/>
            <p:cNvSpPr/>
            <p:nvPr/>
          </p:nvSpPr>
          <p:spPr>
            <a:xfrm>
              <a:off x="241440" y="1695348"/>
              <a:ext cx="103186" cy="98261"/>
            </a:xfrm>
            <a:custGeom>
              <a:avLst/>
              <a:gdLst/>
              <a:ahLst/>
              <a:cxnLst/>
              <a:rect l="l" t="t" r="r" b="b"/>
              <a:pathLst>
                <a:path w="2553" h="2431" extrusionOk="0">
                  <a:moveTo>
                    <a:pt x="1162" y="1"/>
                  </a:moveTo>
                  <a:cubicBezTo>
                    <a:pt x="1158" y="1"/>
                    <a:pt x="1154" y="1"/>
                    <a:pt x="1150" y="1"/>
                  </a:cubicBezTo>
                  <a:cubicBezTo>
                    <a:pt x="761" y="30"/>
                    <a:pt x="1030" y="1977"/>
                    <a:pt x="1030" y="1977"/>
                  </a:cubicBezTo>
                  <a:cubicBezTo>
                    <a:pt x="1030" y="1977"/>
                    <a:pt x="719" y="1038"/>
                    <a:pt x="374" y="1038"/>
                  </a:cubicBezTo>
                  <a:cubicBezTo>
                    <a:pt x="334" y="1038"/>
                    <a:pt x="294" y="1050"/>
                    <a:pt x="253" y="1078"/>
                  </a:cubicBezTo>
                  <a:cubicBezTo>
                    <a:pt x="1" y="1252"/>
                    <a:pt x="405" y="1956"/>
                    <a:pt x="717" y="2430"/>
                  </a:cubicBezTo>
                  <a:cubicBezTo>
                    <a:pt x="887" y="2327"/>
                    <a:pt x="1066" y="2273"/>
                    <a:pt x="1255" y="2273"/>
                  </a:cubicBezTo>
                  <a:cubicBezTo>
                    <a:pt x="1283" y="2273"/>
                    <a:pt x="1312" y="2274"/>
                    <a:pt x="1341" y="2277"/>
                  </a:cubicBezTo>
                  <a:cubicBezTo>
                    <a:pt x="1399" y="2281"/>
                    <a:pt x="1452" y="2289"/>
                    <a:pt x="1513" y="2302"/>
                  </a:cubicBezTo>
                  <a:cubicBezTo>
                    <a:pt x="1544" y="2310"/>
                    <a:pt x="1573" y="2316"/>
                    <a:pt x="1599" y="2327"/>
                  </a:cubicBezTo>
                  <a:cubicBezTo>
                    <a:pt x="1693" y="2351"/>
                    <a:pt x="1784" y="2380"/>
                    <a:pt x="1873" y="2416"/>
                  </a:cubicBezTo>
                  <a:cubicBezTo>
                    <a:pt x="2322" y="1741"/>
                    <a:pt x="2552" y="600"/>
                    <a:pt x="2258" y="540"/>
                  </a:cubicBezTo>
                  <a:cubicBezTo>
                    <a:pt x="2238" y="536"/>
                    <a:pt x="2219" y="534"/>
                    <a:pt x="2200" y="534"/>
                  </a:cubicBezTo>
                  <a:cubicBezTo>
                    <a:pt x="1793" y="534"/>
                    <a:pt x="1606" y="1438"/>
                    <a:pt x="1606" y="1438"/>
                  </a:cubicBezTo>
                  <a:cubicBezTo>
                    <a:pt x="1606" y="1438"/>
                    <a:pt x="1543" y="1"/>
                    <a:pt x="11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4" name="Google Shape;1274;p52"/>
            <p:cNvSpPr/>
            <p:nvPr/>
          </p:nvSpPr>
          <p:spPr>
            <a:xfrm>
              <a:off x="561757" y="2032844"/>
              <a:ext cx="102418" cy="99312"/>
            </a:xfrm>
            <a:custGeom>
              <a:avLst/>
              <a:gdLst/>
              <a:ahLst/>
              <a:cxnLst/>
              <a:rect l="l" t="t" r="r" b="b"/>
              <a:pathLst>
                <a:path w="2534" h="2457" extrusionOk="0">
                  <a:moveTo>
                    <a:pt x="1163" y="0"/>
                  </a:moveTo>
                  <a:cubicBezTo>
                    <a:pt x="1159" y="0"/>
                    <a:pt x="1156" y="0"/>
                    <a:pt x="1152" y="0"/>
                  </a:cubicBezTo>
                  <a:cubicBezTo>
                    <a:pt x="765" y="29"/>
                    <a:pt x="1034" y="1976"/>
                    <a:pt x="1034" y="1976"/>
                  </a:cubicBezTo>
                  <a:cubicBezTo>
                    <a:pt x="1034" y="1976"/>
                    <a:pt x="723" y="1039"/>
                    <a:pt x="378" y="1039"/>
                  </a:cubicBezTo>
                  <a:cubicBezTo>
                    <a:pt x="338" y="1039"/>
                    <a:pt x="298" y="1051"/>
                    <a:pt x="257" y="1079"/>
                  </a:cubicBezTo>
                  <a:cubicBezTo>
                    <a:pt x="1" y="1257"/>
                    <a:pt x="423" y="1982"/>
                    <a:pt x="738" y="2456"/>
                  </a:cubicBezTo>
                  <a:cubicBezTo>
                    <a:pt x="870" y="2276"/>
                    <a:pt x="1032" y="2148"/>
                    <a:pt x="1220" y="2079"/>
                  </a:cubicBezTo>
                  <a:cubicBezTo>
                    <a:pt x="1301" y="2053"/>
                    <a:pt x="1386" y="2034"/>
                    <a:pt x="1479" y="2028"/>
                  </a:cubicBezTo>
                  <a:lnTo>
                    <a:pt x="1481" y="2028"/>
                  </a:lnTo>
                  <a:cubicBezTo>
                    <a:pt x="1489" y="2027"/>
                    <a:pt x="1496" y="2027"/>
                    <a:pt x="1503" y="2027"/>
                  </a:cubicBezTo>
                  <a:cubicBezTo>
                    <a:pt x="1654" y="2027"/>
                    <a:pt x="1816" y="2107"/>
                    <a:pt x="1974" y="2251"/>
                  </a:cubicBezTo>
                  <a:cubicBezTo>
                    <a:pt x="2355" y="1570"/>
                    <a:pt x="2533" y="595"/>
                    <a:pt x="2260" y="541"/>
                  </a:cubicBezTo>
                  <a:cubicBezTo>
                    <a:pt x="2240" y="537"/>
                    <a:pt x="2221" y="535"/>
                    <a:pt x="2202" y="535"/>
                  </a:cubicBezTo>
                  <a:cubicBezTo>
                    <a:pt x="1795" y="535"/>
                    <a:pt x="1608" y="1438"/>
                    <a:pt x="1608" y="1438"/>
                  </a:cubicBezTo>
                  <a:cubicBezTo>
                    <a:pt x="1608" y="1438"/>
                    <a:pt x="1545" y="0"/>
                    <a:pt x="11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5" name="Google Shape;1275;p52"/>
            <p:cNvSpPr/>
            <p:nvPr/>
          </p:nvSpPr>
          <p:spPr>
            <a:xfrm>
              <a:off x="152802" y="1940932"/>
              <a:ext cx="84917" cy="805409"/>
            </a:xfrm>
            <a:custGeom>
              <a:avLst/>
              <a:gdLst/>
              <a:ahLst/>
              <a:cxnLst/>
              <a:rect l="l" t="t" r="r" b="b"/>
              <a:pathLst>
                <a:path w="2101" h="19926" extrusionOk="0">
                  <a:moveTo>
                    <a:pt x="1295" y="1"/>
                  </a:moveTo>
                  <a:lnTo>
                    <a:pt x="1295" y="1"/>
                  </a:lnTo>
                  <a:cubicBezTo>
                    <a:pt x="1" y="6704"/>
                    <a:pt x="798" y="19926"/>
                    <a:pt x="798" y="19926"/>
                  </a:cubicBezTo>
                  <a:lnTo>
                    <a:pt x="798" y="19923"/>
                  </a:lnTo>
                  <a:lnTo>
                    <a:pt x="2101" y="19923"/>
                  </a:lnTo>
                  <a:cubicBezTo>
                    <a:pt x="1974" y="19184"/>
                    <a:pt x="1877" y="18439"/>
                    <a:pt x="1792" y="17699"/>
                  </a:cubicBezTo>
                  <a:cubicBezTo>
                    <a:pt x="1533" y="15482"/>
                    <a:pt x="1401" y="13251"/>
                    <a:pt x="1322" y="11021"/>
                  </a:cubicBezTo>
                  <a:cubicBezTo>
                    <a:pt x="1192" y="7354"/>
                    <a:pt x="1181" y="3674"/>
                    <a:pt x="1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6" name="Google Shape;1276;p52"/>
            <p:cNvSpPr/>
            <p:nvPr/>
          </p:nvSpPr>
          <p:spPr>
            <a:xfrm>
              <a:off x="246815" y="1787219"/>
              <a:ext cx="101812" cy="959126"/>
            </a:xfrm>
            <a:custGeom>
              <a:avLst/>
              <a:gdLst/>
              <a:ahLst/>
              <a:cxnLst/>
              <a:rect l="l" t="t" r="r" b="b"/>
              <a:pathLst>
                <a:path w="2519" h="23729" extrusionOk="0">
                  <a:moveTo>
                    <a:pt x="1122" y="0"/>
                  </a:moveTo>
                  <a:cubicBezTo>
                    <a:pt x="932" y="0"/>
                    <a:pt x="754" y="54"/>
                    <a:pt x="584" y="153"/>
                  </a:cubicBezTo>
                  <a:cubicBezTo>
                    <a:pt x="373" y="281"/>
                    <a:pt x="178" y="482"/>
                    <a:pt x="0" y="751"/>
                  </a:cubicBezTo>
                  <a:cubicBezTo>
                    <a:pt x="25" y="3721"/>
                    <a:pt x="100" y="6690"/>
                    <a:pt x="212" y="9656"/>
                  </a:cubicBezTo>
                  <a:cubicBezTo>
                    <a:pt x="336" y="12917"/>
                    <a:pt x="497" y="16185"/>
                    <a:pt x="812" y="19436"/>
                  </a:cubicBezTo>
                  <a:cubicBezTo>
                    <a:pt x="943" y="20776"/>
                    <a:pt x="1094" y="22120"/>
                    <a:pt x="1326" y="23447"/>
                  </a:cubicBezTo>
                  <a:cubicBezTo>
                    <a:pt x="1340" y="23540"/>
                    <a:pt x="1359" y="23633"/>
                    <a:pt x="1373" y="23729"/>
                  </a:cubicBezTo>
                  <a:lnTo>
                    <a:pt x="2518" y="23729"/>
                  </a:lnTo>
                  <a:cubicBezTo>
                    <a:pt x="2295" y="22604"/>
                    <a:pt x="2139" y="21465"/>
                    <a:pt x="2013" y="20322"/>
                  </a:cubicBezTo>
                  <a:cubicBezTo>
                    <a:pt x="1690" y="17407"/>
                    <a:pt x="1527" y="14470"/>
                    <a:pt x="1413" y="11540"/>
                  </a:cubicBezTo>
                  <a:cubicBezTo>
                    <a:pt x="1264" y="7697"/>
                    <a:pt x="1191" y="3849"/>
                    <a:pt x="1208" y="4"/>
                  </a:cubicBezTo>
                  <a:cubicBezTo>
                    <a:pt x="1179" y="1"/>
                    <a:pt x="1150" y="0"/>
                    <a:pt x="11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7" name="Google Shape;1277;p52"/>
            <p:cNvSpPr/>
            <p:nvPr/>
          </p:nvSpPr>
          <p:spPr>
            <a:xfrm>
              <a:off x="445998" y="2171683"/>
              <a:ext cx="276819" cy="574570"/>
            </a:xfrm>
            <a:custGeom>
              <a:avLst/>
              <a:gdLst/>
              <a:ahLst/>
              <a:cxnLst/>
              <a:rect l="l" t="t" r="r" b="b"/>
              <a:pathLst>
                <a:path w="6849" h="14215" extrusionOk="0">
                  <a:moveTo>
                    <a:pt x="5581" y="1"/>
                  </a:moveTo>
                  <a:lnTo>
                    <a:pt x="5581" y="1"/>
                  </a:lnTo>
                  <a:cubicBezTo>
                    <a:pt x="5664" y="732"/>
                    <a:pt x="5764" y="1459"/>
                    <a:pt x="5782" y="2194"/>
                  </a:cubicBezTo>
                  <a:cubicBezTo>
                    <a:pt x="5820" y="3697"/>
                    <a:pt x="5586" y="5488"/>
                    <a:pt x="4411" y="6561"/>
                  </a:cubicBezTo>
                  <a:cubicBezTo>
                    <a:pt x="3600" y="7300"/>
                    <a:pt x="2478" y="7616"/>
                    <a:pt x="1367" y="7616"/>
                  </a:cubicBezTo>
                  <a:cubicBezTo>
                    <a:pt x="902" y="7616"/>
                    <a:pt x="439" y="7561"/>
                    <a:pt x="1" y="7458"/>
                  </a:cubicBezTo>
                  <a:lnTo>
                    <a:pt x="1" y="7458"/>
                  </a:lnTo>
                  <a:cubicBezTo>
                    <a:pt x="44" y="8199"/>
                    <a:pt x="86" y="8936"/>
                    <a:pt x="131" y="9677"/>
                  </a:cubicBezTo>
                  <a:cubicBezTo>
                    <a:pt x="222" y="11189"/>
                    <a:pt x="307" y="12703"/>
                    <a:pt x="417" y="14214"/>
                  </a:cubicBezTo>
                  <a:lnTo>
                    <a:pt x="1119" y="14214"/>
                  </a:lnTo>
                  <a:lnTo>
                    <a:pt x="850" y="8284"/>
                  </a:lnTo>
                  <a:lnTo>
                    <a:pt x="850" y="8284"/>
                  </a:lnTo>
                  <a:cubicBezTo>
                    <a:pt x="987" y="8290"/>
                    <a:pt x="1121" y="8293"/>
                    <a:pt x="1252" y="8293"/>
                  </a:cubicBezTo>
                  <a:cubicBezTo>
                    <a:pt x="6849" y="8293"/>
                    <a:pt x="6708" y="2690"/>
                    <a:pt x="5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8" name="Google Shape;1278;p52"/>
            <p:cNvSpPr/>
            <p:nvPr/>
          </p:nvSpPr>
          <p:spPr>
            <a:xfrm>
              <a:off x="362898" y="1826709"/>
              <a:ext cx="88757" cy="919555"/>
            </a:xfrm>
            <a:custGeom>
              <a:avLst/>
              <a:gdLst/>
              <a:ahLst/>
              <a:cxnLst/>
              <a:rect l="l" t="t" r="r" b="b"/>
              <a:pathLst>
                <a:path w="2196" h="22750" extrusionOk="0">
                  <a:moveTo>
                    <a:pt x="1" y="0"/>
                  </a:moveTo>
                  <a:lnTo>
                    <a:pt x="1" y="0"/>
                  </a:lnTo>
                  <a:cubicBezTo>
                    <a:pt x="145" y="3204"/>
                    <a:pt x="303" y="6409"/>
                    <a:pt x="473" y="9611"/>
                  </a:cubicBezTo>
                  <a:cubicBezTo>
                    <a:pt x="634" y="12733"/>
                    <a:pt x="806" y="15852"/>
                    <a:pt x="1013" y="18968"/>
                  </a:cubicBezTo>
                  <a:cubicBezTo>
                    <a:pt x="1096" y="20221"/>
                    <a:pt x="1156" y="21488"/>
                    <a:pt x="1270" y="22749"/>
                  </a:cubicBezTo>
                  <a:lnTo>
                    <a:pt x="2196" y="22749"/>
                  </a:lnTo>
                  <a:cubicBezTo>
                    <a:pt x="1980" y="19923"/>
                    <a:pt x="1850" y="17086"/>
                    <a:pt x="1690" y="14259"/>
                  </a:cubicBezTo>
                  <a:cubicBezTo>
                    <a:pt x="1460" y="10087"/>
                    <a:pt x="1243" y="5914"/>
                    <a:pt x="1044" y="1742"/>
                  </a:cubicBezTo>
                  <a:cubicBezTo>
                    <a:pt x="752" y="1056"/>
                    <a:pt x="411" y="4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9" name="Google Shape;1279;p52"/>
            <p:cNvSpPr/>
            <p:nvPr/>
          </p:nvSpPr>
          <p:spPr>
            <a:xfrm>
              <a:off x="305463" y="1789281"/>
              <a:ext cx="98134" cy="957065"/>
            </a:xfrm>
            <a:custGeom>
              <a:avLst/>
              <a:gdLst/>
              <a:ahLst/>
              <a:cxnLst/>
              <a:rect l="l" t="t" r="r" b="b"/>
              <a:pathLst>
                <a:path w="2428" h="23678" extrusionOk="0">
                  <a:moveTo>
                    <a:pt x="15" y="1"/>
                  </a:moveTo>
                  <a:lnTo>
                    <a:pt x="15" y="1"/>
                  </a:lnTo>
                  <a:cubicBezTo>
                    <a:pt x="1" y="3283"/>
                    <a:pt x="57" y="6569"/>
                    <a:pt x="165" y="9851"/>
                  </a:cubicBezTo>
                  <a:cubicBezTo>
                    <a:pt x="268" y="13073"/>
                    <a:pt x="417" y="16297"/>
                    <a:pt x="746" y="19505"/>
                  </a:cubicBezTo>
                  <a:cubicBezTo>
                    <a:pt x="881" y="20828"/>
                    <a:pt x="1041" y="22151"/>
                    <a:pt x="1293" y="23456"/>
                  </a:cubicBezTo>
                  <a:cubicBezTo>
                    <a:pt x="1308" y="23530"/>
                    <a:pt x="1320" y="23605"/>
                    <a:pt x="1337" y="23678"/>
                  </a:cubicBezTo>
                  <a:lnTo>
                    <a:pt x="2428" y="23678"/>
                  </a:lnTo>
                  <a:cubicBezTo>
                    <a:pt x="2335" y="22607"/>
                    <a:pt x="2281" y="21526"/>
                    <a:pt x="2208" y="20464"/>
                  </a:cubicBezTo>
                  <a:cubicBezTo>
                    <a:pt x="2014" y="17594"/>
                    <a:pt x="1854" y="14726"/>
                    <a:pt x="1701" y="11860"/>
                  </a:cubicBezTo>
                  <a:cubicBezTo>
                    <a:pt x="1502" y="8122"/>
                    <a:pt x="1316" y="4384"/>
                    <a:pt x="1148" y="642"/>
                  </a:cubicBezTo>
                  <a:cubicBezTo>
                    <a:pt x="885" y="402"/>
                    <a:pt x="599" y="216"/>
                    <a:pt x="289" y="92"/>
                  </a:cubicBezTo>
                  <a:cubicBezTo>
                    <a:pt x="200" y="56"/>
                    <a:pt x="109" y="27"/>
                    <a:pt x="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0" name="Google Shape;1280;p52"/>
            <p:cNvSpPr/>
            <p:nvPr/>
          </p:nvSpPr>
          <p:spPr>
            <a:xfrm>
              <a:off x="440663" y="2116875"/>
              <a:ext cx="180141" cy="318388"/>
            </a:xfrm>
            <a:custGeom>
              <a:avLst/>
              <a:gdLst/>
              <a:ahLst/>
              <a:cxnLst/>
              <a:rect l="l" t="t" r="r" b="b"/>
              <a:pathLst>
                <a:path w="4457" h="7877" extrusionOk="0">
                  <a:moveTo>
                    <a:pt x="4216" y="0"/>
                  </a:moveTo>
                  <a:cubicBezTo>
                    <a:pt x="4026" y="69"/>
                    <a:pt x="3866" y="201"/>
                    <a:pt x="3736" y="377"/>
                  </a:cubicBezTo>
                  <a:cubicBezTo>
                    <a:pt x="3688" y="439"/>
                    <a:pt x="3645" y="506"/>
                    <a:pt x="3603" y="580"/>
                  </a:cubicBezTo>
                  <a:cubicBezTo>
                    <a:pt x="3655" y="2295"/>
                    <a:pt x="4011" y="4043"/>
                    <a:pt x="3645" y="5726"/>
                  </a:cubicBezTo>
                  <a:cubicBezTo>
                    <a:pt x="3450" y="6614"/>
                    <a:pt x="2845" y="7080"/>
                    <a:pt x="1916" y="7093"/>
                  </a:cubicBezTo>
                  <a:cubicBezTo>
                    <a:pt x="1903" y="7093"/>
                    <a:pt x="1891" y="7093"/>
                    <a:pt x="1878" y="7093"/>
                  </a:cubicBezTo>
                  <a:cubicBezTo>
                    <a:pt x="1235" y="7093"/>
                    <a:pt x="553" y="6833"/>
                    <a:pt x="0" y="6482"/>
                  </a:cubicBezTo>
                  <a:lnTo>
                    <a:pt x="0" y="6482"/>
                  </a:lnTo>
                  <a:lnTo>
                    <a:pt x="54" y="7476"/>
                  </a:lnTo>
                  <a:cubicBezTo>
                    <a:pt x="62" y="7476"/>
                    <a:pt x="67" y="7476"/>
                    <a:pt x="73" y="7480"/>
                  </a:cubicBezTo>
                  <a:cubicBezTo>
                    <a:pt x="672" y="7662"/>
                    <a:pt x="1453" y="7877"/>
                    <a:pt x="2188" y="7877"/>
                  </a:cubicBezTo>
                  <a:cubicBezTo>
                    <a:pt x="2853" y="7877"/>
                    <a:pt x="3479" y="7700"/>
                    <a:pt x="3897" y="7163"/>
                  </a:cubicBezTo>
                  <a:cubicBezTo>
                    <a:pt x="4374" y="6552"/>
                    <a:pt x="4457" y="5736"/>
                    <a:pt x="4446" y="4989"/>
                  </a:cubicBezTo>
                  <a:cubicBezTo>
                    <a:pt x="4425" y="3328"/>
                    <a:pt x="4316" y="1661"/>
                    <a:pt x="42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1" name="Google Shape;1281;p52"/>
            <p:cNvSpPr/>
            <p:nvPr/>
          </p:nvSpPr>
          <p:spPr>
            <a:xfrm>
              <a:off x="417139" y="1928968"/>
              <a:ext cx="167611" cy="467781"/>
            </a:xfrm>
            <a:custGeom>
              <a:avLst/>
              <a:gdLst/>
              <a:ahLst/>
              <a:cxnLst/>
              <a:rect l="l" t="t" r="r" b="b"/>
              <a:pathLst>
                <a:path w="4147" h="11573" extrusionOk="0">
                  <a:moveTo>
                    <a:pt x="0" y="1"/>
                  </a:moveTo>
                  <a:lnTo>
                    <a:pt x="0" y="1"/>
                  </a:lnTo>
                  <a:cubicBezTo>
                    <a:pt x="94" y="1885"/>
                    <a:pt x="189" y="3769"/>
                    <a:pt x="284" y="5654"/>
                  </a:cubicBezTo>
                  <a:cubicBezTo>
                    <a:pt x="377" y="7381"/>
                    <a:pt x="468" y="9110"/>
                    <a:pt x="564" y="10841"/>
                  </a:cubicBezTo>
                  <a:lnTo>
                    <a:pt x="566" y="10845"/>
                  </a:lnTo>
                  <a:cubicBezTo>
                    <a:pt x="1101" y="11231"/>
                    <a:pt x="1832" y="11572"/>
                    <a:pt x="2515" y="11572"/>
                  </a:cubicBezTo>
                  <a:cubicBezTo>
                    <a:pt x="2590" y="11572"/>
                    <a:pt x="2664" y="11568"/>
                    <a:pt x="2738" y="11560"/>
                  </a:cubicBezTo>
                  <a:cubicBezTo>
                    <a:pt x="3825" y="11427"/>
                    <a:pt x="4001" y="10557"/>
                    <a:pt x="4063" y="9625"/>
                  </a:cubicBezTo>
                  <a:cubicBezTo>
                    <a:pt x="4146" y="8371"/>
                    <a:pt x="3993" y="7112"/>
                    <a:pt x="3935" y="5857"/>
                  </a:cubicBezTo>
                  <a:cubicBezTo>
                    <a:pt x="3527" y="7246"/>
                    <a:pt x="3624" y="9391"/>
                    <a:pt x="3444" y="10164"/>
                  </a:cubicBezTo>
                  <a:cubicBezTo>
                    <a:pt x="3331" y="10654"/>
                    <a:pt x="2934" y="10796"/>
                    <a:pt x="2510" y="10796"/>
                  </a:cubicBezTo>
                  <a:cubicBezTo>
                    <a:pt x="1925" y="10796"/>
                    <a:pt x="1290" y="10524"/>
                    <a:pt x="1290" y="10524"/>
                  </a:cubicBezTo>
                  <a:cubicBezTo>
                    <a:pt x="1290" y="10524"/>
                    <a:pt x="1423" y="416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2" name="Google Shape;1282;p52"/>
            <p:cNvSpPr/>
            <p:nvPr/>
          </p:nvSpPr>
          <p:spPr>
            <a:xfrm>
              <a:off x="212177" y="1836086"/>
              <a:ext cx="79299" cy="910178"/>
            </a:xfrm>
            <a:custGeom>
              <a:avLst/>
              <a:gdLst/>
              <a:ahLst/>
              <a:cxnLst/>
              <a:rect l="l" t="t" r="r" b="b"/>
              <a:pathLst>
                <a:path w="1962" h="22518" extrusionOk="0">
                  <a:moveTo>
                    <a:pt x="601" y="0"/>
                  </a:moveTo>
                  <a:cubicBezTo>
                    <a:pt x="429" y="354"/>
                    <a:pt x="273" y="779"/>
                    <a:pt x="137" y="1263"/>
                  </a:cubicBezTo>
                  <a:cubicBezTo>
                    <a:pt x="77" y="2930"/>
                    <a:pt x="50" y="4601"/>
                    <a:pt x="33" y="6268"/>
                  </a:cubicBezTo>
                  <a:cubicBezTo>
                    <a:pt x="0" y="9770"/>
                    <a:pt x="42" y="13280"/>
                    <a:pt x="276" y="16777"/>
                  </a:cubicBezTo>
                  <a:cubicBezTo>
                    <a:pt x="404" y="18664"/>
                    <a:pt x="534" y="20621"/>
                    <a:pt x="882" y="22517"/>
                  </a:cubicBezTo>
                  <a:lnTo>
                    <a:pt x="1961" y="22517"/>
                  </a:lnTo>
                  <a:cubicBezTo>
                    <a:pt x="1773" y="21468"/>
                    <a:pt x="1636" y="20407"/>
                    <a:pt x="1518" y="19347"/>
                  </a:cubicBezTo>
                  <a:cubicBezTo>
                    <a:pt x="1216" y="16583"/>
                    <a:pt x="1046" y="13802"/>
                    <a:pt x="915" y="11025"/>
                  </a:cubicBezTo>
                  <a:cubicBezTo>
                    <a:pt x="746" y="7353"/>
                    <a:pt x="636" y="3676"/>
                    <a:pt x="6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3" name="Google Shape;1283;p52"/>
            <p:cNvSpPr/>
            <p:nvPr/>
          </p:nvSpPr>
          <p:spPr>
            <a:xfrm>
              <a:off x="443169" y="2114773"/>
              <a:ext cx="229531" cy="359415"/>
            </a:xfrm>
            <a:custGeom>
              <a:avLst/>
              <a:gdLst/>
              <a:ahLst/>
              <a:cxnLst/>
              <a:rect l="l" t="t" r="r" b="b"/>
              <a:pathLst>
                <a:path w="5679" h="8892" extrusionOk="0">
                  <a:moveTo>
                    <a:pt x="4433" y="0"/>
                  </a:moveTo>
                  <a:cubicBezTo>
                    <a:pt x="4427" y="0"/>
                    <a:pt x="4421" y="0"/>
                    <a:pt x="4415" y="1"/>
                  </a:cubicBezTo>
                  <a:lnTo>
                    <a:pt x="4413" y="1"/>
                  </a:lnTo>
                  <a:lnTo>
                    <a:pt x="4529" y="2245"/>
                  </a:lnTo>
                  <a:cubicBezTo>
                    <a:pt x="4585" y="3322"/>
                    <a:pt x="4711" y="4434"/>
                    <a:pt x="4631" y="5511"/>
                  </a:cubicBezTo>
                  <a:cubicBezTo>
                    <a:pt x="4571" y="6316"/>
                    <a:pt x="4326" y="7186"/>
                    <a:pt x="3587" y="7629"/>
                  </a:cubicBezTo>
                  <a:cubicBezTo>
                    <a:pt x="3095" y="7923"/>
                    <a:pt x="2545" y="8033"/>
                    <a:pt x="1982" y="8033"/>
                  </a:cubicBezTo>
                  <a:cubicBezTo>
                    <a:pt x="1313" y="8033"/>
                    <a:pt x="626" y="7878"/>
                    <a:pt x="0" y="7696"/>
                  </a:cubicBezTo>
                  <a:lnTo>
                    <a:pt x="0" y="7696"/>
                  </a:lnTo>
                  <a:cubicBezTo>
                    <a:pt x="19" y="8029"/>
                    <a:pt x="40" y="8362"/>
                    <a:pt x="56" y="8694"/>
                  </a:cubicBezTo>
                  <a:cubicBezTo>
                    <a:pt x="519" y="8821"/>
                    <a:pt x="1019" y="8891"/>
                    <a:pt x="1521" y="8891"/>
                  </a:cubicBezTo>
                  <a:cubicBezTo>
                    <a:pt x="2807" y="8891"/>
                    <a:pt x="4101" y="8431"/>
                    <a:pt x="4792" y="7306"/>
                  </a:cubicBezTo>
                  <a:cubicBezTo>
                    <a:pt x="5676" y="5865"/>
                    <a:pt x="5678" y="4097"/>
                    <a:pt x="5507" y="2467"/>
                  </a:cubicBezTo>
                  <a:cubicBezTo>
                    <a:pt x="5444" y="1897"/>
                    <a:pt x="5351" y="1324"/>
                    <a:pt x="5322" y="748"/>
                  </a:cubicBezTo>
                  <a:cubicBezTo>
                    <a:pt x="5188" y="529"/>
                    <a:pt x="5047" y="351"/>
                    <a:pt x="4908" y="220"/>
                  </a:cubicBezTo>
                  <a:cubicBezTo>
                    <a:pt x="4749" y="77"/>
                    <a:pt x="4589" y="0"/>
                    <a:pt x="4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4" name="Google Shape;1284;p52"/>
            <p:cNvSpPr/>
            <p:nvPr/>
          </p:nvSpPr>
          <p:spPr>
            <a:xfrm>
              <a:off x="200617" y="1887054"/>
              <a:ext cx="47086" cy="859208"/>
            </a:xfrm>
            <a:custGeom>
              <a:avLst/>
              <a:gdLst/>
              <a:ahLst/>
              <a:cxnLst/>
              <a:rect l="l" t="t" r="r" b="b"/>
              <a:pathLst>
                <a:path w="1165" h="21257" extrusionOk="0">
                  <a:moveTo>
                    <a:pt x="423" y="0"/>
                  </a:moveTo>
                  <a:lnTo>
                    <a:pt x="423" y="0"/>
                  </a:lnTo>
                  <a:cubicBezTo>
                    <a:pt x="307" y="406"/>
                    <a:pt x="205" y="851"/>
                    <a:pt x="112" y="1334"/>
                  </a:cubicBezTo>
                  <a:cubicBezTo>
                    <a:pt x="0" y="5007"/>
                    <a:pt x="9" y="8687"/>
                    <a:pt x="139" y="12354"/>
                  </a:cubicBezTo>
                  <a:cubicBezTo>
                    <a:pt x="218" y="14584"/>
                    <a:pt x="350" y="16815"/>
                    <a:pt x="609" y="19032"/>
                  </a:cubicBezTo>
                  <a:cubicBezTo>
                    <a:pt x="694" y="19772"/>
                    <a:pt x="791" y="20517"/>
                    <a:pt x="918" y="21256"/>
                  </a:cubicBezTo>
                  <a:lnTo>
                    <a:pt x="1164" y="21256"/>
                  </a:lnTo>
                  <a:cubicBezTo>
                    <a:pt x="818" y="19360"/>
                    <a:pt x="684" y="17403"/>
                    <a:pt x="557" y="15516"/>
                  </a:cubicBezTo>
                  <a:cubicBezTo>
                    <a:pt x="328" y="12019"/>
                    <a:pt x="286" y="8509"/>
                    <a:pt x="319" y="5003"/>
                  </a:cubicBezTo>
                  <a:cubicBezTo>
                    <a:pt x="336" y="3336"/>
                    <a:pt x="367" y="1667"/>
                    <a:pt x="4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5" name="Google Shape;1285;p52"/>
            <p:cNvSpPr/>
            <p:nvPr/>
          </p:nvSpPr>
          <p:spPr>
            <a:xfrm>
              <a:off x="236266" y="1817493"/>
              <a:ext cx="66083" cy="928771"/>
            </a:xfrm>
            <a:custGeom>
              <a:avLst/>
              <a:gdLst/>
              <a:ahLst/>
              <a:cxnLst/>
              <a:rect l="l" t="t" r="r" b="b"/>
              <a:pathLst>
                <a:path w="1635" h="22978" extrusionOk="0">
                  <a:moveTo>
                    <a:pt x="259" y="0"/>
                  </a:moveTo>
                  <a:cubicBezTo>
                    <a:pt x="170" y="137"/>
                    <a:pt x="85" y="290"/>
                    <a:pt x="0" y="458"/>
                  </a:cubicBezTo>
                  <a:cubicBezTo>
                    <a:pt x="36" y="4134"/>
                    <a:pt x="143" y="7811"/>
                    <a:pt x="317" y="11483"/>
                  </a:cubicBezTo>
                  <a:cubicBezTo>
                    <a:pt x="450" y="14260"/>
                    <a:pt x="618" y="17041"/>
                    <a:pt x="920" y="19807"/>
                  </a:cubicBezTo>
                  <a:cubicBezTo>
                    <a:pt x="1036" y="20867"/>
                    <a:pt x="1173" y="21928"/>
                    <a:pt x="1363" y="22977"/>
                  </a:cubicBezTo>
                  <a:lnTo>
                    <a:pt x="1634" y="22977"/>
                  </a:lnTo>
                  <a:cubicBezTo>
                    <a:pt x="1616" y="22884"/>
                    <a:pt x="1601" y="22791"/>
                    <a:pt x="1587" y="22696"/>
                  </a:cubicBezTo>
                  <a:cubicBezTo>
                    <a:pt x="1353" y="21368"/>
                    <a:pt x="1204" y="20025"/>
                    <a:pt x="1073" y="18683"/>
                  </a:cubicBezTo>
                  <a:cubicBezTo>
                    <a:pt x="758" y="15432"/>
                    <a:pt x="597" y="12166"/>
                    <a:pt x="473" y="8905"/>
                  </a:cubicBezTo>
                  <a:cubicBezTo>
                    <a:pt x="361" y="5937"/>
                    <a:pt x="286" y="2970"/>
                    <a:pt x="2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6" name="Google Shape;1286;p52"/>
            <p:cNvSpPr/>
            <p:nvPr/>
          </p:nvSpPr>
          <p:spPr>
            <a:xfrm>
              <a:off x="294752" y="1787260"/>
              <a:ext cx="64830" cy="958924"/>
            </a:xfrm>
            <a:custGeom>
              <a:avLst/>
              <a:gdLst/>
              <a:ahLst/>
              <a:cxnLst/>
              <a:rect l="l" t="t" r="r" b="b"/>
              <a:pathLst>
                <a:path w="1604" h="23724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3846"/>
                    <a:pt x="78" y="7694"/>
                    <a:pt x="227" y="11537"/>
                  </a:cubicBezTo>
                  <a:cubicBezTo>
                    <a:pt x="341" y="14467"/>
                    <a:pt x="504" y="17401"/>
                    <a:pt x="827" y="20317"/>
                  </a:cubicBezTo>
                  <a:cubicBezTo>
                    <a:pt x="953" y="21456"/>
                    <a:pt x="1107" y="22597"/>
                    <a:pt x="1332" y="23723"/>
                  </a:cubicBezTo>
                  <a:lnTo>
                    <a:pt x="1604" y="23723"/>
                  </a:lnTo>
                  <a:cubicBezTo>
                    <a:pt x="1589" y="23647"/>
                    <a:pt x="1575" y="23572"/>
                    <a:pt x="1560" y="23500"/>
                  </a:cubicBezTo>
                  <a:cubicBezTo>
                    <a:pt x="1306" y="22199"/>
                    <a:pt x="1146" y="20876"/>
                    <a:pt x="1011" y="19553"/>
                  </a:cubicBezTo>
                  <a:cubicBezTo>
                    <a:pt x="682" y="16345"/>
                    <a:pt x="533" y="13121"/>
                    <a:pt x="430" y="9899"/>
                  </a:cubicBezTo>
                  <a:cubicBezTo>
                    <a:pt x="322" y="6619"/>
                    <a:pt x="266" y="3335"/>
                    <a:pt x="280" y="48"/>
                  </a:cubicBezTo>
                  <a:cubicBezTo>
                    <a:pt x="251" y="42"/>
                    <a:pt x="223" y="34"/>
                    <a:pt x="194" y="26"/>
                  </a:cubicBezTo>
                  <a:cubicBezTo>
                    <a:pt x="136" y="13"/>
                    <a:pt x="80" y="5"/>
                    <a:pt x="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7" name="Google Shape;1287;p52"/>
            <p:cNvSpPr/>
            <p:nvPr/>
          </p:nvSpPr>
          <p:spPr>
            <a:xfrm>
              <a:off x="351863" y="1815230"/>
              <a:ext cx="62364" cy="931034"/>
            </a:xfrm>
            <a:custGeom>
              <a:avLst/>
              <a:gdLst/>
              <a:ahLst/>
              <a:cxnLst/>
              <a:rect l="l" t="t" r="r" b="b"/>
              <a:pathLst>
                <a:path w="1543" h="23034" extrusionOk="0">
                  <a:moveTo>
                    <a:pt x="0" y="0"/>
                  </a:moveTo>
                  <a:lnTo>
                    <a:pt x="0" y="0"/>
                  </a:lnTo>
                  <a:cubicBezTo>
                    <a:pt x="168" y="3742"/>
                    <a:pt x="354" y="7480"/>
                    <a:pt x="553" y="11218"/>
                  </a:cubicBezTo>
                  <a:cubicBezTo>
                    <a:pt x="706" y="14086"/>
                    <a:pt x="866" y="16954"/>
                    <a:pt x="1060" y="19820"/>
                  </a:cubicBezTo>
                  <a:cubicBezTo>
                    <a:pt x="1133" y="20886"/>
                    <a:pt x="1187" y="21963"/>
                    <a:pt x="1280" y="23033"/>
                  </a:cubicBezTo>
                  <a:lnTo>
                    <a:pt x="1543" y="23033"/>
                  </a:lnTo>
                  <a:cubicBezTo>
                    <a:pt x="1429" y="21772"/>
                    <a:pt x="1371" y="20505"/>
                    <a:pt x="1286" y="19252"/>
                  </a:cubicBezTo>
                  <a:cubicBezTo>
                    <a:pt x="1079" y="16134"/>
                    <a:pt x="907" y="13013"/>
                    <a:pt x="746" y="9895"/>
                  </a:cubicBezTo>
                  <a:cubicBezTo>
                    <a:pt x="576" y="6691"/>
                    <a:pt x="418" y="3486"/>
                    <a:pt x="274" y="284"/>
                  </a:cubicBezTo>
                  <a:cubicBezTo>
                    <a:pt x="187" y="183"/>
                    <a:pt x="93" y="8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8" name="Google Shape;1288;p52"/>
            <p:cNvSpPr/>
            <p:nvPr/>
          </p:nvSpPr>
          <p:spPr>
            <a:xfrm>
              <a:off x="405176" y="1897078"/>
              <a:ext cx="57797" cy="849184"/>
            </a:xfrm>
            <a:custGeom>
              <a:avLst/>
              <a:gdLst/>
              <a:ahLst/>
              <a:cxnLst/>
              <a:rect l="l" t="t" r="r" b="b"/>
              <a:pathLst>
                <a:path w="1430" h="21009" extrusionOk="0">
                  <a:moveTo>
                    <a:pt x="0" y="1"/>
                  </a:moveTo>
                  <a:lnTo>
                    <a:pt x="0" y="1"/>
                  </a:lnTo>
                  <a:cubicBezTo>
                    <a:pt x="199" y="4173"/>
                    <a:pt x="416" y="8346"/>
                    <a:pt x="650" y="12518"/>
                  </a:cubicBezTo>
                  <a:cubicBezTo>
                    <a:pt x="808" y="15345"/>
                    <a:pt x="940" y="18182"/>
                    <a:pt x="1156" y="21008"/>
                  </a:cubicBezTo>
                  <a:lnTo>
                    <a:pt x="1429" y="21008"/>
                  </a:lnTo>
                  <a:cubicBezTo>
                    <a:pt x="1321" y="19497"/>
                    <a:pt x="1234" y="17983"/>
                    <a:pt x="1145" y="16471"/>
                  </a:cubicBezTo>
                  <a:cubicBezTo>
                    <a:pt x="1096" y="15734"/>
                    <a:pt x="1052" y="14993"/>
                    <a:pt x="1007" y="14254"/>
                  </a:cubicBezTo>
                  <a:cubicBezTo>
                    <a:pt x="930" y="14235"/>
                    <a:pt x="851" y="14214"/>
                    <a:pt x="775" y="14194"/>
                  </a:cubicBezTo>
                  <a:cubicBezTo>
                    <a:pt x="686" y="14169"/>
                    <a:pt x="876" y="14073"/>
                    <a:pt x="963" y="14073"/>
                  </a:cubicBezTo>
                  <a:cubicBezTo>
                    <a:pt x="971" y="14073"/>
                    <a:pt x="978" y="14074"/>
                    <a:pt x="984" y="14076"/>
                  </a:cubicBezTo>
                  <a:cubicBezTo>
                    <a:pt x="990" y="14080"/>
                    <a:pt x="994" y="14080"/>
                    <a:pt x="1000" y="14080"/>
                  </a:cubicBezTo>
                  <a:cubicBezTo>
                    <a:pt x="982" y="13748"/>
                    <a:pt x="961" y="13415"/>
                    <a:pt x="942" y="13082"/>
                  </a:cubicBezTo>
                  <a:cubicBezTo>
                    <a:pt x="876" y="13061"/>
                    <a:pt x="808" y="13044"/>
                    <a:pt x="742" y="13024"/>
                  </a:cubicBezTo>
                  <a:cubicBezTo>
                    <a:pt x="663" y="12999"/>
                    <a:pt x="851" y="12914"/>
                    <a:pt x="932" y="12914"/>
                  </a:cubicBezTo>
                  <a:lnTo>
                    <a:pt x="878" y="11920"/>
                  </a:lnTo>
                  <a:cubicBezTo>
                    <a:pt x="804" y="11874"/>
                    <a:pt x="733" y="11825"/>
                    <a:pt x="663" y="11775"/>
                  </a:cubicBezTo>
                  <a:cubicBezTo>
                    <a:pt x="570" y="11707"/>
                    <a:pt x="704" y="11615"/>
                    <a:pt x="804" y="11615"/>
                  </a:cubicBezTo>
                  <a:cubicBezTo>
                    <a:pt x="826" y="11615"/>
                    <a:pt x="846" y="11620"/>
                    <a:pt x="862" y="11630"/>
                  </a:cubicBezTo>
                  <a:cubicBezTo>
                    <a:pt x="766" y="9901"/>
                    <a:pt x="675" y="8170"/>
                    <a:pt x="586" y="6441"/>
                  </a:cubicBezTo>
                  <a:cubicBezTo>
                    <a:pt x="487" y="4556"/>
                    <a:pt x="392" y="2672"/>
                    <a:pt x="301" y="788"/>
                  </a:cubicBezTo>
                  <a:cubicBezTo>
                    <a:pt x="207" y="516"/>
                    <a:pt x="106" y="25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9" name="Google Shape;1289;p52"/>
            <p:cNvSpPr/>
            <p:nvPr/>
          </p:nvSpPr>
          <p:spPr>
            <a:xfrm>
              <a:off x="428093" y="2140318"/>
              <a:ext cx="174644" cy="263296"/>
            </a:xfrm>
            <a:custGeom>
              <a:avLst/>
              <a:gdLst/>
              <a:ahLst/>
              <a:cxnLst/>
              <a:rect l="l" t="t" r="r" b="b"/>
              <a:pathLst>
                <a:path w="4321" h="6514" extrusionOk="0">
                  <a:moveTo>
                    <a:pt x="3910" y="0"/>
                  </a:moveTo>
                  <a:cubicBezTo>
                    <a:pt x="3811" y="182"/>
                    <a:pt x="3728" y="394"/>
                    <a:pt x="3660" y="628"/>
                  </a:cubicBezTo>
                  <a:cubicBezTo>
                    <a:pt x="3722" y="1881"/>
                    <a:pt x="3875" y="3137"/>
                    <a:pt x="3792" y="4396"/>
                  </a:cubicBezTo>
                  <a:cubicBezTo>
                    <a:pt x="3730" y="5328"/>
                    <a:pt x="3554" y="6198"/>
                    <a:pt x="2467" y="6331"/>
                  </a:cubicBezTo>
                  <a:cubicBezTo>
                    <a:pt x="2392" y="6339"/>
                    <a:pt x="2317" y="6344"/>
                    <a:pt x="2240" y="6344"/>
                  </a:cubicBezTo>
                  <a:cubicBezTo>
                    <a:pt x="1558" y="6344"/>
                    <a:pt x="827" y="6002"/>
                    <a:pt x="295" y="5616"/>
                  </a:cubicBezTo>
                  <a:lnTo>
                    <a:pt x="293" y="5612"/>
                  </a:lnTo>
                  <a:cubicBezTo>
                    <a:pt x="277" y="5602"/>
                    <a:pt x="257" y="5597"/>
                    <a:pt x="235" y="5597"/>
                  </a:cubicBezTo>
                  <a:cubicBezTo>
                    <a:pt x="135" y="5597"/>
                    <a:pt x="0" y="5689"/>
                    <a:pt x="94" y="5757"/>
                  </a:cubicBezTo>
                  <a:cubicBezTo>
                    <a:pt x="162" y="5807"/>
                    <a:pt x="233" y="5856"/>
                    <a:pt x="307" y="5902"/>
                  </a:cubicBezTo>
                  <a:cubicBezTo>
                    <a:pt x="862" y="6255"/>
                    <a:pt x="1542" y="6513"/>
                    <a:pt x="2185" y="6513"/>
                  </a:cubicBezTo>
                  <a:cubicBezTo>
                    <a:pt x="2197" y="6513"/>
                    <a:pt x="2210" y="6513"/>
                    <a:pt x="2223" y="6513"/>
                  </a:cubicBezTo>
                  <a:cubicBezTo>
                    <a:pt x="3154" y="6498"/>
                    <a:pt x="3759" y="6034"/>
                    <a:pt x="3952" y="5146"/>
                  </a:cubicBezTo>
                  <a:cubicBezTo>
                    <a:pt x="4320" y="3463"/>
                    <a:pt x="3962" y="1715"/>
                    <a:pt x="3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0" name="Google Shape;1290;p52"/>
            <p:cNvSpPr/>
            <p:nvPr/>
          </p:nvSpPr>
          <p:spPr>
            <a:xfrm>
              <a:off x="431933" y="2114935"/>
              <a:ext cx="201683" cy="324653"/>
            </a:xfrm>
            <a:custGeom>
              <a:avLst/>
              <a:gdLst/>
              <a:ahLst/>
              <a:cxnLst/>
              <a:rect l="l" t="t" r="r" b="b"/>
              <a:pathLst>
                <a:path w="4990" h="8032" extrusionOk="0">
                  <a:moveTo>
                    <a:pt x="4691" y="1"/>
                  </a:moveTo>
                  <a:cubicBezTo>
                    <a:pt x="4598" y="5"/>
                    <a:pt x="4513" y="24"/>
                    <a:pt x="4432" y="53"/>
                  </a:cubicBezTo>
                  <a:cubicBezTo>
                    <a:pt x="4530" y="1713"/>
                    <a:pt x="4641" y="3378"/>
                    <a:pt x="4662" y="5039"/>
                  </a:cubicBezTo>
                  <a:cubicBezTo>
                    <a:pt x="4673" y="5791"/>
                    <a:pt x="4590" y="6602"/>
                    <a:pt x="4113" y="7213"/>
                  </a:cubicBezTo>
                  <a:cubicBezTo>
                    <a:pt x="3697" y="7751"/>
                    <a:pt x="3070" y="7928"/>
                    <a:pt x="2406" y="7928"/>
                  </a:cubicBezTo>
                  <a:cubicBezTo>
                    <a:pt x="1670" y="7928"/>
                    <a:pt x="888" y="7712"/>
                    <a:pt x="289" y="7530"/>
                  </a:cubicBezTo>
                  <a:cubicBezTo>
                    <a:pt x="283" y="7528"/>
                    <a:pt x="278" y="7528"/>
                    <a:pt x="270" y="7528"/>
                  </a:cubicBezTo>
                  <a:cubicBezTo>
                    <a:pt x="189" y="7528"/>
                    <a:pt x="1" y="7613"/>
                    <a:pt x="78" y="7636"/>
                  </a:cubicBezTo>
                  <a:cubicBezTo>
                    <a:pt x="146" y="7656"/>
                    <a:pt x="214" y="7677"/>
                    <a:pt x="280" y="7696"/>
                  </a:cubicBezTo>
                  <a:cubicBezTo>
                    <a:pt x="906" y="7877"/>
                    <a:pt x="1592" y="8032"/>
                    <a:pt x="2261" y="8032"/>
                  </a:cubicBezTo>
                  <a:cubicBezTo>
                    <a:pt x="2823" y="8032"/>
                    <a:pt x="3373" y="7922"/>
                    <a:pt x="3865" y="7627"/>
                  </a:cubicBezTo>
                  <a:cubicBezTo>
                    <a:pt x="4604" y="7186"/>
                    <a:pt x="4849" y="6317"/>
                    <a:pt x="4909" y="5511"/>
                  </a:cubicBezTo>
                  <a:cubicBezTo>
                    <a:pt x="4989" y="4432"/>
                    <a:pt x="4859" y="3320"/>
                    <a:pt x="4807" y="2243"/>
                  </a:cubicBezTo>
                  <a:cubicBezTo>
                    <a:pt x="4772" y="1496"/>
                    <a:pt x="4733" y="748"/>
                    <a:pt x="4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1" name="Google Shape;1291;p52"/>
            <p:cNvSpPr/>
            <p:nvPr/>
          </p:nvSpPr>
          <p:spPr>
            <a:xfrm>
              <a:off x="432862" y="2145249"/>
              <a:ext cx="248204" cy="334476"/>
            </a:xfrm>
            <a:custGeom>
              <a:avLst/>
              <a:gdLst/>
              <a:ahLst/>
              <a:cxnLst/>
              <a:rect l="l" t="t" r="r" b="b"/>
              <a:pathLst>
                <a:path w="6141" h="8275" extrusionOk="0">
                  <a:moveTo>
                    <a:pt x="5571" y="0"/>
                  </a:moveTo>
                  <a:lnTo>
                    <a:pt x="5571" y="0"/>
                  </a:lnTo>
                  <a:cubicBezTo>
                    <a:pt x="5600" y="576"/>
                    <a:pt x="5693" y="1150"/>
                    <a:pt x="5755" y="1719"/>
                  </a:cubicBezTo>
                  <a:cubicBezTo>
                    <a:pt x="5933" y="3345"/>
                    <a:pt x="5931" y="5113"/>
                    <a:pt x="5047" y="6554"/>
                  </a:cubicBezTo>
                  <a:cubicBezTo>
                    <a:pt x="4356" y="7679"/>
                    <a:pt x="3061" y="8140"/>
                    <a:pt x="1775" y="8140"/>
                  </a:cubicBezTo>
                  <a:cubicBezTo>
                    <a:pt x="1274" y="8140"/>
                    <a:pt x="774" y="8070"/>
                    <a:pt x="311" y="7942"/>
                  </a:cubicBezTo>
                  <a:cubicBezTo>
                    <a:pt x="307" y="7940"/>
                    <a:pt x="301" y="7940"/>
                    <a:pt x="297" y="7940"/>
                  </a:cubicBezTo>
                  <a:cubicBezTo>
                    <a:pt x="291" y="7938"/>
                    <a:pt x="284" y="7937"/>
                    <a:pt x="276" y="7937"/>
                  </a:cubicBezTo>
                  <a:cubicBezTo>
                    <a:pt x="189" y="7937"/>
                    <a:pt x="0" y="8033"/>
                    <a:pt x="88" y="8056"/>
                  </a:cubicBezTo>
                  <a:cubicBezTo>
                    <a:pt x="164" y="8076"/>
                    <a:pt x="243" y="8097"/>
                    <a:pt x="320" y="8116"/>
                  </a:cubicBezTo>
                  <a:cubicBezTo>
                    <a:pt x="758" y="8219"/>
                    <a:pt x="1221" y="8274"/>
                    <a:pt x="1685" y="8274"/>
                  </a:cubicBezTo>
                  <a:cubicBezTo>
                    <a:pt x="2798" y="8274"/>
                    <a:pt x="3919" y="7956"/>
                    <a:pt x="4730" y="7217"/>
                  </a:cubicBezTo>
                  <a:cubicBezTo>
                    <a:pt x="5906" y="6146"/>
                    <a:pt x="6140" y="4351"/>
                    <a:pt x="6101" y="2850"/>
                  </a:cubicBezTo>
                  <a:cubicBezTo>
                    <a:pt x="6085" y="2115"/>
                    <a:pt x="5983" y="1388"/>
                    <a:pt x="5900" y="659"/>
                  </a:cubicBezTo>
                  <a:cubicBezTo>
                    <a:pt x="5797" y="413"/>
                    <a:pt x="5685" y="193"/>
                    <a:pt x="55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92" name="Google Shape;1292;p52"/>
          <p:cNvGrpSpPr/>
          <p:nvPr/>
        </p:nvGrpSpPr>
        <p:grpSpPr>
          <a:xfrm>
            <a:off x="8425802" y="4121509"/>
            <a:ext cx="1179213" cy="1420931"/>
            <a:chOff x="2696023" y="360801"/>
            <a:chExt cx="447143" cy="784734"/>
          </a:xfrm>
        </p:grpSpPr>
        <p:sp>
          <p:nvSpPr>
            <p:cNvPr id="1293" name="Google Shape;1293;p52"/>
            <p:cNvSpPr/>
            <p:nvPr/>
          </p:nvSpPr>
          <p:spPr>
            <a:xfrm>
              <a:off x="2739554" y="439699"/>
              <a:ext cx="236725" cy="186134"/>
            </a:xfrm>
            <a:custGeom>
              <a:avLst/>
              <a:gdLst/>
              <a:ahLst/>
              <a:cxnLst/>
              <a:rect l="l" t="t" r="r" b="b"/>
              <a:pathLst>
                <a:path w="5857" h="4605" extrusionOk="0">
                  <a:moveTo>
                    <a:pt x="2306" y="1"/>
                  </a:moveTo>
                  <a:cubicBezTo>
                    <a:pt x="1825" y="1"/>
                    <a:pt x="1334" y="131"/>
                    <a:pt x="930" y="379"/>
                  </a:cubicBezTo>
                  <a:cubicBezTo>
                    <a:pt x="518" y="629"/>
                    <a:pt x="183" y="1033"/>
                    <a:pt x="67" y="1503"/>
                  </a:cubicBezTo>
                  <a:cubicBezTo>
                    <a:pt x="9" y="1720"/>
                    <a:pt x="1" y="1954"/>
                    <a:pt x="73" y="2168"/>
                  </a:cubicBezTo>
                  <a:cubicBezTo>
                    <a:pt x="212" y="2574"/>
                    <a:pt x="611" y="2834"/>
                    <a:pt x="1022" y="2973"/>
                  </a:cubicBezTo>
                  <a:cubicBezTo>
                    <a:pt x="2049" y="3317"/>
                    <a:pt x="3032" y="3398"/>
                    <a:pt x="3904" y="4118"/>
                  </a:cubicBezTo>
                  <a:cubicBezTo>
                    <a:pt x="4001" y="4197"/>
                    <a:pt x="4213" y="4394"/>
                    <a:pt x="4401" y="4605"/>
                  </a:cubicBezTo>
                  <a:cubicBezTo>
                    <a:pt x="4498" y="4495"/>
                    <a:pt x="4596" y="4385"/>
                    <a:pt x="4699" y="4282"/>
                  </a:cubicBezTo>
                  <a:cubicBezTo>
                    <a:pt x="4991" y="3984"/>
                    <a:pt x="5409" y="3646"/>
                    <a:pt x="5857" y="3408"/>
                  </a:cubicBezTo>
                  <a:cubicBezTo>
                    <a:pt x="5826" y="3110"/>
                    <a:pt x="5757" y="2818"/>
                    <a:pt x="5650" y="2542"/>
                  </a:cubicBezTo>
                  <a:cubicBezTo>
                    <a:pt x="5451" y="2021"/>
                    <a:pt x="5070" y="1495"/>
                    <a:pt x="4604" y="1054"/>
                  </a:cubicBezTo>
                  <a:cubicBezTo>
                    <a:pt x="4231" y="708"/>
                    <a:pt x="3807" y="418"/>
                    <a:pt x="3370" y="229"/>
                  </a:cubicBezTo>
                  <a:cubicBezTo>
                    <a:pt x="3194" y="157"/>
                    <a:pt x="3018" y="97"/>
                    <a:pt x="2844" y="58"/>
                  </a:cubicBezTo>
                  <a:cubicBezTo>
                    <a:pt x="2669" y="19"/>
                    <a:pt x="2488" y="1"/>
                    <a:pt x="2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4" name="Google Shape;1294;p52"/>
            <p:cNvSpPr/>
            <p:nvPr/>
          </p:nvSpPr>
          <p:spPr>
            <a:xfrm>
              <a:off x="2875886" y="360801"/>
              <a:ext cx="186931" cy="121503"/>
            </a:xfrm>
            <a:custGeom>
              <a:avLst/>
              <a:gdLst/>
              <a:ahLst/>
              <a:cxnLst/>
              <a:rect l="l" t="t" r="r" b="b"/>
              <a:pathLst>
                <a:path w="4625" h="3006" extrusionOk="0">
                  <a:moveTo>
                    <a:pt x="2979" y="0"/>
                  </a:moveTo>
                  <a:cubicBezTo>
                    <a:pt x="2958" y="0"/>
                    <a:pt x="2937" y="0"/>
                    <a:pt x="2917" y="1"/>
                  </a:cubicBezTo>
                  <a:cubicBezTo>
                    <a:pt x="1585" y="32"/>
                    <a:pt x="483" y="985"/>
                    <a:pt x="1" y="2181"/>
                  </a:cubicBezTo>
                  <a:cubicBezTo>
                    <a:pt x="436" y="2368"/>
                    <a:pt x="866" y="2660"/>
                    <a:pt x="1235" y="3006"/>
                  </a:cubicBezTo>
                  <a:cubicBezTo>
                    <a:pt x="1571" y="2689"/>
                    <a:pt x="1970" y="2558"/>
                    <a:pt x="2585" y="2507"/>
                  </a:cubicBezTo>
                  <a:cubicBezTo>
                    <a:pt x="3293" y="2451"/>
                    <a:pt x="4586" y="1997"/>
                    <a:pt x="4619" y="1231"/>
                  </a:cubicBezTo>
                  <a:cubicBezTo>
                    <a:pt x="4625" y="1014"/>
                    <a:pt x="4532" y="767"/>
                    <a:pt x="4287" y="498"/>
                  </a:cubicBezTo>
                  <a:cubicBezTo>
                    <a:pt x="3966" y="141"/>
                    <a:pt x="3461" y="0"/>
                    <a:pt x="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5" name="Google Shape;1295;p52"/>
            <p:cNvSpPr/>
            <p:nvPr/>
          </p:nvSpPr>
          <p:spPr>
            <a:xfrm>
              <a:off x="2856242" y="565239"/>
              <a:ext cx="286924" cy="221906"/>
            </a:xfrm>
            <a:custGeom>
              <a:avLst/>
              <a:gdLst/>
              <a:ahLst/>
              <a:cxnLst/>
              <a:rect l="l" t="t" r="r" b="b"/>
              <a:pathLst>
                <a:path w="7099" h="5490" extrusionOk="0">
                  <a:moveTo>
                    <a:pt x="4181" y="0"/>
                  </a:moveTo>
                  <a:cubicBezTo>
                    <a:pt x="3764" y="0"/>
                    <a:pt x="3368" y="91"/>
                    <a:pt x="2970" y="304"/>
                  </a:cubicBezTo>
                  <a:cubicBezTo>
                    <a:pt x="2525" y="542"/>
                    <a:pt x="2104" y="882"/>
                    <a:pt x="1812" y="1178"/>
                  </a:cubicBezTo>
                  <a:cubicBezTo>
                    <a:pt x="1709" y="1282"/>
                    <a:pt x="1611" y="1391"/>
                    <a:pt x="1514" y="1503"/>
                  </a:cubicBezTo>
                  <a:cubicBezTo>
                    <a:pt x="839" y="2263"/>
                    <a:pt x="290" y="3149"/>
                    <a:pt x="33" y="4081"/>
                  </a:cubicBezTo>
                  <a:cubicBezTo>
                    <a:pt x="21" y="4125"/>
                    <a:pt x="9" y="4168"/>
                    <a:pt x="0" y="4216"/>
                  </a:cubicBezTo>
                  <a:cubicBezTo>
                    <a:pt x="317" y="4622"/>
                    <a:pt x="570" y="5077"/>
                    <a:pt x="744" y="5489"/>
                  </a:cubicBezTo>
                  <a:cubicBezTo>
                    <a:pt x="816" y="5398"/>
                    <a:pt x="876" y="5319"/>
                    <a:pt x="918" y="5282"/>
                  </a:cubicBezTo>
                  <a:cubicBezTo>
                    <a:pt x="1228" y="4988"/>
                    <a:pt x="1510" y="4665"/>
                    <a:pt x="1833" y="4388"/>
                  </a:cubicBezTo>
                  <a:cubicBezTo>
                    <a:pt x="2374" y="3927"/>
                    <a:pt x="2984" y="3843"/>
                    <a:pt x="3615" y="3843"/>
                  </a:cubicBezTo>
                  <a:cubicBezTo>
                    <a:pt x="3977" y="3843"/>
                    <a:pt x="4345" y="3871"/>
                    <a:pt x="4711" y="3871"/>
                  </a:cubicBezTo>
                  <a:cubicBezTo>
                    <a:pt x="5078" y="3871"/>
                    <a:pt x="5443" y="3843"/>
                    <a:pt x="5796" y="3731"/>
                  </a:cubicBezTo>
                  <a:cubicBezTo>
                    <a:pt x="7099" y="3317"/>
                    <a:pt x="6654" y="1282"/>
                    <a:pt x="5894" y="575"/>
                  </a:cubicBezTo>
                  <a:cubicBezTo>
                    <a:pt x="5873" y="555"/>
                    <a:pt x="5850" y="536"/>
                    <a:pt x="5827" y="519"/>
                  </a:cubicBezTo>
                  <a:cubicBezTo>
                    <a:pt x="5548" y="281"/>
                    <a:pt x="5194" y="138"/>
                    <a:pt x="4831" y="66"/>
                  </a:cubicBezTo>
                  <a:cubicBezTo>
                    <a:pt x="4607" y="24"/>
                    <a:pt x="4391" y="0"/>
                    <a:pt x="41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6" name="Google Shape;1296;p52"/>
            <p:cNvSpPr/>
            <p:nvPr/>
          </p:nvSpPr>
          <p:spPr>
            <a:xfrm>
              <a:off x="2696023" y="686778"/>
              <a:ext cx="230380" cy="350280"/>
            </a:xfrm>
            <a:custGeom>
              <a:avLst/>
              <a:gdLst/>
              <a:ahLst/>
              <a:cxnLst/>
              <a:rect l="l" t="t" r="r" b="b"/>
              <a:pathLst>
                <a:path w="5700" h="8666" extrusionOk="0">
                  <a:moveTo>
                    <a:pt x="2051" y="0"/>
                  </a:moveTo>
                  <a:cubicBezTo>
                    <a:pt x="1634" y="0"/>
                    <a:pt x="1200" y="179"/>
                    <a:pt x="771" y="614"/>
                  </a:cubicBezTo>
                  <a:cubicBezTo>
                    <a:pt x="202" y="1190"/>
                    <a:pt x="1" y="2064"/>
                    <a:pt x="131" y="2865"/>
                  </a:cubicBezTo>
                  <a:cubicBezTo>
                    <a:pt x="347" y="4170"/>
                    <a:pt x="1382" y="5402"/>
                    <a:pt x="2299" y="6303"/>
                  </a:cubicBezTo>
                  <a:cubicBezTo>
                    <a:pt x="2552" y="6547"/>
                    <a:pt x="2952" y="7228"/>
                    <a:pt x="3198" y="7665"/>
                  </a:cubicBezTo>
                  <a:cubicBezTo>
                    <a:pt x="3302" y="7856"/>
                    <a:pt x="3424" y="8274"/>
                    <a:pt x="3424" y="8274"/>
                  </a:cubicBezTo>
                  <a:lnTo>
                    <a:pt x="5049" y="8666"/>
                  </a:lnTo>
                  <a:cubicBezTo>
                    <a:pt x="5049" y="8666"/>
                    <a:pt x="5700" y="7260"/>
                    <a:pt x="5664" y="6750"/>
                  </a:cubicBezTo>
                  <a:lnTo>
                    <a:pt x="5664" y="6748"/>
                  </a:lnTo>
                  <a:cubicBezTo>
                    <a:pt x="5662" y="6723"/>
                    <a:pt x="5660" y="6707"/>
                    <a:pt x="5656" y="6688"/>
                  </a:cubicBezTo>
                  <a:cubicBezTo>
                    <a:pt x="5611" y="6210"/>
                    <a:pt x="5611" y="5698"/>
                    <a:pt x="5563" y="5207"/>
                  </a:cubicBezTo>
                  <a:cubicBezTo>
                    <a:pt x="5561" y="5174"/>
                    <a:pt x="5557" y="5143"/>
                    <a:pt x="5553" y="5112"/>
                  </a:cubicBezTo>
                  <a:cubicBezTo>
                    <a:pt x="5532" y="4928"/>
                    <a:pt x="5507" y="4746"/>
                    <a:pt x="5466" y="4570"/>
                  </a:cubicBezTo>
                  <a:cubicBezTo>
                    <a:pt x="5294" y="3818"/>
                    <a:pt x="5000" y="3170"/>
                    <a:pt x="4710" y="2482"/>
                  </a:cubicBezTo>
                  <a:cubicBezTo>
                    <a:pt x="4538" y="2070"/>
                    <a:pt x="4283" y="1617"/>
                    <a:pt x="3966" y="1209"/>
                  </a:cubicBezTo>
                  <a:cubicBezTo>
                    <a:pt x="3451" y="540"/>
                    <a:pt x="2776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7" name="Google Shape;1297;p52"/>
            <p:cNvSpPr/>
            <p:nvPr/>
          </p:nvSpPr>
          <p:spPr>
            <a:xfrm>
              <a:off x="2920670" y="861832"/>
              <a:ext cx="117049" cy="97736"/>
            </a:xfrm>
            <a:custGeom>
              <a:avLst/>
              <a:gdLst/>
              <a:ahLst/>
              <a:cxnLst/>
              <a:rect l="l" t="t" r="r" b="b"/>
              <a:pathLst>
                <a:path w="2896" h="2418" extrusionOk="0">
                  <a:moveTo>
                    <a:pt x="1696" y="1"/>
                  </a:moveTo>
                  <a:cubicBezTo>
                    <a:pt x="1284" y="1"/>
                    <a:pt x="964" y="205"/>
                    <a:pt x="583" y="433"/>
                  </a:cubicBezTo>
                  <a:cubicBezTo>
                    <a:pt x="442" y="524"/>
                    <a:pt x="210" y="702"/>
                    <a:pt x="1" y="876"/>
                  </a:cubicBezTo>
                  <a:cubicBezTo>
                    <a:pt x="48" y="1367"/>
                    <a:pt x="48" y="1875"/>
                    <a:pt x="94" y="2357"/>
                  </a:cubicBezTo>
                  <a:cubicBezTo>
                    <a:pt x="96" y="2376"/>
                    <a:pt x="100" y="2392"/>
                    <a:pt x="102" y="2417"/>
                  </a:cubicBezTo>
                  <a:cubicBezTo>
                    <a:pt x="473" y="2382"/>
                    <a:pt x="841" y="2309"/>
                    <a:pt x="1193" y="2189"/>
                  </a:cubicBezTo>
                  <a:cubicBezTo>
                    <a:pt x="1717" y="2013"/>
                    <a:pt x="2585" y="1730"/>
                    <a:pt x="2740" y="1168"/>
                  </a:cubicBezTo>
                  <a:cubicBezTo>
                    <a:pt x="2896" y="620"/>
                    <a:pt x="2517" y="145"/>
                    <a:pt x="1999" y="36"/>
                  </a:cubicBezTo>
                  <a:cubicBezTo>
                    <a:pt x="1892" y="12"/>
                    <a:pt x="1792" y="1"/>
                    <a:pt x="16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8" name="Google Shape;1298;p52"/>
            <p:cNvSpPr/>
            <p:nvPr/>
          </p:nvSpPr>
          <p:spPr>
            <a:xfrm>
              <a:off x="2809882" y="857871"/>
              <a:ext cx="14348" cy="31811"/>
            </a:xfrm>
            <a:custGeom>
              <a:avLst/>
              <a:gdLst/>
              <a:ahLst/>
              <a:cxnLst/>
              <a:rect l="l" t="t" r="r" b="b"/>
              <a:pathLst>
                <a:path w="355" h="787" extrusionOk="0">
                  <a:moveTo>
                    <a:pt x="210" y="14"/>
                  </a:moveTo>
                  <a:lnTo>
                    <a:pt x="210" y="14"/>
                  </a:lnTo>
                  <a:cubicBezTo>
                    <a:pt x="208" y="15"/>
                    <a:pt x="207" y="15"/>
                    <a:pt x="205" y="15"/>
                  </a:cubicBezTo>
                  <a:lnTo>
                    <a:pt x="205" y="15"/>
                  </a:lnTo>
                  <a:cubicBezTo>
                    <a:pt x="206" y="15"/>
                    <a:pt x="207" y="15"/>
                    <a:pt x="208" y="14"/>
                  </a:cubicBezTo>
                  <a:lnTo>
                    <a:pt x="208" y="14"/>
                  </a:lnTo>
                  <a:cubicBezTo>
                    <a:pt x="208" y="14"/>
                    <a:pt x="208" y="14"/>
                    <a:pt x="208" y="14"/>
                  </a:cubicBezTo>
                  <a:lnTo>
                    <a:pt x="208" y="14"/>
                  </a:lnTo>
                  <a:cubicBezTo>
                    <a:pt x="208" y="14"/>
                    <a:pt x="208" y="14"/>
                    <a:pt x="208" y="14"/>
                  </a:cubicBezTo>
                  <a:lnTo>
                    <a:pt x="208" y="14"/>
                  </a:lnTo>
                  <a:cubicBezTo>
                    <a:pt x="208" y="14"/>
                    <a:pt x="208" y="14"/>
                    <a:pt x="208" y="14"/>
                  </a:cubicBezTo>
                  <a:lnTo>
                    <a:pt x="208" y="14"/>
                  </a:lnTo>
                  <a:cubicBezTo>
                    <a:pt x="209" y="14"/>
                    <a:pt x="209" y="14"/>
                    <a:pt x="210" y="14"/>
                  </a:cubicBezTo>
                  <a:close/>
                  <a:moveTo>
                    <a:pt x="245" y="15"/>
                  </a:moveTo>
                  <a:cubicBezTo>
                    <a:pt x="246" y="15"/>
                    <a:pt x="247" y="15"/>
                    <a:pt x="249" y="16"/>
                  </a:cubicBezTo>
                  <a:cubicBezTo>
                    <a:pt x="248" y="16"/>
                    <a:pt x="246" y="15"/>
                    <a:pt x="245" y="15"/>
                  </a:cubicBezTo>
                  <a:close/>
                  <a:moveTo>
                    <a:pt x="208" y="14"/>
                  </a:moveTo>
                  <a:cubicBezTo>
                    <a:pt x="206" y="15"/>
                    <a:pt x="205" y="15"/>
                    <a:pt x="203" y="16"/>
                  </a:cubicBezTo>
                  <a:lnTo>
                    <a:pt x="203" y="16"/>
                  </a:lnTo>
                  <a:cubicBezTo>
                    <a:pt x="204" y="16"/>
                    <a:pt x="204" y="16"/>
                    <a:pt x="205" y="15"/>
                  </a:cubicBezTo>
                  <a:lnTo>
                    <a:pt x="205" y="15"/>
                  </a:lnTo>
                  <a:cubicBezTo>
                    <a:pt x="200" y="17"/>
                    <a:pt x="195" y="19"/>
                    <a:pt x="191" y="22"/>
                  </a:cubicBezTo>
                  <a:cubicBezTo>
                    <a:pt x="186" y="22"/>
                    <a:pt x="186" y="24"/>
                    <a:pt x="184" y="24"/>
                  </a:cubicBezTo>
                  <a:cubicBezTo>
                    <a:pt x="190" y="20"/>
                    <a:pt x="197" y="17"/>
                    <a:pt x="203" y="16"/>
                  </a:cubicBezTo>
                  <a:lnTo>
                    <a:pt x="203" y="16"/>
                  </a:lnTo>
                  <a:cubicBezTo>
                    <a:pt x="202" y="16"/>
                    <a:pt x="202" y="16"/>
                    <a:pt x="201" y="16"/>
                  </a:cubicBezTo>
                  <a:cubicBezTo>
                    <a:pt x="203" y="15"/>
                    <a:pt x="205" y="15"/>
                    <a:pt x="208" y="14"/>
                  </a:cubicBezTo>
                  <a:close/>
                  <a:moveTo>
                    <a:pt x="217" y="208"/>
                  </a:moveTo>
                  <a:lnTo>
                    <a:pt x="217" y="208"/>
                  </a:lnTo>
                  <a:cubicBezTo>
                    <a:pt x="217" y="208"/>
                    <a:pt x="217" y="208"/>
                    <a:pt x="217" y="208"/>
                  </a:cubicBezTo>
                  <a:lnTo>
                    <a:pt x="217" y="208"/>
                  </a:lnTo>
                  <a:cubicBezTo>
                    <a:pt x="217" y="208"/>
                    <a:pt x="217" y="208"/>
                    <a:pt x="217" y="208"/>
                  </a:cubicBezTo>
                  <a:close/>
                  <a:moveTo>
                    <a:pt x="164" y="208"/>
                  </a:moveTo>
                  <a:lnTo>
                    <a:pt x="164" y="208"/>
                  </a:lnTo>
                  <a:cubicBezTo>
                    <a:pt x="165" y="208"/>
                    <a:pt x="166" y="208"/>
                    <a:pt x="166" y="209"/>
                  </a:cubicBezTo>
                  <a:lnTo>
                    <a:pt x="166" y="209"/>
                  </a:lnTo>
                  <a:cubicBezTo>
                    <a:pt x="166" y="209"/>
                    <a:pt x="165" y="209"/>
                    <a:pt x="165" y="208"/>
                  </a:cubicBezTo>
                  <a:lnTo>
                    <a:pt x="165" y="208"/>
                  </a:lnTo>
                  <a:cubicBezTo>
                    <a:pt x="165" y="208"/>
                    <a:pt x="164" y="208"/>
                    <a:pt x="164" y="208"/>
                  </a:cubicBezTo>
                  <a:close/>
                  <a:moveTo>
                    <a:pt x="184" y="1"/>
                  </a:moveTo>
                  <a:cubicBezTo>
                    <a:pt x="175" y="1"/>
                    <a:pt x="166" y="2"/>
                    <a:pt x="155" y="5"/>
                  </a:cubicBezTo>
                  <a:cubicBezTo>
                    <a:pt x="124" y="16"/>
                    <a:pt x="102" y="36"/>
                    <a:pt x="83" y="63"/>
                  </a:cubicBezTo>
                  <a:cubicBezTo>
                    <a:pt x="75" y="74"/>
                    <a:pt x="73" y="82"/>
                    <a:pt x="68" y="90"/>
                  </a:cubicBezTo>
                  <a:cubicBezTo>
                    <a:pt x="54" y="117"/>
                    <a:pt x="60" y="142"/>
                    <a:pt x="62" y="171"/>
                  </a:cubicBezTo>
                  <a:cubicBezTo>
                    <a:pt x="60" y="161"/>
                    <a:pt x="60" y="152"/>
                    <a:pt x="58" y="142"/>
                  </a:cubicBezTo>
                  <a:lnTo>
                    <a:pt x="58" y="142"/>
                  </a:lnTo>
                  <a:cubicBezTo>
                    <a:pt x="81" y="332"/>
                    <a:pt x="0" y="521"/>
                    <a:pt x="41" y="707"/>
                  </a:cubicBezTo>
                  <a:cubicBezTo>
                    <a:pt x="53" y="752"/>
                    <a:pt x="101" y="787"/>
                    <a:pt x="146" y="787"/>
                  </a:cubicBezTo>
                  <a:cubicBezTo>
                    <a:pt x="156" y="787"/>
                    <a:pt x="165" y="785"/>
                    <a:pt x="174" y="782"/>
                  </a:cubicBezTo>
                  <a:cubicBezTo>
                    <a:pt x="232" y="763"/>
                    <a:pt x="263" y="709"/>
                    <a:pt x="249" y="651"/>
                  </a:cubicBezTo>
                  <a:cubicBezTo>
                    <a:pt x="246" y="639"/>
                    <a:pt x="244" y="631"/>
                    <a:pt x="244" y="618"/>
                  </a:cubicBezTo>
                  <a:lnTo>
                    <a:pt x="244" y="618"/>
                  </a:lnTo>
                  <a:cubicBezTo>
                    <a:pt x="246" y="631"/>
                    <a:pt x="246" y="637"/>
                    <a:pt x="249" y="647"/>
                  </a:cubicBezTo>
                  <a:cubicBezTo>
                    <a:pt x="238" y="562"/>
                    <a:pt x="255" y="477"/>
                    <a:pt x="265" y="395"/>
                  </a:cubicBezTo>
                  <a:cubicBezTo>
                    <a:pt x="269" y="349"/>
                    <a:pt x="275" y="303"/>
                    <a:pt x="278" y="260"/>
                  </a:cubicBezTo>
                  <a:cubicBezTo>
                    <a:pt x="278" y="244"/>
                    <a:pt x="278" y="229"/>
                    <a:pt x="278" y="214"/>
                  </a:cubicBezTo>
                  <a:lnTo>
                    <a:pt x="278" y="214"/>
                  </a:lnTo>
                  <a:cubicBezTo>
                    <a:pt x="285" y="212"/>
                    <a:pt x="291" y="209"/>
                    <a:pt x="298" y="206"/>
                  </a:cubicBezTo>
                  <a:cubicBezTo>
                    <a:pt x="321" y="196"/>
                    <a:pt x="342" y="165"/>
                    <a:pt x="348" y="140"/>
                  </a:cubicBezTo>
                  <a:cubicBezTo>
                    <a:pt x="354" y="115"/>
                    <a:pt x="352" y="82"/>
                    <a:pt x="338" y="57"/>
                  </a:cubicBezTo>
                  <a:cubicBezTo>
                    <a:pt x="321" y="34"/>
                    <a:pt x="300" y="14"/>
                    <a:pt x="271" y="9"/>
                  </a:cubicBezTo>
                  <a:cubicBezTo>
                    <a:pt x="264" y="8"/>
                    <a:pt x="256" y="7"/>
                    <a:pt x="248" y="7"/>
                  </a:cubicBezTo>
                  <a:cubicBezTo>
                    <a:pt x="241" y="7"/>
                    <a:pt x="234" y="8"/>
                    <a:pt x="227" y="9"/>
                  </a:cubicBezTo>
                  <a:lnTo>
                    <a:pt x="227" y="9"/>
                  </a:lnTo>
                  <a:cubicBezTo>
                    <a:pt x="213" y="4"/>
                    <a:pt x="199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9" name="Google Shape;1299;p52"/>
            <p:cNvSpPr/>
            <p:nvPr/>
          </p:nvSpPr>
          <p:spPr>
            <a:xfrm>
              <a:off x="2850786" y="895905"/>
              <a:ext cx="9741" cy="31932"/>
            </a:xfrm>
            <a:custGeom>
              <a:avLst/>
              <a:gdLst/>
              <a:ahLst/>
              <a:cxnLst/>
              <a:rect l="l" t="t" r="r" b="b"/>
              <a:pathLst>
                <a:path w="241" h="790" extrusionOk="0">
                  <a:moveTo>
                    <a:pt x="139" y="0"/>
                  </a:moveTo>
                  <a:cubicBezTo>
                    <a:pt x="94" y="0"/>
                    <a:pt x="43" y="26"/>
                    <a:pt x="34" y="77"/>
                  </a:cubicBezTo>
                  <a:cubicBezTo>
                    <a:pt x="13" y="180"/>
                    <a:pt x="9" y="284"/>
                    <a:pt x="9" y="390"/>
                  </a:cubicBezTo>
                  <a:cubicBezTo>
                    <a:pt x="9" y="489"/>
                    <a:pt x="13" y="584"/>
                    <a:pt x="3" y="682"/>
                  </a:cubicBezTo>
                  <a:cubicBezTo>
                    <a:pt x="1" y="708"/>
                    <a:pt x="17" y="740"/>
                    <a:pt x="34" y="758"/>
                  </a:cubicBezTo>
                  <a:cubicBezTo>
                    <a:pt x="52" y="777"/>
                    <a:pt x="83" y="789"/>
                    <a:pt x="110" y="789"/>
                  </a:cubicBezTo>
                  <a:cubicBezTo>
                    <a:pt x="137" y="787"/>
                    <a:pt x="166" y="779"/>
                    <a:pt x="185" y="758"/>
                  </a:cubicBezTo>
                  <a:cubicBezTo>
                    <a:pt x="206" y="737"/>
                    <a:pt x="214" y="711"/>
                    <a:pt x="216" y="682"/>
                  </a:cubicBezTo>
                  <a:cubicBezTo>
                    <a:pt x="231" y="510"/>
                    <a:pt x="208" y="338"/>
                    <a:pt x="231" y="164"/>
                  </a:cubicBezTo>
                  <a:lnTo>
                    <a:pt x="231" y="164"/>
                  </a:lnTo>
                  <a:cubicBezTo>
                    <a:pt x="228" y="176"/>
                    <a:pt x="228" y="183"/>
                    <a:pt x="226" y="193"/>
                  </a:cubicBezTo>
                  <a:cubicBezTo>
                    <a:pt x="228" y="172"/>
                    <a:pt x="231" y="154"/>
                    <a:pt x="237" y="133"/>
                  </a:cubicBezTo>
                  <a:cubicBezTo>
                    <a:pt x="241" y="106"/>
                    <a:pt x="241" y="77"/>
                    <a:pt x="226" y="50"/>
                  </a:cubicBezTo>
                  <a:cubicBezTo>
                    <a:pt x="214" y="27"/>
                    <a:pt x="187" y="6"/>
                    <a:pt x="162" y="2"/>
                  </a:cubicBezTo>
                  <a:cubicBezTo>
                    <a:pt x="155" y="1"/>
                    <a:pt x="147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0" name="Google Shape;1300;p52"/>
            <p:cNvSpPr/>
            <p:nvPr/>
          </p:nvSpPr>
          <p:spPr>
            <a:xfrm>
              <a:off x="2853130" y="958312"/>
              <a:ext cx="11842" cy="25424"/>
            </a:xfrm>
            <a:custGeom>
              <a:avLst/>
              <a:gdLst/>
              <a:ahLst/>
              <a:cxnLst/>
              <a:rect l="l" t="t" r="r" b="b"/>
              <a:pathLst>
                <a:path w="293" h="629" extrusionOk="0">
                  <a:moveTo>
                    <a:pt x="233" y="156"/>
                  </a:moveTo>
                  <a:lnTo>
                    <a:pt x="233" y="156"/>
                  </a:lnTo>
                  <a:cubicBezTo>
                    <a:pt x="232" y="161"/>
                    <a:pt x="231" y="164"/>
                    <a:pt x="231" y="168"/>
                  </a:cubicBezTo>
                  <a:lnTo>
                    <a:pt x="231" y="168"/>
                  </a:lnTo>
                  <a:cubicBezTo>
                    <a:pt x="231" y="164"/>
                    <a:pt x="232" y="160"/>
                    <a:pt x="233" y="156"/>
                  </a:cubicBezTo>
                  <a:close/>
                  <a:moveTo>
                    <a:pt x="231" y="168"/>
                  </a:moveTo>
                  <a:cubicBezTo>
                    <a:pt x="230" y="173"/>
                    <a:pt x="230" y="177"/>
                    <a:pt x="229" y="181"/>
                  </a:cubicBezTo>
                  <a:lnTo>
                    <a:pt x="229" y="181"/>
                  </a:lnTo>
                  <a:cubicBezTo>
                    <a:pt x="230" y="177"/>
                    <a:pt x="230" y="173"/>
                    <a:pt x="231" y="168"/>
                  </a:cubicBezTo>
                  <a:close/>
                  <a:moveTo>
                    <a:pt x="228" y="322"/>
                  </a:moveTo>
                  <a:cubicBezTo>
                    <a:pt x="229" y="324"/>
                    <a:pt x="229" y="326"/>
                    <a:pt x="229" y="327"/>
                  </a:cubicBezTo>
                  <a:lnTo>
                    <a:pt x="229" y="327"/>
                  </a:lnTo>
                  <a:cubicBezTo>
                    <a:pt x="229" y="326"/>
                    <a:pt x="229" y="324"/>
                    <a:pt x="228" y="322"/>
                  </a:cubicBezTo>
                  <a:close/>
                  <a:moveTo>
                    <a:pt x="135" y="0"/>
                  </a:moveTo>
                  <a:cubicBezTo>
                    <a:pt x="89" y="0"/>
                    <a:pt x="40" y="29"/>
                    <a:pt x="32" y="78"/>
                  </a:cubicBezTo>
                  <a:cubicBezTo>
                    <a:pt x="1" y="237"/>
                    <a:pt x="11" y="399"/>
                    <a:pt x="65" y="550"/>
                  </a:cubicBezTo>
                  <a:cubicBezTo>
                    <a:pt x="75" y="575"/>
                    <a:pt x="88" y="600"/>
                    <a:pt x="115" y="614"/>
                  </a:cubicBezTo>
                  <a:cubicBezTo>
                    <a:pt x="130" y="623"/>
                    <a:pt x="151" y="628"/>
                    <a:pt x="171" y="628"/>
                  </a:cubicBezTo>
                  <a:cubicBezTo>
                    <a:pt x="180" y="628"/>
                    <a:pt x="189" y="627"/>
                    <a:pt x="197" y="624"/>
                  </a:cubicBezTo>
                  <a:cubicBezTo>
                    <a:pt x="249" y="610"/>
                    <a:pt x="293" y="550"/>
                    <a:pt x="272" y="492"/>
                  </a:cubicBezTo>
                  <a:cubicBezTo>
                    <a:pt x="253" y="442"/>
                    <a:pt x="241" y="390"/>
                    <a:pt x="231" y="335"/>
                  </a:cubicBezTo>
                  <a:lnTo>
                    <a:pt x="231" y="335"/>
                  </a:lnTo>
                  <a:cubicBezTo>
                    <a:pt x="225" y="283"/>
                    <a:pt x="223" y="232"/>
                    <a:pt x="229" y="181"/>
                  </a:cubicBezTo>
                  <a:lnTo>
                    <a:pt x="229" y="181"/>
                  </a:lnTo>
                  <a:cubicBezTo>
                    <a:pt x="229" y="183"/>
                    <a:pt x="229" y="184"/>
                    <a:pt x="228" y="185"/>
                  </a:cubicBezTo>
                  <a:cubicBezTo>
                    <a:pt x="230" y="169"/>
                    <a:pt x="233" y="154"/>
                    <a:pt x="235" y="136"/>
                  </a:cubicBezTo>
                  <a:cubicBezTo>
                    <a:pt x="241" y="107"/>
                    <a:pt x="241" y="78"/>
                    <a:pt x="224" y="53"/>
                  </a:cubicBezTo>
                  <a:cubicBezTo>
                    <a:pt x="212" y="30"/>
                    <a:pt x="187" y="9"/>
                    <a:pt x="160" y="3"/>
                  </a:cubicBezTo>
                  <a:cubicBezTo>
                    <a:pt x="152" y="1"/>
                    <a:pt x="144" y="0"/>
                    <a:pt x="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1" name="Google Shape;1301;p52"/>
            <p:cNvSpPr/>
            <p:nvPr/>
          </p:nvSpPr>
          <p:spPr>
            <a:xfrm>
              <a:off x="2868853" y="926340"/>
              <a:ext cx="26756" cy="18553"/>
            </a:xfrm>
            <a:custGeom>
              <a:avLst/>
              <a:gdLst/>
              <a:ahLst/>
              <a:cxnLst/>
              <a:rect l="l" t="t" r="r" b="b"/>
              <a:pathLst>
                <a:path w="662" h="459" extrusionOk="0">
                  <a:moveTo>
                    <a:pt x="92" y="210"/>
                  </a:moveTo>
                  <a:lnTo>
                    <a:pt x="92" y="210"/>
                  </a:lnTo>
                  <a:cubicBezTo>
                    <a:pt x="96" y="211"/>
                    <a:pt x="100" y="211"/>
                    <a:pt x="103" y="212"/>
                  </a:cubicBezTo>
                  <a:lnTo>
                    <a:pt x="103" y="212"/>
                  </a:lnTo>
                  <a:cubicBezTo>
                    <a:pt x="100" y="211"/>
                    <a:pt x="96" y="211"/>
                    <a:pt x="92" y="210"/>
                  </a:cubicBezTo>
                  <a:close/>
                  <a:moveTo>
                    <a:pt x="529" y="225"/>
                  </a:moveTo>
                  <a:lnTo>
                    <a:pt x="529" y="225"/>
                  </a:lnTo>
                  <a:cubicBezTo>
                    <a:pt x="534" y="228"/>
                    <a:pt x="538" y="231"/>
                    <a:pt x="542" y="234"/>
                  </a:cubicBezTo>
                  <a:lnTo>
                    <a:pt x="542" y="234"/>
                  </a:lnTo>
                  <a:cubicBezTo>
                    <a:pt x="538" y="230"/>
                    <a:pt x="534" y="227"/>
                    <a:pt x="529" y="225"/>
                  </a:cubicBezTo>
                  <a:close/>
                  <a:moveTo>
                    <a:pt x="566" y="249"/>
                  </a:moveTo>
                  <a:cubicBezTo>
                    <a:pt x="566" y="249"/>
                    <a:pt x="566" y="250"/>
                    <a:pt x="566" y="250"/>
                  </a:cubicBezTo>
                  <a:cubicBezTo>
                    <a:pt x="566" y="250"/>
                    <a:pt x="566" y="250"/>
                    <a:pt x="566" y="250"/>
                  </a:cubicBezTo>
                  <a:lnTo>
                    <a:pt x="566" y="250"/>
                  </a:lnTo>
                  <a:cubicBezTo>
                    <a:pt x="566" y="250"/>
                    <a:pt x="566" y="249"/>
                    <a:pt x="566" y="249"/>
                  </a:cubicBezTo>
                  <a:close/>
                  <a:moveTo>
                    <a:pt x="325" y="328"/>
                  </a:moveTo>
                  <a:lnTo>
                    <a:pt x="325" y="328"/>
                  </a:lnTo>
                  <a:cubicBezTo>
                    <a:pt x="329" y="333"/>
                    <a:pt x="334" y="338"/>
                    <a:pt x="341" y="341"/>
                  </a:cubicBezTo>
                  <a:cubicBezTo>
                    <a:pt x="335" y="336"/>
                    <a:pt x="330" y="332"/>
                    <a:pt x="325" y="328"/>
                  </a:cubicBezTo>
                  <a:close/>
                  <a:moveTo>
                    <a:pt x="104" y="1"/>
                  </a:moveTo>
                  <a:cubicBezTo>
                    <a:pt x="78" y="1"/>
                    <a:pt x="48" y="16"/>
                    <a:pt x="32" y="32"/>
                  </a:cubicBezTo>
                  <a:cubicBezTo>
                    <a:pt x="15" y="51"/>
                    <a:pt x="1" y="82"/>
                    <a:pt x="1" y="109"/>
                  </a:cubicBezTo>
                  <a:cubicBezTo>
                    <a:pt x="5" y="136"/>
                    <a:pt x="11" y="165"/>
                    <a:pt x="32" y="183"/>
                  </a:cubicBezTo>
                  <a:cubicBezTo>
                    <a:pt x="61" y="202"/>
                    <a:pt x="82" y="210"/>
                    <a:pt x="113" y="212"/>
                  </a:cubicBezTo>
                  <a:cubicBezTo>
                    <a:pt x="115" y="212"/>
                    <a:pt x="119" y="212"/>
                    <a:pt x="121" y="214"/>
                  </a:cubicBezTo>
                  <a:cubicBezTo>
                    <a:pt x="115" y="213"/>
                    <a:pt x="109" y="213"/>
                    <a:pt x="103" y="212"/>
                  </a:cubicBezTo>
                  <a:lnTo>
                    <a:pt x="103" y="212"/>
                  </a:lnTo>
                  <a:cubicBezTo>
                    <a:pt x="121" y="215"/>
                    <a:pt x="138" y="219"/>
                    <a:pt x="154" y="225"/>
                  </a:cubicBezTo>
                  <a:lnTo>
                    <a:pt x="154" y="225"/>
                  </a:lnTo>
                  <a:cubicBezTo>
                    <a:pt x="216" y="251"/>
                    <a:pt x="273" y="287"/>
                    <a:pt x="325" y="328"/>
                  </a:cubicBezTo>
                  <a:lnTo>
                    <a:pt x="325" y="328"/>
                  </a:lnTo>
                  <a:cubicBezTo>
                    <a:pt x="323" y="326"/>
                    <a:pt x="321" y="324"/>
                    <a:pt x="320" y="322"/>
                  </a:cubicBezTo>
                  <a:lnTo>
                    <a:pt x="320" y="322"/>
                  </a:lnTo>
                  <a:cubicBezTo>
                    <a:pt x="363" y="357"/>
                    <a:pt x="405" y="392"/>
                    <a:pt x="452" y="423"/>
                  </a:cubicBezTo>
                  <a:cubicBezTo>
                    <a:pt x="469" y="438"/>
                    <a:pt x="488" y="448"/>
                    <a:pt x="508" y="452"/>
                  </a:cubicBezTo>
                  <a:cubicBezTo>
                    <a:pt x="519" y="457"/>
                    <a:pt x="532" y="459"/>
                    <a:pt x="544" y="459"/>
                  </a:cubicBezTo>
                  <a:cubicBezTo>
                    <a:pt x="555" y="459"/>
                    <a:pt x="565" y="457"/>
                    <a:pt x="572" y="455"/>
                  </a:cubicBezTo>
                  <a:cubicBezTo>
                    <a:pt x="604" y="446"/>
                    <a:pt x="624" y="426"/>
                    <a:pt x="643" y="401"/>
                  </a:cubicBezTo>
                  <a:cubicBezTo>
                    <a:pt x="659" y="380"/>
                    <a:pt x="662" y="341"/>
                    <a:pt x="653" y="318"/>
                  </a:cubicBezTo>
                  <a:cubicBezTo>
                    <a:pt x="645" y="291"/>
                    <a:pt x="628" y="266"/>
                    <a:pt x="604" y="254"/>
                  </a:cubicBezTo>
                  <a:cubicBezTo>
                    <a:pt x="587" y="244"/>
                    <a:pt x="569" y="238"/>
                    <a:pt x="550" y="238"/>
                  </a:cubicBezTo>
                  <a:cubicBezTo>
                    <a:pt x="550" y="238"/>
                    <a:pt x="549" y="238"/>
                    <a:pt x="549" y="238"/>
                  </a:cubicBezTo>
                  <a:lnTo>
                    <a:pt x="549" y="238"/>
                  </a:lnTo>
                  <a:cubicBezTo>
                    <a:pt x="547" y="237"/>
                    <a:pt x="545" y="235"/>
                    <a:pt x="542" y="234"/>
                  </a:cubicBezTo>
                  <a:lnTo>
                    <a:pt x="542" y="234"/>
                  </a:lnTo>
                  <a:cubicBezTo>
                    <a:pt x="544" y="235"/>
                    <a:pt x="545" y="237"/>
                    <a:pt x="546" y="238"/>
                  </a:cubicBezTo>
                  <a:lnTo>
                    <a:pt x="546" y="238"/>
                  </a:lnTo>
                  <a:cubicBezTo>
                    <a:pt x="546" y="238"/>
                    <a:pt x="545" y="238"/>
                    <a:pt x="544" y="238"/>
                  </a:cubicBezTo>
                  <a:lnTo>
                    <a:pt x="544" y="238"/>
                  </a:lnTo>
                  <a:cubicBezTo>
                    <a:pt x="484" y="190"/>
                    <a:pt x="427" y="142"/>
                    <a:pt x="363" y="100"/>
                  </a:cubicBezTo>
                  <a:cubicBezTo>
                    <a:pt x="330" y="80"/>
                    <a:pt x="297" y="59"/>
                    <a:pt x="260" y="42"/>
                  </a:cubicBezTo>
                  <a:cubicBezTo>
                    <a:pt x="208" y="20"/>
                    <a:pt x="162" y="7"/>
                    <a:pt x="109" y="1"/>
                  </a:cubicBezTo>
                  <a:cubicBezTo>
                    <a:pt x="107" y="1"/>
                    <a:pt x="106" y="1"/>
                    <a:pt x="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2" name="Google Shape;1302;p52"/>
            <p:cNvSpPr/>
            <p:nvPr/>
          </p:nvSpPr>
          <p:spPr>
            <a:xfrm>
              <a:off x="2855474" y="808964"/>
              <a:ext cx="14267" cy="22959"/>
            </a:xfrm>
            <a:custGeom>
              <a:avLst/>
              <a:gdLst/>
              <a:ahLst/>
              <a:cxnLst/>
              <a:rect l="l" t="t" r="r" b="b"/>
              <a:pathLst>
                <a:path w="353" h="568" extrusionOk="0">
                  <a:moveTo>
                    <a:pt x="322" y="165"/>
                  </a:moveTo>
                  <a:cubicBezTo>
                    <a:pt x="318" y="170"/>
                    <a:pt x="315" y="174"/>
                    <a:pt x="313" y="178"/>
                  </a:cubicBezTo>
                  <a:lnTo>
                    <a:pt x="313" y="178"/>
                  </a:lnTo>
                  <a:cubicBezTo>
                    <a:pt x="316" y="174"/>
                    <a:pt x="319" y="170"/>
                    <a:pt x="322" y="165"/>
                  </a:cubicBezTo>
                  <a:close/>
                  <a:moveTo>
                    <a:pt x="215" y="441"/>
                  </a:moveTo>
                  <a:cubicBezTo>
                    <a:pt x="215" y="443"/>
                    <a:pt x="215" y="446"/>
                    <a:pt x="214" y="449"/>
                  </a:cubicBezTo>
                  <a:cubicBezTo>
                    <a:pt x="214" y="446"/>
                    <a:pt x="215" y="444"/>
                    <a:pt x="215" y="441"/>
                  </a:cubicBezTo>
                  <a:close/>
                  <a:moveTo>
                    <a:pt x="230" y="0"/>
                  </a:moveTo>
                  <a:cubicBezTo>
                    <a:pt x="204" y="0"/>
                    <a:pt x="178" y="10"/>
                    <a:pt x="160" y="31"/>
                  </a:cubicBezTo>
                  <a:cubicBezTo>
                    <a:pt x="112" y="83"/>
                    <a:pt x="83" y="155"/>
                    <a:pt x="59" y="217"/>
                  </a:cubicBezTo>
                  <a:cubicBezTo>
                    <a:pt x="28" y="292"/>
                    <a:pt x="1" y="377"/>
                    <a:pt x="1" y="459"/>
                  </a:cubicBezTo>
                  <a:cubicBezTo>
                    <a:pt x="1" y="516"/>
                    <a:pt x="48" y="567"/>
                    <a:pt x="105" y="567"/>
                  </a:cubicBezTo>
                  <a:cubicBezTo>
                    <a:pt x="106" y="567"/>
                    <a:pt x="107" y="567"/>
                    <a:pt x="108" y="567"/>
                  </a:cubicBezTo>
                  <a:cubicBezTo>
                    <a:pt x="166" y="567"/>
                    <a:pt x="216" y="522"/>
                    <a:pt x="216" y="464"/>
                  </a:cubicBezTo>
                  <a:cubicBezTo>
                    <a:pt x="216" y="451"/>
                    <a:pt x="218" y="439"/>
                    <a:pt x="218" y="426"/>
                  </a:cubicBezTo>
                  <a:lnTo>
                    <a:pt x="218" y="426"/>
                  </a:lnTo>
                  <a:cubicBezTo>
                    <a:pt x="228" y="377"/>
                    <a:pt x="243" y="328"/>
                    <a:pt x="262" y="279"/>
                  </a:cubicBezTo>
                  <a:lnTo>
                    <a:pt x="262" y="279"/>
                  </a:lnTo>
                  <a:cubicBezTo>
                    <a:pt x="261" y="281"/>
                    <a:pt x="260" y="282"/>
                    <a:pt x="259" y="283"/>
                  </a:cubicBezTo>
                  <a:cubicBezTo>
                    <a:pt x="261" y="280"/>
                    <a:pt x="263" y="277"/>
                    <a:pt x="264" y="273"/>
                  </a:cubicBezTo>
                  <a:lnTo>
                    <a:pt x="264" y="273"/>
                  </a:lnTo>
                  <a:cubicBezTo>
                    <a:pt x="263" y="275"/>
                    <a:pt x="263" y="277"/>
                    <a:pt x="262" y="279"/>
                  </a:cubicBezTo>
                  <a:lnTo>
                    <a:pt x="262" y="279"/>
                  </a:lnTo>
                  <a:cubicBezTo>
                    <a:pt x="263" y="277"/>
                    <a:pt x="264" y="275"/>
                    <a:pt x="264" y="272"/>
                  </a:cubicBezTo>
                  <a:lnTo>
                    <a:pt x="264" y="272"/>
                  </a:lnTo>
                  <a:cubicBezTo>
                    <a:pt x="264" y="273"/>
                    <a:pt x="264" y="273"/>
                    <a:pt x="264" y="273"/>
                  </a:cubicBezTo>
                  <a:lnTo>
                    <a:pt x="264" y="273"/>
                  </a:lnTo>
                  <a:cubicBezTo>
                    <a:pt x="264" y="272"/>
                    <a:pt x="265" y="272"/>
                    <a:pt x="265" y="271"/>
                  </a:cubicBezTo>
                  <a:lnTo>
                    <a:pt x="265" y="271"/>
                  </a:lnTo>
                  <a:cubicBezTo>
                    <a:pt x="265" y="271"/>
                    <a:pt x="265" y="272"/>
                    <a:pt x="264" y="272"/>
                  </a:cubicBezTo>
                  <a:lnTo>
                    <a:pt x="264" y="272"/>
                  </a:lnTo>
                  <a:cubicBezTo>
                    <a:pt x="279" y="240"/>
                    <a:pt x="294" y="206"/>
                    <a:pt x="313" y="178"/>
                  </a:cubicBezTo>
                  <a:lnTo>
                    <a:pt x="313" y="178"/>
                  </a:lnTo>
                  <a:cubicBezTo>
                    <a:pt x="310" y="181"/>
                    <a:pt x="308" y="184"/>
                    <a:pt x="305" y="186"/>
                  </a:cubicBezTo>
                  <a:lnTo>
                    <a:pt x="309" y="180"/>
                  </a:lnTo>
                  <a:cubicBezTo>
                    <a:pt x="346" y="139"/>
                    <a:pt x="353" y="70"/>
                    <a:pt x="309" y="31"/>
                  </a:cubicBezTo>
                  <a:cubicBezTo>
                    <a:pt x="288" y="11"/>
                    <a:pt x="258" y="0"/>
                    <a:pt x="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3" name="Google Shape;1303;p52"/>
            <p:cNvSpPr/>
            <p:nvPr/>
          </p:nvSpPr>
          <p:spPr>
            <a:xfrm>
              <a:off x="2860325" y="856456"/>
              <a:ext cx="12610" cy="21948"/>
            </a:xfrm>
            <a:custGeom>
              <a:avLst/>
              <a:gdLst/>
              <a:ahLst/>
              <a:cxnLst/>
              <a:rect l="l" t="t" r="r" b="b"/>
              <a:pathLst>
                <a:path w="312" h="543" extrusionOk="0">
                  <a:moveTo>
                    <a:pt x="195" y="0"/>
                  </a:moveTo>
                  <a:cubicBezTo>
                    <a:pt x="177" y="0"/>
                    <a:pt x="159" y="5"/>
                    <a:pt x="144" y="15"/>
                  </a:cubicBezTo>
                  <a:cubicBezTo>
                    <a:pt x="117" y="30"/>
                    <a:pt x="104" y="51"/>
                    <a:pt x="94" y="80"/>
                  </a:cubicBezTo>
                  <a:cubicBezTo>
                    <a:pt x="52" y="185"/>
                    <a:pt x="23" y="295"/>
                    <a:pt x="5" y="407"/>
                  </a:cubicBezTo>
                  <a:cubicBezTo>
                    <a:pt x="1" y="434"/>
                    <a:pt x="1" y="463"/>
                    <a:pt x="15" y="490"/>
                  </a:cubicBezTo>
                  <a:cubicBezTo>
                    <a:pt x="30" y="512"/>
                    <a:pt x="55" y="533"/>
                    <a:pt x="81" y="537"/>
                  </a:cubicBezTo>
                  <a:cubicBezTo>
                    <a:pt x="91" y="540"/>
                    <a:pt x="101" y="542"/>
                    <a:pt x="111" y="542"/>
                  </a:cubicBezTo>
                  <a:cubicBezTo>
                    <a:pt x="129" y="542"/>
                    <a:pt x="147" y="537"/>
                    <a:pt x="164" y="527"/>
                  </a:cubicBezTo>
                  <a:cubicBezTo>
                    <a:pt x="185" y="512"/>
                    <a:pt x="208" y="490"/>
                    <a:pt x="212" y="463"/>
                  </a:cubicBezTo>
                  <a:cubicBezTo>
                    <a:pt x="231" y="351"/>
                    <a:pt x="260" y="243"/>
                    <a:pt x="301" y="138"/>
                  </a:cubicBezTo>
                  <a:cubicBezTo>
                    <a:pt x="311" y="113"/>
                    <a:pt x="303" y="76"/>
                    <a:pt x="291" y="55"/>
                  </a:cubicBezTo>
                  <a:cubicBezTo>
                    <a:pt x="278" y="30"/>
                    <a:pt x="251" y="9"/>
                    <a:pt x="226" y="5"/>
                  </a:cubicBezTo>
                  <a:cubicBezTo>
                    <a:pt x="216" y="2"/>
                    <a:pt x="206" y="0"/>
                    <a:pt x="1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4" name="Google Shape;1304;p52"/>
            <p:cNvSpPr/>
            <p:nvPr/>
          </p:nvSpPr>
          <p:spPr>
            <a:xfrm>
              <a:off x="2888698" y="887660"/>
              <a:ext cx="15116" cy="25667"/>
            </a:xfrm>
            <a:custGeom>
              <a:avLst/>
              <a:gdLst/>
              <a:ahLst/>
              <a:cxnLst/>
              <a:rect l="l" t="t" r="r" b="b"/>
              <a:pathLst>
                <a:path w="374" h="635" extrusionOk="0">
                  <a:moveTo>
                    <a:pt x="259" y="1"/>
                  </a:moveTo>
                  <a:cubicBezTo>
                    <a:pt x="213" y="1"/>
                    <a:pt x="166" y="29"/>
                    <a:pt x="152" y="80"/>
                  </a:cubicBezTo>
                  <a:cubicBezTo>
                    <a:pt x="119" y="221"/>
                    <a:pt x="55" y="360"/>
                    <a:pt x="15" y="500"/>
                  </a:cubicBezTo>
                  <a:cubicBezTo>
                    <a:pt x="1" y="556"/>
                    <a:pt x="34" y="621"/>
                    <a:pt x="90" y="633"/>
                  </a:cubicBezTo>
                  <a:cubicBezTo>
                    <a:pt x="98" y="634"/>
                    <a:pt x="105" y="635"/>
                    <a:pt x="113" y="635"/>
                  </a:cubicBezTo>
                  <a:cubicBezTo>
                    <a:pt x="163" y="635"/>
                    <a:pt x="210" y="607"/>
                    <a:pt x="222" y="558"/>
                  </a:cubicBezTo>
                  <a:cubicBezTo>
                    <a:pt x="264" y="415"/>
                    <a:pt x="324" y="281"/>
                    <a:pt x="359" y="136"/>
                  </a:cubicBezTo>
                  <a:cubicBezTo>
                    <a:pt x="373" y="82"/>
                    <a:pt x="342" y="18"/>
                    <a:pt x="284" y="3"/>
                  </a:cubicBezTo>
                  <a:cubicBezTo>
                    <a:pt x="276" y="2"/>
                    <a:pt x="268" y="1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5" name="Google Shape;1305;p52"/>
            <p:cNvSpPr/>
            <p:nvPr/>
          </p:nvSpPr>
          <p:spPr>
            <a:xfrm>
              <a:off x="2827181" y="798779"/>
              <a:ext cx="13702" cy="28537"/>
            </a:xfrm>
            <a:custGeom>
              <a:avLst/>
              <a:gdLst/>
              <a:ahLst/>
              <a:cxnLst/>
              <a:rect l="l" t="t" r="r" b="b"/>
              <a:pathLst>
                <a:path w="339" h="706" extrusionOk="0">
                  <a:moveTo>
                    <a:pt x="220" y="559"/>
                  </a:moveTo>
                  <a:lnTo>
                    <a:pt x="220" y="559"/>
                  </a:lnTo>
                  <a:cubicBezTo>
                    <a:pt x="220" y="563"/>
                    <a:pt x="219" y="568"/>
                    <a:pt x="218" y="573"/>
                  </a:cubicBezTo>
                  <a:cubicBezTo>
                    <a:pt x="219" y="568"/>
                    <a:pt x="219" y="563"/>
                    <a:pt x="220" y="559"/>
                  </a:cubicBezTo>
                  <a:close/>
                  <a:moveTo>
                    <a:pt x="225" y="0"/>
                  </a:moveTo>
                  <a:cubicBezTo>
                    <a:pt x="179" y="0"/>
                    <a:pt x="133" y="27"/>
                    <a:pt x="119" y="78"/>
                  </a:cubicBezTo>
                  <a:cubicBezTo>
                    <a:pt x="98" y="161"/>
                    <a:pt x="73" y="243"/>
                    <a:pt x="52" y="324"/>
                  </a:cubicBezTo>
                  <a:cubicBezTo>
                    <a:pt x="28" y="415"/>
                    <a:pt x="7" y="504"/>
                    <a:pt x="3" y="598"/>
                  </a:cubicBezTo>
                  <a:cubicBezTo>
                    <a:pt x="1" y="625"/>
                    <a:pt x="15" y="656"/>
                    <a:pt x="34" y="674"/>
                  </a:cubicBezTo>
                  <a:cubicBezTo>
                    <a:pt x="50" y="691"/>
                    <a:pt x="84" y="705"/>
                    <a:pt x="108" y="705"/>
                  </a:cubicBezTo>
                  <a:cubicBezTo>
                    <a:pt x="173" y="705"/>
                    <a:pt x="212" y="660"/>
                    <a:pt x="218" y="602"/>
                  </a:cubicBezTo>
                  <a:cubicBezTo>
                    <a:pt x="220" y="583"/>
                    <a:pt x="222" y="565"/>
                    <a:pt x="222" y="545"/>
                  </a:cubicBezTo>
                  <a:lnTo>
                    <a:pt x="222" y="545"/>
                  </a:lnTo>
                  <a:cubicBezTo>
                    <a:pt x="245" y="404"/>
                    <a:pt x="293" y="272"/>
                    <a:pt x="326" y="134"/>
                  </a:cubicBezTo>
                  <a:cubicBezTo>
                    <a:pt x="338" y="80"/>
                    <a:pt x="307" y="16"/>
                    <a:pt x="251" y="3"/>
                  </a:cubicBezTo>
                  <a:cubicBezTo>
                    <a:pt x="243" y="1"/>
                    <a:pt x="234" y="0"/>
                    <a:pt x="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6" name="Google Shape;1306;p52"/>
            <p:cNvSpPr/>
            <p:nvPr/>
          </p:nvSpPr>
          <p:spPr>
            <a:xfrm>
              <a:off x="2806527" y="761634"/>
              <a:ext cx="11236" cy="28011"/>
            </a:xfrm>
            <a:custGeom>
              <a:avLst/>
              <a:gdLst/>
              <a:ahLst/>
              <a:cxnLst/>
              <a:rect l="l" t="t" r="r" b="b"/>
              <a:pathLst>
                <a:path w="278" h="693" extrusionOk="0">
                  <a:moveTo>
                    <a:pt x="31" y="138"/>
                  </a:moveTo>
                  <a:lnTo>
                    <a:pt x="31" y="138"/>
                  </a:lnTo>
                  <a:cubicBezTo>
                    <a:pt x="35" y="148"/>
                    <a:pt x="38" y="156"/>
                    <a:pt x="38" y="166"/>
                  </a:cubicBezTo>
                  <a:cubicBezTo>
                    <a:pt x="35" y="156"/>
                    <a:pt x="35" y="148"/>
                    <a:pt x="31" y="138"/>
                  </a:cubicBezTo>
                  <a:close/>
                  <a:moveTo>
                    <a:pt x="224" y="531"/>
                  </a:moveTo>
                  <a:lnTo>
                    <a:pt x="224" y="531"/>
                  </a:lnTo>
                  <a:cubicBezTo>
                    <a:pt x="225" y="539"/>
                    <a:pt x="226" y="546"/>
                    <a:pt x="227" y="553"/>
                  </a:cubicBezTo>
                  <a:lnTo>
                    <a:pt x="227" y="553"/>
                  </a:lnTo>
                  <a:cubicBezTo>
                    <a:pt x="225" y="546"/>
                    <a:pt x="224" y="538"/>
                    <a:pt x="224" y="531"/>
                  </a:cubicBezTo>
                  <a:close/>
                  <a:moveTo>
                    <a:pt x="135" y="1"/>
                  </a:moveTo>
                  <a:cubicBezTo>
                    <a:pt x="126" y="1"/>
                    <a:pt x="117" y="2"/>
                    <a:pt x="108" y="5"/>
                  </a:cubicBezTo>
                  <a:cubicBezTo>
                    <a:pt x="50" y="24"/>
                    <a:pt x="19" y="77"/>
                    <a:pt x="31" y="137"/>
                  </a:cubicBezTo>
                  <a:cubicBezTo>
                    <a:pt x="42" y="212"/>
                    <a:pt x="27" y="291"/>
                    <a:pt x="19" y="365"/>
                  </a:cubicBezTo>
                  <a:cubicBezTo>
                    <a:pt x="9" y="448"/>
                    <a:pt x="0" y="531"/>
                    <a:pt x="21" y="614"/>
                  </a:cubicBezTo>
                  <a:cubicBezTo>
                    <a:pt x="33" y="658"/>
                    <a:pt x="80" y="693"/>
                    <a:pt x="126" y="693"/>
                  </a:cubicBezTo>
                  <a:cubicBezTo>
                    <a:pt x="135" y="693"/>
                    <a:pt x="145" y="691"/>
                    <a:pt x="153" y="688"/>
                  </a:cubicBezTo>
                  <a:cubicBezTo>
                    <a:pt x="214" y="672"/>
                    <a:pt x="243" y="614"/>
                    <a:pt x="228" y="558"/>
                  </a:cubicBezTo>
                  <a:cubicBezTo>
                    <a:pt x="228" y="557"/>
                    <a:pt x="228" y="556"/>
                    <a:pt x="227" y="556"/>
                  </a:cubicBezTo>
                  <a:lnTo>
                    <a:pt x="227" y="556"/>
                  </a:lnTo>
                  <a:cubicBezTo>
                    <a:pt x="209" y="396"/>
                    <a:pt x="277" y="240"/>
                    <a:pt x="238" y="82"/>
                  </a:cubicBezTo>
                  <a:cubicBezTo>
                    <a:pt x="228" y="35"/>
                    <a:pt x="181" y="1"/>
                    <a:pt x="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7" name="Google Shape;1307;p52"/>
            <p:cNvSpPr/>
            <p:nvPr/>
          </p:nvSpPr>
          <p:spPr>
            <a:xfrm>
              <a:off x="2789188" y="717577"/>
              <a:ext cx="10913" cy="27930"/>
            </a:xfrm>
            <a:custGeom>
              <a:avLst/>
              <a:gdLst/>
              <a:ahLst/>
              <a:cxnLst/>
              <a:rect l="l" t="t" r="r" b="b"/>
              <a:pathLst>
                <a:path w="270" h="691" extrusionOk="0">
                  <a:moveTo>
                    <a:pt x="214" y="521"/>
                  </a:moveTo>
                  <a:cubicBezTo>
                    <a:pt x="216" y="527"/>
                    <a:pt x="217" y="531"/>
                    <a:pt x="218" y="536"/>
                  </a:cubicBezTo>
                  <a:lnTo>
                    <a:pt x="218" y="536"/>
                  </a:lnTo>
                  <a:lnTo>
                    <a:pt x="214" y="521"/>
                  </a:lnTo>
                  <a:close/>
                  <a:moveTo>
                    <a:pt x="158" y="1"/>
                  </a:moveTo>
                  <a:cubicBezTo>
                    <a:pt x="141" y="1"/>
                    <a:pt x="123" y="6"/>
                    <a:pt x="106" y="16"/>
                  </a:cubicBezTo>
                  <a:cubicBezTo>
                    <a:pt x="85" y="31"/>
                    <a:pt x="63" y="51"/>
                    <a:pt x="56" y="80"/>
                  </a:cubicBezTo>
                  <a:cubicBezTo>
                    <a:pt x="34" y="215"/>
                    <a:pt x="3" y="347"/>
                    <a:pt x="1" y="486"/>
                  </a:cubicBezTo>
                  <a:cubicBezTo>
                    <a:pt x="1" y="528"/>
                    <a:pt x="3" y="569"/>
                    <a:pt x="13" y="610"/>
                  </a:cubicBezTo>
                  <a:cubicBezTo>
                    <a:pt x="27" y="657"/>
                    <a:pt x="70" y="691"/>
                    <a:pt x="117" y="691"/>
                  </a:cubicBezTo>
                  <a:cubicBezTo>
                    <a:pt x="127" y="691"/>
                    <a:pt x="136" y="690"/>
                    <a:pt x="146" y="687"/>
                  </a:cubicBezTo>
                  <a:cubicBezTo>
                    <a:pt x="201" y="666"/>
                    <a:pt x="239" y="608"/>
                    <a:pt x="222" y="552"/>
                  </a:cubicBezTo>
                  <a:lnTo>
                    <a:pt x="219" y="541"/>
                  </a:lnTo>
                  <a:lnTo>
                    <a:pt x="219" y="541"/>
                  </a:lnTo>
                  <a:cubicBezTo>
                    <a:pt x="213" y="475"/>
                    <a:pt x="220" y="408"/>
                    <a:pt x="228" y="345"/>
                  </a:cubicBezTo>
                  <a:lnTo>
                    <a:pt x="228" y="345"/>
                  </a:lnTo>
                  <a:cubicBezTo>
                    <a:pt x="226" y="356"/>
                    <a:pt x="226" y="362"/>
                    <a:pt x="222" y="372"/>
                  </a:cubicBezTo>
                  <a:cubicBezTo>
                    <a:pt x="233" y="294"/>
                    <a:pt x="251" y="217"/>
                    <a:pt x="264" y="138"/>
                  </a:cubicBezTo>
                  <a:cubicBezTo>
                    <a:pt x="270" y="109"/>
                    <a:pt x="270" y="80"/>
                    <a:pt x="253" y="55"/>
                  </a:cubicBezTo>
                  <a:cubicBezTo>
                    <a:pt x="241" y="31"/>
                    <a:pt x="214" y="10"/>
                    <a:pt x="189" y="6"/>
                  </a:cubicBezTo>
                  <a:cubicBezTo>
                    <a:pt x="179" y="3"/>
                    <a:pt x="169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8" name="Google Shape;1308;p52"/>
            <p:cNvSpPr/>
            <p:nvPr/>
          </p:nvSpPr>
          <p:spPr>
            <a:xfrm>
              <a:off x="2739150" y="748821"/>
              <a:ext cx="34678" cy="22514"/>
            </a:xfrm>
            <a:custGeom>
              <a:avLst/>
              <a:gdLst/>
              <a:ahLst/>
              <a:cxnLst/>
              <a:rect l="l" t="t" r="r" b="b"/>
              <a:pathLst>
                <a:path w="858" h="557" extrusionOk="0">
                  <a:moveTo>
                    <a:pt x="33" y="94"/>
                  </a:moveTo>
                  <a:lnTo>
                    <a:pt x="31" y="98"/>
                  </a:lnTo>
                  <a:cubicBezTo>
                    <a:pt x="26" y="104"/>
                    <a:pt x="22" y="111"/>
                    <a:pt x="17" y="118"/>
                  </a:cubicBezTo>
                  <a:lnTo>
                    <a:pt x="17" y="118"/>
                  </a:lnTo>
                  <a:cubicBezTo>
                    <a:pt x="18" y="116"/>
                    <a:pt x="19" y="113"/>
                    <a:pt x="19" y="111"/>
                  </a:cubicBezTo>
                  <a:lnTo>
                    <a:pt x="19" y="111"/>
                  </a:lnTo>
                  <a:cubicBezTo>
                    <a:pt x="23" y="106"/>
                    <a:pt x="28" y="99"/>
                    <a:pt x="33" y="94"/>
                  </a:cubicBezTo>
                  <a:close/>
                  <a:moveTo>
                    <a:pt x="214" y="113"/>
                  </a:moveTo>
                  <a:lnTo>
                    <a:pt x="214" y="113"/>
                  </a:lnTo>
                  <a:cubicBezTo>
                    <a:pt x="214" y="117"/>
                    <a:pt x="215" y="121"/>
                    <a:pt x="215" y="125"/>
                  </a:cubicBezTo>
                  <a:lnTo>
                    <a:pt x="215" y="125"/>
                  </a:lnTo>
                  <a:cubicBezTo>
                    <a:pt x="215" y="121"/>
                    <a:pt x="214" y="117"/>
                    <a:pt x="214" y="113"/>
                  </a:cubicBezTo>
                  <a:close/>
                  <a:moveTo>
                    <a:pt x="13" y="121"/>
                  </a:moveTo>
                  <a:cubicBezTo>
                    <a:pt x="13" y="123"/>
                    <a:pt x="12" y="125"/>
                    <a:pt x="12" y="127"/>
                  </a:cubicBezTo>
                  <a:lnTo>
                    <a:pt x="12" y="127"/>
                  </a:lnTo>
                  <a:cubicBezTo>
                    <a:pt x="12" y="125"/>
                    <a:pt x="12" y="123"/>
                    <a:pt x="13" y="121"/>
                  </a:cubicBezTo>
                  <a:close/>
                  <a:moveTo>
                    <a:pt x="218" y="131"/>
                  </a:moveTo>
                  <a:lnTo>
                    <a:pt x="218" y="131"/>
                  </a:lnTo>
                  <a:cubicBezTo>
                    <a:pt x="217" y="133"/>
                    <a:pt x="217" y="134"/>
                    <a:pt x="217" y="135"/>
                  </a:cubicBezTo>
                  <a:lnTo>
                    <a:pt x="217" y="135"/>
                  </a:lnTo>
                  <a:cubicBezTo>
                    <a:pt x="217" y="134"/>
                    <a:pt x="217" y="133"/>
                    <a:pt x="218" y="131"/>
                  </a:cubicBezTo>
                  <a:close/>
                  <a:moveTo>
                    <a:pt x="9" y="146"/>
                  </a:moveTo>
                  <a:cubicBezTo>
                    <a:pt x="9" y="147"/>
                    <a:pt x="9" y="147"/>
                    <a:pt x="9" y="147"/>
                  </a:cubicBezTo>
                  <a:lnTo>
                    <a:pt x="9" y="147"/>
                  </a:lnTo>
                  <a:cubicBezTo>
                    <a:pt x="9" y="148"/>
                    <a:pt x="9" y="149"/>
                    <a:pt x="9" y="150"/>
                  </a:cubicBezTo>
                  <a:cubicBezTo>
                    <a:pt x="9" y="149"/>
                    <a:pt x="9" y="148"/>
                    <a:pt x="9" y="146"/>
                  </a:cubicBezTo>
                  <a:close/>
                  <a:moveTo>
                    <a:pt x="214" y="156"/>
                  </a:moveTo>
                  <a:lnTo>
                    <a:pt x="214" y="156"/>
                  </a:lnTo>
                  <a:cubicBezTo>
                    <a:pt x="214" y="157"/>
                    <a:pt x="214" y="158"/>
                    <a:pt x="214" y="158"/>
                  </a:cubicBezTo>
                  <a:cubicBezTo>
                    <a:pt x="214" y="157"/>
                    <a:pt x="214" y="157"/>
                    <a:pt x="214" y="156"/>
                  </a:cubicBezTo>
                  <a:close/>
                  <a:moveTo>
                    <a:pt x="12" y="162"/>
                  </a:moveTo>
                  <a:cubicBezTo>
                    <a:pt x="12" y="163"/>
                    <a:pt x="13" y="164"/>
                    <a:pt x="13" y="165"/>
                  </a:cubicBezTo>
                  <a:cubicBezTo>
                    <a:pt x="13" y="164"/>
                    <a:pt x="12" y="163"/>
                    <a:pt x="12" y="162"/>
                  </a:cubicBezTo>
                  <a:close/>
                  <a:moveTo>
                    <a:pt x="206" y="178"/>
                  </a:moveTo>
                  <a:lnTo>
                    <a:pt x="206" y="178"/>
                  </a:lnTo>
                  <a:cubicBezTo>
                    <a:pt x="206" y="178"/>
                    <a:pt x="205" y="179"/>
                    <a:pt x="205" y="179"/>
                  </a:cubicBezTo>
                  <a:cubicBezTo>
                    <a:pt x="205" y="179"/>
                    <a:pt x="205" y="178"/>
                    <a:pt x="206" y="178"/>
                  </a:cubicBezTo>
                  <a:close/>
                  <a:moveTo>
                    <a:pt x="174" y="210"/>
                  </a:moveTo>
                  <a:lnTo>
                    <a:pt x="174" y="210"/>
                  </a:lnTo>
                  <a:cubicBezTo>
                    <a:pt x="174" y="211"/>
                    <a:pt x="174" y="212"/>
                    <a:pt x="173" y="212"/>
                  </a:cubicBezTo>
                  <a:lnTo>
                    <a:pt x="173" y="212"/>
                  </a:lnTo>
                  <a:cubicBezTo>
                    <a:pt x="173" y="212"/>
                    <a:pt x="173" y="212"/>
                    <a:pt x="173" y="212"/>
                  </a:cubicBezTo>
                  <a:lnTo>
                    <a:pt x="173" y="212"/>
                  </a:lnTo>
                  <a:cubicBezTo>
                    <a:pt x="174" y="211"/>
                    <a:pt x="174" y="211"/>
                    <a:pt x="174" y="210"/>
                  </a:cubicBezTo>
                  <a:close/>
                  <a:moveTo>
                    <a:pt x="145" y="1"/>
                  </a:moveTo>
                  <a:cubicBezTo>
                    <a:pt x="142" y="1"/>
                    <a:pt x="140" y="1"/>
                    <a:pt x="137" y="1"/>
                  </a:cubicBezTo>
                  <a:cubicBezTo>
                    <a:pt x="112" y="3"/>
                    <a:pt x="89" y="9"/>
                    <a:pt x="64" y="22"/>
                  </a:cubicBezTo>
                  <a:cubicBezTo>
                    <a:pt x="40" y="40"/>
                    <a:pt x="19" y="63"/>
                    <a:pt x="11" y="94"/>
                  </a:cubicBezTo>
                  <a:cubicBezTo>
                    <a:pt x="6" y="110"/>
                    <a:pt x="6" y="124"/>
                    <a:pt x="8" y="137"/>
                  </a:cubicBezTo>
                  <a:lnTo>
                    <a:pt x="8" y="137"/>
                  </a:lnTo>
                  <a:cubicBezTo>
                    <a:pt x="3" y="148"/>
                    <a:pt x="0" y="160"/>
                    <a:pt x="0" y="173"/>
                  </a:cubicBezTo>
                  <a:cubicBezTo>
                    <a:pt x="0" y="198"/>
                    <a:pt x="15" y="229"/>
                    <a:pt x="31" y="247"/>
                  </a:cubicBezTo>
                  <a:cubicBezTo>
                    <a:pt x="51" y="273"/>
                    <a:pt x="81" y="287"/>
                    <a:pt x="110" y="287"/>
                  </a:cubicBezTo>
                  <a:cubicBezTo>
                    <a:pt x="135" y="287"/>
                    <a:pt x="159" y="278"/>
                    <a:pt x="176" y="258"/>
                  </a:cubicBezTo>
                  <a:lnTo>
                    <a:pt x="176" y="258"/>
                  </a:lnTo>
                  <a:cubicBezTo>
                    <a:pt x="341" y="365"/>
                    <a:pt x="511" y="465"/>
                    <a:pt x="690" y="544"/>
                  </a:cubicBezTo>
                  <a:cubicBezTo>
                    <a:pt x="707" y="552"/>
                    <a:pt x="725" y="557"/>
                    <a:pt x="745" y="557"/>
                  </a:cubicBezTo>
                  <a:cubicBezTo>
                    <a:pt x="754" y="557"/>
                    <a:pt x="763" y="556"/>
                    <a:pt x="773" y="554"/>
                  </a:cubicBezTo>
                  <a:cubicBezTo>
                    <a:pt x="798" y="546"/>
                    <a:pt x="824" y="527"/>
                    <a:pt x="837" y="504"/>
                  </a:cubicBezTo>
                  <a:cubicBezTo>
                    <a:pt x="849" y="477"/>
                    <a:pt x="858" y="450"/>
                    <a:pt x="847" y="421"/>
                  </a:cubicBezTo>
                  <a:cubicBezTo>
                    <a:pt x="839" y="394"/>
                    <a:pt x="824" y="367"/>
                    <a:pt x="798" y="357"/>
                  </a:cubicBezTo>
                  <a:cubicBezTo>
                    <a:pt x="597" y="266"/>
                    <a:pt x="406" y="150"/>
                    <a:pt x="224" y="28"/>
                  </a:cubicBezTo>
                  <a:cubicBezTo>
                    <a:pt x="199" y="13"/>
                    <a:pt x="176" y="1"/>
                    <a:pt x="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9" name="Google Shape;1309;p52"/>
            <p:cNvSpPr/>
            <p:nvPr/>
          </p:nvSpPr>
          <p:spPr>
            <a:xfrm>
              <a:off x="2744081" y="803750"/>
              <a:ext cx="34759" cy="11520"/>
            </a:xfrm>
            <a:custGeom>
              <a:avLst/>
              <a:gdLst/>
              <a:ahLst/>
              <a:cxnLst/>
              <a:rect l="l" t="t" r="r" b="b"/>
              <a:pathLst>
                <a:path w="860" h="285" extrusionOk="0">
                  <a:moveTo>
                    <a:pt x="673" y="274"/>
                  </a:moveTo>
                  <a:lnTo>
                    <a:pt x="679" y="275"/>
                  </a:lnTo>
                  <a:lnTo>
                    <a:pt x="679" y="275"/>
                  </a:lnTo>
                  <a:cubicBezTo>
                    <a:pt x="677" y="274"/>
                    <a:pt x="675" y="274"/>
                    <a:pt x="673" y="274"/>
                  </a:cubicBezTo>
                  <a:close/>
                  <a:moveTo>
                    <a:pt x="108" y="1"/>
                  </a:moveTo>
                  <a:cubicBezTo>
                    <a:pt x="91" y="1"/>
                    <a:pt x="74" y="5"/>
                    <a:pt x="58" y="15"/>
                  </a:cubicBezTo>
                  <a:cubicBezTo>
                    <a:pt x="34" y="27"/>
                    <a:pt x="13" y="52"/>
                    <a:pt x="9" y="79"/>
                  </a:cubicBezTo>
                  <a:cubicBezTo>
                    <a:pt x="0" y="104"/>
                    <a:pt x="3" y="135"/>
                    <a:pt x="19" y="162"/>
                  </a:cubicBezTo>
                  <a:cubicBezTo>
                    <a:pt x="34" y="183"/>
                    <a:pt x="54" y="205"/>
                    <a:pt x="83" y="212"/>
                  </a:cubicBezTo>
                  <a:cubicBezTo>
                    <a:pt x="241" y="236"/>
                    <a:pt x="404" y="245"/>
                    <a:pt x="562" y="263"/>
                  </a:cubicBezTo>
                  <a:lnTo>
                    <a:pt x="690" y="277"/>
                  </a:lnTo>
                  <a:lnTo>
                    <a:pt x="690" y="277"/>
                  </a:lnTo>
                  <a:lnTo>
                    <a:pt x="721" y="282"/>
                  </a:lnTo>
                  <a:cubicBezTo>
                    <a:pt x="730" y="283"/>
                    <a:pt x="739" y="284"/>
                    <a:pt x="749" y="284"/>
                  </a:cubicBezTo>
                  <a:cubicBezTo>
                    <a:pt x="767" y="284"/>
                    <a:pt x="786" y="281"/>
                    <a:pt x="804" y="270"/>
                  </a:cubicBezTo>
                  <a:cubicBezTo>
                    <a:pt x="827" y="257"/>
                    <a:pt x="847" y="232"/>
                    <a:pt x="852" y="205"/>
                  </a:cubicBezTo>
                  <a:cubicBezTo>
                    <a:pt x="860" y="181"/>
                    <a:pt x="858" y="149"/>
                    <a:pt x="841" y="123"/>
                  </a:cubicBezTo>
                  <a:cubicBezTo>
                    <a:pt x="827" y="102"/>
                    <a:pt x="806" y="77"/>
                    <a:pt x="777" y="73"/>
                  </a:cubicBezTo>
                  <a:cubicBezTo>
                    <a:pt x="603" y="48"/>
                    <a:pt x="427" y="31"/>
                    <a:pt x="251" y="17"/>
                  </a:cubicBezTo>
                  <a:cubicBezTo>
                    <a:pt x="216" y="11"/>
                    <a:pt x="176" y="9"/>
                    <a:pt x="139" y="5"/>
                  </a:cubicBezTo>
                  <a:cubicBezTo>
                    <a:pt x="129" y="2"/>
                    <a:pt x="118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0" name="Google Shape;1310;p52"/>
            <p:cNvSpPr/>
            <p:nvPr/>
          </p:nvSpPr>
          <p:spPr>
            <a:xfrm>
              <a:off x="2777911" y="848817"/>
              <a:ext cx="15076" cy="24171"/>
            </a:xfrm>
            <a:custGeom>
              <a:avLst/>
              <a:gdLst/>
              <a:ahLst/>
              <a:cxnLst/>
              <a:rect l="l" t="t" r="r" b="b"/>
              <a:pathLst>
                <a:path w="373" h="598" extrusionOk="0">
                  <a:moveTo>
                    <a:pt x="254" y="1"/>
                  </a:moveTo>
                  <a:cubicBezTo>
                    <a:pt x="216" y="1"/>
                    <a:pt x="179" y="17"/>
                    <a:pt x="159" y="53"/>
                  </a:cubicBezTo>
                  <a:cubicBezTo>
                    <a:pt x="126" y="115"/>
                    <a:pt x="106" y="186"/>
                    <a:pt x="87" y="254"/>
                  </a:cubicBezTo>
                  <a:cubicBezTo>
                    <a:pt x="75" y="304"/>
                    <a:pt x="64" y="355"/>
                    <a:pt x="45" y="406"/>
                  </a:cubicBezTo>
                  <a:lnTo>
                    <a:pt x="45" y="406"/>
                  </a:lnTo>
                  <a:cubicBezTo>
                    <a:pt x="45" y="405"/>
                    <a:pt x="45" y="404"/>
                    <a:pt x="46" y="403"/>
                  </a:cubicBezTo>
                  <a:lnTo>
                    <a:pt x="46" y="403"/>
                  </a:lnTo>
                  <a:cubicBezTo>
                    <a:pt x="41" y="416"/>
                    <a:pt x="33" y="430"/>
                    <a:pt x="29" y="441"/>
                  </a:cubicBezTo>
                  <a:cubicBezTo>
                    <a:pt x="0" y="488"/>
                    <a:pt x="15" y="559"/>
                    <a:pt x="66" y="585"/>
                  </a:cubicBezTo>
                  <a:cubicBezTo>
                    <a:pt x="83" y="594"/>
                    <a:pt x="102" y="598"/>
                    <a:pt x="119" y="598"/>
                  </a:cubicBezTo>
                  <a:cubicBezTo>
                    <a:pt x="156" y="598"/>
                    <a:pt x="190" y="581"/>
                    <a:pt x="211" y="546"/>
                  </a:cubicBezTo>
                  <a:cubicBezTo>
                    <a:pt x="278" y="438"/>
                    <a:pt x="283" y="305"/>
                    <a:pt x="331" y="187"/>
                  </a:cubicBezTo>
                  <a:lnTo>
                    <a:pt x="331" y="187"/>
                  </a:lnTo>
                  <a:cubicBezTo>
                    <a:pt x="330" y="190"/>
                    <a:pt x="330" y="192"/>
                    <a:pt x="329" y="194"/>
                  </a:cubicBezTo>
                  <a:cubicBezTo>
                    <a:pt x="333" y="182"/>
                    <a:pt x="340" y="171"/>
                    <a:pt x="346" y="157"/>
                  </a:cubicBezTo>
                  <a:cubicBezTo>
                    <a:pt x="373" y="109"/>
                    <a:pt x="360" y="39"/>
                    <a:pt x="309" y="12"/>
                  </a:cubicBezTo>
                  <a:cubicBezTo>
                    <a:pt x="292" y="4"/>
                    <a:pt x="273" y="1"/>
                    <a:pt x="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1" name="Google Shape;1311;p52"/>
            <p:cNvSpPr/>
            <p:nvPr/>
          </p:nvSpPr>
          <p:spPr>
            <a:xfrm>
              <a:off x="2777547" y="907263"/>
              <a:ext cx="27605" cy="26516"/>
            </a:xfrm>
            <a:custGeom>
              <a:avLst/>
              <a:gdLst/>
              <a:ahLst/>
              <a:cxnLst/>
              <a:rect l="l" t="t" r="r" b="b"/>
              <a:pathLst>
                <a:path w="683" h="656" extrusionOk="0">
                  <a:moveTo>
                    <a:pt x="620" y="206"/>
                  </a:moveTo>
                  <a:cubicBezTo>
                    <a:pt x="616" y="207"/>
                    <a:pt x="612" y="209"/>
                    <a:pt x="609" y="210"/>
                  </a:cubicBezTo>
                  <a:lnTo>
                    <a:pt x="609" y="210"/>
                  </a:lnTo>
                  <a:cubicBezTo>
                    <a:pt x="613" y="209"/>
                    <a:pt x="616" y="208"/>
                    <a:pt x="620" y="206"/>
                  </a:cubicBezTo>
                  <a:close/>
                  <a:moveTo>
                    <a:pt x="318" y="465"/>
                  </a:moveTo>
                  <a:cubicBezTo>
                    <a:pt x="315" y="468"/>
                    <a:pt x="312" y="471"/>
                    <a:pt x="310" y="474"/>
                  </a:cubicBezTo>
                  <a:lnTo>
                    <a:pt x="310" y="474"/>
                  </a:lnTo>
                  <a:cubicBezTo>
                    <a:pt x="312" y="471"/>
                    <a:pt x="315" y="468"/>
                    <a:pt x="318" y="465"/>
                  </a:cubicBezTo>
                  <a:close/>
                  <a:moveTo>
                    <a:pt x="310" y="474"/>
                  </a:moveTo>
                  <a:lnTo>
                    <a:pt x="310" y="474"/>
                  </a:lnTo>
                  <a:cubicBezTo>
                    <a:pt x="310" y="474"/>
                    <a:pt x="309" y="475"/>
                    <a:pt x="309" y="475"/>
                  </a:cubicBezTo>
                  <a:lnTo>
                    <a:pt x="309" y="475"/>
                  </a:lnTo>
                  <a:cubicBezTo>
                    <a:pt x="309" y="475"/>
                    <a:pt x="310" y="474"/>
                    <a:pt x="310" y="474"/>
                  </a:cubicBezTo>
                  <a:close/>
                  <a:moveTo>
                    <a:pt x="568" y="0"/>
                  </a:moveTo>
                  <a:cubicBezTo>
                    <a:pt x="559" y="0"/>
                    <a:pt x="550" y="2"/>
                    <a:pt x="541" y="5"/>
                  </a:cubicBezTo>
                  <a:cubicBezTo>
                    <a:pt x="485" y="30"/>
                    <a:pt x="431" y="57"/>
                    <a:pt x="382" y="96"/>
                  </a:cubicBezTo>
                  <a:cubicBezTo>
                    <a:pt x="332" y="133"/>
                    <a:pt x="287" y="173"/>
                    <a:pt x="245" y="220"/>
                  </a:cubicBezTo>
                  <a:cubicBezTo>
                    <a:pt x="164" y="305"/>
                    <a:pt x="96" y="398"/>
                    <a:pt x="32" y="494"/>
                  </a:cubicBezTo>
                  <a:cubicBezTo>
                    <a:pt x="1" y="541"/>
                    <a:pt x="21" y="616"/>
                    <a:pt x="71" y="639"/>
                  </a:cubicBezTo>
                  <a:cubicBezTo>
                    <a:pt x="89" y="650"/>
                    <a:pt x="109" y="656"/>
                    <a:pt x="127" y="656"/>
                  </a:cubicBezTo>
                  <a:cubicBezTo>
                    <a:pt x="162" y="656"/>
                    <a:pt x="195" y="637"/>
                    <a:pt x="216" y="603"/>
                  </a:cubicBezTo>
                  <a:cubicBezTo>
                    <a:pt x="245" y="558"/>
                    <a:pt x="275" y="516"/>
                    <a:pt x="309" y="475"/>
                  </a:cubicBezTo>
                  <a:lnTo>
                    <a:pt x="309" y="475"/>
                  </a:lnTo>
                  <a:cubicBezTo>
                    <a:pt x="306" y="478"/>
                    <a:pt x="303" y="481"/>
                    <a:pt x="299" y="483"/>
                  </a:cubicBezTo>
                  <a:cubicBezTo>
                    <a:pt x="356" y="411"/>
                    <a:pt x="417" y="340"/>
                    <a:pt x="488" y="281"/>
                  </a:cubicBezTo>
                  <a:lnTo>
                    <a:pt x="488" y="281"/>
                  </a:lnTo>
                  <a:cubicBezTo>
                    <a:pt x="487" y="282"/>
                    <a:pt x="486" y="283"/>
                    <a:pt x="485" y="285"/>
                  </a:cubicBezTo>
                  <a:cubicBezTo>
                    <a:pt x="524" y="256"/>
                    <a:pt x="564" y="229"/>
                    <a:pt x="609" y="210"/>
                  </a:cubicBezTo>
                  <a:lnTo>
                    <a:pt x="609" y="210"/>
                  </a:lnTo>
                  <a:cubicBezTo>
                    <a:pt x="605" y="212"/>
                    <a:pt x="600" y="213"/>
                    <a:pt x="596" y="215"/>
                  </a:cubicBezTo>
                  <a:lnTo>
                    <a:pt x="596" y="215"/>
                  </a:lnTo>
                  <a:cubicBezTo>
                    <a:pt x="597" y="214"/>
                    <a:pt x="598" y="212"/>
                    <a:pt x="599" y="212"/>
                  </a:cubicBezTo>
                  <a:cubicBezTo>
                    <a:pt x="624" y="202"/>
                    <a:pt x="649" y="189"/>
                    <a:pt x="663" y="164"/>
                  </a:cubicBezTo>
                  <a:cubicBezTo>
                    <a:pt x="676" y="140"/>
                    <a:pt x="682" y="107"/>
                    <a:pt x="674" y="82"/>
                  </a:cubicBezTo>
                  <a:cubicBezTo>
                    <a:pt x="665" y="55"/>
                    <a:pt x="651" y="30"/>
                    <a:pt x="624" y="15"/>
                  </a:cubicBezTo>
                  <a:cubicBezTo>
                    <a:pt x="608" y="7"/>
                    <a:pt x="588" y="0"/>
                    <a:pt x="5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2" name="Google Shape;1312;p52"/>
            <p:cNvSpPr/>
            <p:nvPr/>
          </p:nvSpPr>
          <p:spPr>
            <a:xfrm>
              <a:off x="2807700" y="940770"/>
              <a:ext cx="23563" cy="24050"/>
            </a:xfrm>
            <a:custGeom>
              <a:avLst/>
              <a:gdLst/>
              <a:ahLst/>
              <a:cxnLst/>
              <a:rect l="l" t="t" r="r" b="b"/>
              <a:pathLst>
                <a:path w="583" h="595" extrusionOk="0">
                  <a:moveTo>
                    <a:pt x="473" y="1"/>
                  </a:moveTo>
                  <a:cubicBezTo>
                    <a:pt x="446" y="1"/>
                    <a:pt x="421" y="10"/>
                    <a:pt x="402" y="31"/>
                  </a:cubicBezTo>
                  <a:cubicBezTo>
                    <a:pt x="286" y="164"/>
                    <a:pt x="143" y="278"/>
                    <a:pt x="31" y="414"/>
                  </a:cubicBezTo>
                  <a:cubicBezTo>
                    <a:pt x="13" y="437"/>
                    <a:pt x="0" y="460"/>
                    <a:pt x="0" y="489"/>
                  </a:cubicBezTo>
                  <a:cubicBezTo>
                    <a:pt x="0" y="516"/>
                    <a:pt x="13" y="547"/>
                    <a:pt x="31" y="563"/>
                  </a:cubicBezTo>
                  <a:cubicBezTo>
                    <a:pt x="52" y="582"/>
                    <a:pt x="79" y="595"/>
                    <a:pt x="106" y="595"/>
                  </a:cubicBezTo>
                  <a:cubicBezTo>
                    <a:pt x="133" y="595"/>
                    <a:pt x="164" y="586"/>
                    <a:pt x="182" y="563"/>
                  </a:cubicBezTo>
                  <a:cubicBezTo>
                    <a:pt x="292" y="425"/>
                    <a:pt x="433" y="313"/>
                    <a:pt x="551" y="180"/>
                  </a:cubicBezTo>
                  <a:cubicBezTo>
                    <a:pt x="570" y="160"/>
                    <a:pt x="582" y="135"/>
                    <a:pt x="582" y="106"/>
                  </a:cubicBezTo>
                  <a:cubicBezTo>
                    <a:pt x="582" y="81"/>
                    <a:pt x="570" y="50"/>
                    <a:pt x="551" y="31"/>
                  </a:cubicBezTo>
                  <a:cubicBezTo>
                    <a:pt x="530" y="12"/>
                    <a:pt x="501" y="1"/>
                    <a:pt x="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3" name="Google Shape;1313;p52"/>
            <p:cNvSpPr/>
            <p:nvPr/>
          </p:nvSpPr>
          <p:spPr>
            <a:xfrm>
              <a:off x="2725326" y="827961"/>
              <a:ext cx="32091" cy="14470"/>
            </a:xfrm>
            <a:custGeom>
              <a:avLst/>
              <a:gdLst/>
              <a:ahLst/>
              <a:cxnLst/>
              <a:rect l="l" t="t" r="r" b="b"/>
              <a:pathLst>
                <a:path w="794" h="358" extrusionOk="0">
                  <a:moveTo>
                    <a:pt x="687" y="0"/>
                  </a:moveTo>
                  <a:cubicBezTo>
                    <a:pt x="676" y="0"/>
                    <a:pt x="665" y="2"/>
                    <a:pt x="653" y="4"/>
                  </a:cubicBezTo>
                  <a:cubicBezTo>
                    <a:pt x="462" y="39"/>
                    <a:pt x="278" y="114"/>
                    <a:pt x="83" y="149"/>
                  </a:cubicBezTo>
                  <a:cubicBezTo>
                    <a:pt x="59" y="153"/>
                    <a:pt x="32" y="176"/>
                    <a:pt x="19" y="197"/>
                  </a:cubicBezTo>
                  <a:cubicBezTo>
                    <a:pt x="7" y="221"/>
                    <a:pt x="1" y="255"/>
                    <a:pt x="9" y="279"/>
                  </a:cubicBezTo>
                  <a:cubicBezTo>
                    <a:pt x="17" y="306"/>
                    <a:pt x="32" y="331"/>
                    <a:pt x="59" y="346"/>
                  </a:cubicBezTo>
                  <a:cubicBezTo>
                    <a:pt x="79" y="354"/>
                    <a:pt x="97" y="358"/>
                    <a:pt x="116" y="358"/>
                  </a:cubicBezTo>
                  <a:cubicBezTo>
                    <a:pt x="124" y="358"/>
                    <a:pt x="133" y="357"/>
                    <a:pt x="141" y="356"/>
                  </a:cubicBezTo>
                  <a:cubicBezTo>
                    <a:pt x="336" y="321"/>
                    <a:pt x="518" y="246"/>
                    <a:pt x="711" y="211"/>
                  </a:cubicBezTo>
                  <a:cubicBezTo>
                    <a:pt x="736" y="205"/>
                    <a:pt x="763" y="182"/>
                    <a:pt x="775" y="161"/>
                  </a:cubicBezTo>
                  <a:cubicBezTo>
                    <a:pt x="787" y="139"/>
                    <a:pt x="794" y="103"/>
                    <a:pt x="785" y="79"/>
                  </a:cubicBezTo>
                  <a:cubicBezTo>
                    <a:pt x="777" y="52"/>
                    <a:pt x="763" y="27"/>
                    <a:pt x="736" y="14"/>
                  </a:cubicBezTo>
                  <a:cubicBezTo>
                    <a:pt x="720" y="4"/>
                    <a:pt x="704" y="0"/>
                    <a:pt x="6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4" name="Google Shape;1314;p52"/>
            <p:cNvSpPr/>
            <p:nvPr/>
          </p:nvSpPr>
          <p:spPr>
            <a:xfrm>
              <a:off x="2707098" y="767333"/>
              <a:ext cx="31849" cy="15198"/>
            </a:xfrm>
            <a:custGeom>
              <a:avLst/>
              <a:gdLst/>
              <a:ahLst/>
              <a:cxnLst/>
              <a:rect l="l" t="t" r="r" b="b"/>
              <a:pathLst>
                <a:path w="788" h="376" extrusionOk="0">
                  <a:moveTo>
                    <a:pt x="112" y="1"/>
                  </a:moveTo>
                  <a:cubicBezTo>
                    <a:pt x="95" y="1"/>
                    <a:pt x="78" y="5"/>
                    <a:pt x="62" y="15"/>
                  </a:cubicBezTo>
                  <a:cubicBezTo>
                    <a:pt x="37" y="28"/>
                    <a:pt x="17" y="54"/>
                    <a:pt x="13" y="79"/>
                  </a:cubicBezTo>
                  <a:cubicBezTo>
                    <a:pt x="0" y="133"/>
                    <a:pt x="27" y="199"/>
                    <a:pt x="87" y="212"/>
                  </a:cubicBezTo>
                  <a:cubicBezTo>
                    <a:pt x="276" y="253"/>
                    <a:pt x="458" y="315"/>
                    <a:pt x="642" y="371"/>
                  </a:cubicBezTo>
                  <a:cubicBezTo>
                    <a:pt x="651" y="374"/>
                    <a:pt x="661" y="376"/>
                    <a:pt x="671" y="376"/>
                  </a:cubicBezTo>
                  <a:cubicBezTo>
                    <a:pt x="717" y="376"/>
                    <a:pt x="762" y="345"/>
                    <a:pt x="773" y="297"/>
                  </a:cubicBezTo>
                  <a:cubicBezTo>
                    <a:pt x="787" y="241"/>
                    <a:pt x="756" y="183"/>
                    <a:pt x="698" y="164"/>
                  </a:cubicBezTo>
                  <a:cubicBezTo>
                    <a:pt x="514" y="110"/>
                    <a:pt x="334" y="46"/>
                    <a:pt x="145" y="5"/>
                  </a:cubicBezTo>
                  <a:cubicBezTo>
                    <a:pt x="134" y="2"/>
                    <a:pt x="123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5" name="Google Shape;1315;p52"/>
            <p:cNvSpPr/>
            <p:nvPr/>
          </p:nvSpPr>
          <p:spPr>
            <a:xfrm>
              <a:off x="2890396" y="708119"/>
              <a:ext cx="12085" cy="28941"/>
            </a:xfrm>
            <a:custGeom>
              <a:avLst/>
              <a:gdLst/>
              <a:ahLst/>
              <a:cxnLst/>
              <a:rect l="l" t="t" r="r" b="b"/>
              <a:pathLst>
                <a:path w="299" h="716" extrusionOk="0">
                  <a:moveTo>
                    <a:pt x="191" y="0"/>
                  </a:moveTo>
                  <a:cubicBezTo>
                    <a:pt x="172" y="0"/>
                    <a:pt x="153" y="5"/>
                    <a:pt x="137" y="14"/>
                  </a:cubicBezTo>
                  <a:cubicBezTo>
                    <a:pt x="116" y="31"/>
                    <a:pt x="93" y="51"/>
                    <a:pt x="87" y="80"/>
                  </a:cubicBezTo>
                  <a:cubicBezTo>
                    <a:pt x="62" y="246"/>
                    <a:pt x="33" y="412"/>
                    <a:pt x="4" y="579"/>
                  </a:cubicBezTo>
                  <a:cubicBezTo>
                    <a:pt x="0" y="608"/>
                    <a:pt x="0" y="635"/>
                    <a:pt x="15" y="662"/>
                  </a:cubicBezTo>
                  <a:cubicBezTo>
                    <a:pt x="27" y="685"/>
                    <a:pt x="54" y="706"/>
                    <a:pt x="79" y="712"/>
                  </a:cubicBezTo>
                  <a:cubicBezTo>
                    <a:pt x="88" y="714"/>
                    <a:pt x="98" y="715"/>
                    <a:pt x="108" y="715"/>
                  </a:cubicBezTo>
                  <a:cubicBezTo>
                    <a:pt x="126" y="715"/>
                    <a:pt x="145" y="711"/>
                    <a:pt x="162" y="701"/>
                  </a:cubicBezTo>
                  <a:cubicBezTo>
                    <a:pt x="182" y="685"/>
                    <a:pt x="207" y="662"/>
                    <a:pt x="211" y="635"/>
                  </a:cubicBezTo>
                  <a:cubicBezTo>
                    <a:pt x="238" y="470"/>
                    <a:pt x="265" y="304"/>
                    <a:pt x="294" y="136"/>
                  </a:cubicBezTo>
                  <a:cubicBezTo>
                    <a:pt x="298" y="107"/>
                    <a:pt x="298" y="80"/>
                    <a:pt x="284" y="53"/>
                  </a:cubicBezTo>
                  <a:cubicBezTo>
                    <a:pt x="271" y="31"/>
                    <a:pt x="244" y="10"/>
                    <a:pt x="220" y="4"/>
                  </a:cubicBezTo>
                  <a:cubicBezTo>
                    <a:pt x="210" y="2"/>
                    <a:pt x="201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6" name="Google Shape;1316;p52"/>
            <p:cNvSpPr/>
            <p:nvPr/>
          </p:nvSpPr>
          <p:spPr>
            <a:xfrm>
              <a:off x="2929036" y="687061"/>
              <a:ext cx="21300" cy="23322"/>
            </a:xfrm>
            <a:custGeom>
              <a:avLst/>
              <a:gdLst/>
              <a:ahLst/>
              <a:cxnLst/>
              <a:rect l="l" t="t" r="r" b="b"/>
              <a:pathLst>
                <a:path w="527" h="577" extrusionOk="0">
                  <a:moveTo>
                    <a:pt x="293" y="378"/>
                  </a:moveTo>
                  <a:cubicBezTo>
                    <a:pt x="289" y="383"/>
                    <a:pt x="285" y="388"/>
                    <a:pt x="281" y="394"/>
                  </a:cubicBezTo>
                  <a:lnTo>
                    <a:pt x="281" y="394"/>
                  </a:lnTo>
                  <a:cubicBezTo>
                    <a:pt x="285" y="389"/>
                    <a:pt x="290" y="384"/>
                    <a:pt x="293" y="378"/>
                  </a:cubicBezTo>
                  <a:close/>
                  <a:moveTo>
                    <a:pt x="411" y="0"/>
                  </a:moveTo>
                  <a:cubicBezTo>
                    <a:pt x="384" y="0"/>
                    <a:pt x="357" y="10"/>
                    <a:pt x="334" y="30"/>
                  </a:cubicBezTo>
                  <a:cubicBezTo>
                    <a:pt x="278" y="82"/>
                    <a:pt x="222" y="137"/>
                    <a:pt x="169" y="193"/>
                  </a:cubicBezTo>
                  <a:cubicBezTo>
                    <a:pt x="108" y="258"/>
                    <a:pt x="55" y="330"/>
                    <a:pt x="19" y="413"/>
                  </a:cubicBezTo>
                  <a:cubicBezTo>
                    <a:pt x="5" y="440"/>
                    <a:pt x="1" y="465"/>
                    <a:pt x="9" y="496"/>
                  </a:cubicBezTo>
                  <a:cubicBezTo>
                    <a:pt x="15" y="523"/>
                    <a:pt x="34" y="547"/>
                    <a:pt x="57" y="562"/>
                  </a:cubicBezTo>
                  <a:cubicBezTo>
                    <a:pt x="75" y="570"/>
                    <a:pt x="94" y="577"/>
                    <a:pt x="113" y="577"/>
                  </a:cubicBezTo>
                  <a:cubicBezTo>
                    <a:pt x="122" y="577"/>
                    <a:pt x="131" y="576"/>
                    <a:pt x="140" y="572"/>
                  </a:cubicBezTo>
                  <a:cubicBezTo>
                    <a:pt x="166" y="562"/>
                    <a:pt x="195" y="545"/>
                    <a:pt x="206" y="521"/>
                  </a:cubicBezTo>
                  <a:cubicBezTo>
                    <a:pt x="226" y="475"/>
                    <a:pt x="252" y="433"/>
                    <a:pt x="281" y="394"/>
                  </a:cubicBezTo>
                  <a:lnTo>
                    <a:pt x="281" y="394"/>
                  </a:lnTo>
                  <a:cubicBezTo>
                    <a:pt x="279" y="395"/>
                    <a:pt x="278" y="397"/>
                    <a:pt x="276" y="398"/>
                  </a:cubicBezTo>
                  <a:cubicBezTo>
                    <a:pt x="338" y="318"/>
                    <a:pt x="411" y="249"/>
                    <a:pt x="485" y="181"/>
                  </a:cubicBezTo>
                  <a:cubicBezTo>
                    <a:pt x="527" y="144"/>
                    <a:pt x="527" y="67"/>
                    <a:pt x="485" y="30"/>
                  </a:cubicBezTo>
                  <a:cubicBezTo>
                    <a:pt x="464" y="10"/>
                    <a:pt x="437" y="0"/>
                    <a:pt x="4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7" name="Google Shape;1317;p52"/>
            <p:cNvSpPr/>
            <p:nvPr/>
          </p:nvSpPr>
          <p:spPr>
            <a:xfrm>
              <a:off x="2936069" y="637144"/>
              <a:ext cx="21058" cy="28739"/>
            </a:xfrm>
            <a:custGeom>
              <a:avLst/>
              <a:gdLst/>
              <a:ahLst/>
              <a:cxnLst/>
              <a:rect l="l" t="t" r="r" b="b"/>
              <a:pathLst>
                <a:path w="521" h="711" extrusionOk="0">
                  <a:moveTo>
                    <a:pt x="65" y="505"/>
                  </a:moveTo>
                  <a:lnTo>
                    <a:pt x="65" y="505"/>
                  </a:lnTo>
                  <a:cubicBezTo>
                    <a:pt x="62" y="508"/>
                    <a:pt x="60" y="511"/>
                    <a:pt x="57" y="515"/>
                  </a:cubicBezTo>
                  <a:cubicBezTo>
                    <a:pt x="59" y="512"/>
                    <a:pt x="62" y="508"/>
                    <a:pt x="65" y="505"/>
                  </a:cubicBezTo>
                  <a:close/>
                  <a:moveTo>
                    <a:pt x="401" y="0"/>
                  </a:moveTo>
                  <a:cubicBezTo>
                    <a:pt x="365" y="0"/>
                    <a:pt x="330" y="17"/>
                    <a:pt x="311" y="51"/>
                  </a:cubicBezTo>
                  <a:cubicBezTo>
                    <a:pt x="268" y="132"/>
                    <a:pt x="226" y="215"/>
                    <a:pt x="185" y="298"/>
                  </a:cubicBezTo>
                  <a:cubicBezTo>
                    <a:pt x="148" y="368"/>
                    <a:pt x="112" y="441"/>
                    <a:pt x="65" y="505"/>
                  </a:cubicBezTo>
                  <a:lnTo>
                    <a:pt x="65" y="505"/>
                  </a:lnTo>
                  <a:cubicBezTo>
                    <a:pt x="68" y="501"/>
                    <a:pt x="71" y="498"/>
                    <a:pt x="75" y="494"/>
                  </a:cubicBezTo>
                  <a:lnTo>
                    <a:pt x="75" y="494"/>
                  </a:lnTo>
                  <a:cubicBezTo>
                    <a:pt x="65" y="507"/>
                    <a:pt x="55" y="521"/>
                    <a:pt x="44" y="528"/>
                  </a:cubicBezTo>
                  <a:cubicBezTo>
                    <a:pt x="1" y="565"/>
                    <a:pt x="3" y="641"/>
                    <a:pt x="44" y="679"/>
                  </a:cubicBezTo>
                  <a:cubicBezTo>
                    <a:pt x="65" y="700"/>
                    <a:pt x="91" y="711"/>
                    <a:pt x="117" y="711"/>
                  </a:cubicBezTo>
                  <a:cubicBezTo>
                    <a:pt x="144" y="711"/>
                    <a:pt x="172" y="700"/>
                    <a:pt x="195" y="681"/>
                  </a:cubicBezTo>
                  <a:cubicBezTo>
                    <a:pt x="220" y="658"/>
                    <a:pt x="241" y="629"/>
                    <a:pt x="260" y="598"/>
                  </a:cubicBezTo>
                  <a:cubicBezTo>
                    <a:pt x="280" y="569"/>
                    <a:pt x="299" y="536"/>
                    <a:pt x="316" y="505"/>
                  </a:cubicBezTo>
                  <a:cubicBezTo>
                    <a:pt x="357" y="430"/>
                    <a:pt x="396" y="356"/>
                    <a:pt x="434" y="277"/>
                  </a:cubicBezTo>
                  <a:cubicBezTo>
                    <a:pt x="454" y="236"/>
                    <a:pt x="475" y="196"/>
                    <a:pt x="496" y="159"/>
                  </a:cubicBezTo>
                  <a:cubicBezTo>
                    <a:pt x="521" y="109"/>
                    <a:pt x="508" y="39"/>
                    <a:pt x="456" y="14"/>
                  </a:cubicBezTo>
                  <a:cubicBezTo>
                    <a:pt x="439" y="5"/>
                    <a:pt x="419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8" name="Google Shape;1318;p52"/>
            <p:cNvSpPr/>
            <p:nvPr/>
          </p:nvSpPr>
          <p:spPr>
            <a:xfrm>
              <a:off x="2978751" y="606709"/>
              <a:ext cx="20492" cy="20574"/>
            </a:xfrm>
            <a:custGeom>
              <a:avLst/>
              <a:gdLst/>
              <a:ahLst/>
              <a:cxnLst/>
              <a:rect l="l" t="t" r="r" b="b"/>
              <a:pathLst>
                <a:path w="507" h="509" extrusionOk="0">
                  <a:moveTo>
                    <a:pt x="391" y="0"/>
                  </a:moveTo>
                  <a:cubicBezTo>
                    <a:pt x="373" y="0"/>
                    <a:pt x="355" y="5"/>
                    <a:pt x="340" y="15"/>
                  </a:cubicBezTo>
                  <a:cubicBezTo>
                    <a:pt x="218" y="100"/>
                    <a:pt x="123" y="210"/>
                    <a:pt x="32" y="326"/>
                  </a:cubicBezTo>
                  <a:cubicBezTo>
                    <a:pt x="13" y="349"/>
                    <a:pt x="1" y="369"/>
                    <a:pt x="1" y="400"/>
                  </a:cubicBezTo>
                  <a:cubicBezTo>
                    <a:pt x="1" y="427"/>
                    <a:pt x="13" y="458"/>
                    <a:pt x="32" y="477"/>
                  </a:cubicBezTo>
                  <a:cubicBezTo>
                    <a:pt x="53" y="494"/>
                    <a:pt x="77" y="508"/>
                    <a:pt x="106" y="508"/>
                  </a:cubicBezTo>
                  <a:cubicBezTo>
                    <a:pt x="133" y="508"/>
                    <a:pt x="164" y="500"/>
                    <a:pt x="181" y="477"/>
                  </a:cubicBezTo>
                  <a:cubicBezTo>
                    <a:pt x="260" y="378"/>
                    <a:pt x="340" y="282"/>
                    <a:pt x="440" y="204"/>
                  </a:cubicBezTo>
                  <a:lnTo>
                    <a:pt x="440" y="204"/>
                  </a:lnTo>
                  <a:cubicBezTo>
                    <a:pt x="434" y="210"/>
                    <a:pt x="425" y="214"/>
                    <a:pt x="419" y="222"/>
                  </a:cubicBezTo>
                  <a:cubicBezTo>
                    <a:pt x="429" y="214"/>
                    <a:pt x="438" y="208"/>
                    <a:pt x="448" y="202"/>
                  </a:cubicBezTo>
                  <a:cubicBezTo>
                    <a:pt x="471" y="187"/>
                    <a:pt x="490" y="166"/>
                    <a:pt x="498" y="137"/>
                  </a:cubicBezTo>
                  <a:cubicBezTo>
                    <a:pt x="506" y="111"/>
                    <a:pt x="502" y="77"/>
                    <a:pt x="487" y="55"/>
                  </a:cubicBezTo>
                  <a:cubicBezTo>
                    <a:pt x="471" y="32"/>
                    <a:pt x="450" y="11"/>
                    <a:pt x="423" y="5"/>
                  </a:cubicBezTo>
                  <a:cubicBezTo>
                    <a:pt x="413" y="2"/>
                    <a:pt x="402" y="0"/>
                    <a:pt x="3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9" name="Google Shape;1319;p52"/>
            <p:cNvSpPr/>
            <p:nvPr/>
          </p:nvSpPr>
          <p:spPr>
            <a:xfrm>
              <a:off x="2972567" y="682534"/>
              <a:ext cx="28414" cy="14470"/>
            </a:xfrm>
            <a:custGeom>
              <a:avLst/>
              <a:gdLst/>
              <a:ahLst/>
              <a:cxnLst/>
              <a:rect l="l" t="t" r="r" b="b"/>
              <a:pathLst>
                <a:path w="703" h="358" extrusionOk="0">
                  <a:moveTo>
                    <a:pt x="581" y="146"/>
                  </a:moveTo>
                  <a:cubicBezTo>
                    <a:pt x="584" y="147"/>
                    <a:pt x="587" y="147"/>
                    <a:pt x="591" y="148"/>
                  </a:cubicBezTo>
                  <a:cubicBezTo>
                    <a:pt x="588" y="147"/>
                    <a:pt x="584" y="147"/>
                    <a:pt x="581" y="146"/>
                  </a:cubicBezTo>
                  <a:close/>
                  <a:moveTo>
                    <a:pt x="92" y="208"/>
                  </a:moveTo>
                  <a:cubicBezTo>
                    <a:pt x="96" y="209"/>
                    <a:pt x="100" y="209"/>
                    <a:pt x="104" y="210"/>
                  </a:cubicBezTo>
                  <a:lnTo>
                    <a:pt x="104" y="210"/>
                  </a:lnTo>
                  <a:cubicBezTo>
                    <a:pt x="100" y="209"/>
                    <a:pt x="96" y="209"/>
                    <a:pt x="92" y="208"/>
                  </a:cubicBezTo>
                  <a:close/>
                  <a:moveTo>
                    <a:pt x="101" y="1"/>
                  </a:moveTo>
                  <a:cubicBezTo>
                    <a:pt x="77" y="1"/>
                    <a:pt x="49" y="15"/>
                    <a:pt x="32" y="32"/>
                  </a:cubicBezTo>
                  <a:cubicBezTo>
                    <a:pt x="13" y="51"/>
                    <a:pt x="1" y="82"/>
                    <a:pt x="1" y="107"/>
                  </a:cubicBezTo>
                  <a:cubicBezTo>
                    <a:pt x="3" y="136"/>
                    <a:pt x="11" y="165"/>
                    <a:pt x="32" y="181"/>
                  </a:cubicBezTo>
                  <a:cubicBezTo>
                    <a:pt x="50" y="200"/>
                    <a:pt x="73" y="208"/>
                    <a:pt x="104" y="210"/>
                  </a:cubicBezTo>
                  <a:cubicBezTo>
                    <a:pt x="105" y="210"/>
                    <a:pt x="105" y="210"/>
                    <a:pt x="106" y="210"/>
                  </a:cubicBezTo>
                  <a:lnTo>
                    <a:pt x="106" y="210"/>
                  </a:lnTo>
                  <a:cubicBezTo>
                    <a:pt x="192" y="224"/>
                    <a:pt x="272" y="260"/>
                    <a:pt x="353" y="293"/>
                  </a:cubicBezTo>
                  <a:cubicBezTo>
                    <a:pt x="425" y="323"/>
                    <a:pt x="503" y="357"/>
                    <a:pt x="586" y="357"/>
                  </a:cubicBezTo>
                  <a:cubicBezTo>
                    <a:pt x="588" y="357"/>
                    <a:pt x="590" y="357"/>
                    <a:pt x="593" y="357"/>
                  </a:cubicBezTo>
                  <a:cubicBezTo>
                    <a:pt x="651" y="355"/>
                    <a:pt x="703" y="307"/>
                    <a:pt x="701" y="251"/>
                  </a:cubicBezTo>
                  <a:cubicBezTo>
                    <a:pt x="697" y="196"/>
                    <a:pt x="656" y="146"/>
                    <a:pt x="600" y="146"/>
                  </a:cubicBezTo>
                  <a:cubicBezTo>
                    <a:pt x="597" y="146"/>
                    <a:pt x="595" y="146"/>
                    <a:pt x="593" y="146"/>
                  </a:cubicBezTo>
                  <a:cubicBezTo>
                    <a:pt x="587" y="146"/>
                    <a:pt x="582" y="146"/>
                    <a:pt x="576" y="146"/>
                  </a:cubicBezTo>
                  <a:lnTo>
                    <a:pt x="576" y="146"/>
                  </a:lnTo>
                  <a:cubicBezTo>
                    <a:pt x="509" y="133"/>
                    <a:pt x="441" y="101"/>
                    <a:pt x="380" y="75"/>
                  </a:cubicBezTo>
                  <a:cubicBezTo>
                    <a:pt x="291" y="40"/>
                    <a:pt x="204" y="11"/>
                    <a:pt x="106" y="1"/>
                  </a:cubicBezTo>
                  <a:cubicBezTo>
                    <a:pt x="105" y="1"/>
                    <a:pt x="103" y="1"/>
                    <a:pt x="1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0" name="Google Shape;1320;p52"/>
            <p:cNvSpPr/>
            <p:nvPr/>
          </p:nvSpPr>
          <p:spPr>
            <a:xfrm>
              <a:off x="2996940" y="656181"/>
              <a:ext cx="35244" cy="9499"/>
            </a:xfrm>
            <a:custGeom>
              <a:avLst/>
              <a:gdLst/>
              <a:ahLst/>
              <a:cxnLst/>
              <a:rect l="l" t="t" r="r" b="b"/>
              <a:pathLst>
                <a:path w="872" h="235" extrusionOk="0">
                  <a:moveTo>
                    <a:pt x="677" y="0"/>
                  </a:moveTo>
                  <a:cubicBezTo>
                    <a:pt x="554" y="0"/>
                    <a:pt x="431" y="22"/>
                    <a:pt x="307" y="22"/>
                  </a:cubicBezTo>
                  <a:cubicBezTo>
                    <a:pt x="270" y="22"/>
                    <a:pt x="232" y="20"/>
                    <a:pt x="195" y="15"/>
                  </a:cubicBezTo>
                  <a:lnTo>
                    <a:pt x="195" y="15"/>
                  </a:lnTo>
                  <a:cubicBezTo>
                    <a:pt x="205" y="17"/>
                    <a:pt x="213" y="17"/>
                    <a:pt x="224" y="21"/>
                  </a:cubicBezTo>
                  <a:cubicBezTo>
                    <a:pt x="197" y="15"/>
                    <a:pt x="172" y="13"/>
                    <a:pt x="147" y="5"/>
                  </a:cubicBezTo>
                  <a:cubicBezTo>
                    <a:pt x="139" y="3"/>
                    <a:pt x="131" y="2"/>
                    <a:pt x="123" y="2"/>
                  </a:cubicBezTo>
                  <a:cubicBezTo>
                    <a:pt x="76" y="2"/>
                    <a:pt x="27" y="32"/>
                    <a:pt x="17" y="81"/>
                  </a:cubicBezTo>
                  <a:cubicBezTo>
                    <a:pt x="0" y="133"/>
                    <a:pt x="31" y="195"/>
                    <a:pt x="89" y="210"/>
                  </a:cubicBezTo>
                  <a:cubicBezTo>
                    <a:pt x="161" y="228"/>
                    <a:pt x="233" y="235"/>
                    <a:pt x="306" y="235"/>
                  </a:cubicBezTo>
                  <a:cubicBezTo>
                    <a:pt x="350" y="235"/>
                    <a:pt x="394" y="232"/>
                    <a:pt x="439" y="228"/>
                  </a:cubicBezTo>
                  <a:cubicBezTo>
                    <a:pt x="515" y="221"/>
                    <a:pt x="591" y="213"/>
                    <a:pt x="668" y="213"/>
                  </a:cubicBezTo>
                  <a:cubicBezTo>
                    <a:pt x="701" y="213"/>
                    <a:pt x="734" y="214"/>
                    <a:pt x="766" y="218"/>
                  </a:cubicBezTo>
                  <a:cubicBezTo>
                    <a:pt x="768" y="218"/>
                    <a:pt x="770" y="218"/>
                    <a:pt x="772" y="218"/>
                  </a:cubicBezTo>
                  <a:cubicBezTo>
                    <a:pt x="797" y="218"/>
                    <a:pt x="827" y="204"/>
                    <a:pt x="843" y="187"/>
                  </a:cubicBezTo>
                  <a:cubicBezTo>
                    <a:pt x="860" y="168"/>
                    <a:pt x="872" y="137"/>
                    <a:pt x="872" y="110"/>
                  </a:cubicBezTo>
                  <a:cubicBezTo>
                    <a:pt x="870" y="83"/>
                    <a:pt x="862" y="54"/>
                    <a:pt x="843" y="36"/>
                  </a:cubicBezTo>
                  <a:cubicBezTo>
                    <a:pt x="818" y="15"/>
                    <a:pt x="795" y="7"/>
                    <a:pt x="766" y="5"/>
                  </a:cubicBezTo>
                  <a:cubicBezTo>
                    <a:pt x="736" y="2"/>
                    <a:pt x="706" y="0"/>
                    <a:pt x="6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1" name="Google Shape;1321;p52"/>
            <p:cNvSpPr/>
            <p:nvPr/>
          </p:nvSpPr>
          <p:spPr>
            <a:xfrm>
              <a:off x="3024465" y="595068"/>
              <a:ext cx="22068" cy="29951"/>
            </a:xfrm>
            <a:custGeom>
              <a:avLst/>
              <a:gdLst/>
              <a:ahLst/>
              <a:cxnLst/>
              <a:rect l="l" t="t" r="r" b="b"/>
              <a:pathLst>
                <a:path w="546" h="741" extrusionOk="0">
                  <a:moveTo>
                    <a:pt x="127" y="461"/>
                  </a:moveTo>
                  <a:cubicBezTo>
                    <a:pt x="122" y="465"/>
                    <a:pt x="119" y="471"/>
                    <a:pt x="114" y="477"/>
                  </a:cubicBezTo>
                  <a:cubicBezTo>
                    <a:pt x="119" y="472"/>
                    <a:pt x="123" y="466"/>
                    <a:pt x="127" y="461"/>
                  </a:cubicBezTo>
                  <a:close/>
                  <a:moveTo>
                    <a:pt x="432" y="0"/>
                  </a:moveTo>
                  <a:cubicBezTo>
                    <a:pt x="423" y="0"/>
                    <a:pt x="413" y="2"/>
                    <a:pt x="404" y="5"/>
                  </a:cubicBezTo>
                  <a:cubicBezTo>
                    <a:pt x="381" y="13"/>
                    <a:pt x="350" y="28"/>
                    <a:pt x="340" y="55"/>
                  </a:cubicBezTo>
                  <a:cubicBezTo>
                    <a:pt x="281" y="195"/>
                    <a:pt x="219" y="338"/>
                    <a:pt x="127" y="461"/>
                  </a:cubicBezTo>
                  <a:lnTo>
                    <a:pt x="127" y="461"/>
                  </a:lnTo>
                  <a:cubicBezTo>
                    <a:pt x="129" y="459"/>
                    <a:pt x="131" y="458"/>
                    <a:pt x="133" y="457"/>
                  </a:cubicBezTo>
                  <a:lnTo>
                    <a:pt x="133" y="457"/>
                  </a:lnTo>
                  <a:cubicBezTo>
                    <a:pt x="104" y="494"/>
                    <a:pt x="71" y="529"/>
                    <a:pt x="32" y="560"/>
                  </a:cubicBezTo>
                  <a:cubicBezTo>
                    <a:pt x="11" y="575"/>
                    <a:pt x="0" y="612"/>
                    <a:pt x="0" y="635"/>
                  </a:cubicBezTo>
                  <a:cubicBezTo>
                    <a:pt x="0" y="662"/>
                    <a:pt x="13" y="693"/>
                    <a:pt x="32" y="709"/>
                  </a:cubicBezTo>
                  <a:cubicBezTo>
                    <a:pt x="52" y="728"/>
                    <a:pt x="79" y="740"/>
                    <a:pt x="106" y="740"/>
                  </a:cubicBezTo>
                  <a:cubicBezTo>
                    <a:pt x="137" y="740"/>
                    <a:pt x="162" y="730"/>
                    <a:pt x="185" y="713"/>
                  </a:cubicBezTo>
                  <a:cubicBezTo>
                    <a:pt x="270" y="643"/>
                    <a:pt x="334" y="546"/>
                    <a:pt x="390" y="454"/>
                  </a:cubicBezTo>
                  <a:cubicBezTo>
                    <a:pt x="442" y="361"/>
                    <a:pt x="485" y="262"/>
                    <a:pt x="526" y="165"/>
                  </a:cubicBezTo>
                  <a:cubicBezTo>
                    <a:pt x="539" y="136"/>
                    <a:pt x="545" y="113"/>
                    <a:pt x="537" y="80"/>
                  </a:cubicBezTo>
                  <a:cubicBezTo>
                    <a:pt x="529" y="55"/>
                    <a:pt x="510" y="28"/>
                    <a:pt x="487" y="15"/>
                  </a:cubicBezTo>
                  <a:cubicBezTo>
                    <a:pt x="470" y="7"/>
                    <a:pt x="45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2" name="Google Shape;1322;p52"/>
            <p:cNvSpPr/>
            <p:nvPr/>
          </p:nvSpPr>
          <p:spPr>
            <a:xfrm>
              <a:off x="3060882" y="655535"/>
              <a:ext cx="26635" cy="8973"/>
            </a:xfrm>
            <a:custGeom>
              <a:avLst/>
              <a:gdLst/>
              <a:ahLst/>
              <a:cxnLst/>
              <a:rect l="l" t="t" r="r" b="b"/>
              <a:pathLst>
                <a:path w="659" h="222" extrusionOk="0">
                  <a:moveTo>
                    <a:pt x="107" y="0"/>
                  </a:moveTo>
                  <a:cubicBezTo>
                    <a:pt x="50" y="0"/>
                    <a:pt x="0" y="53"/>
                    <a:pt x="2" y="106"/>
                  </a:cubicBezTo>
                  <a:cubicBezTo>
                    <a:pt x="6" y="164"/>
                    <a:pt x="50" y="211"/>
                    <a:pt x="110" y="213"/>
                  </a:cubicBezTo>
                  <a:cubicBezTo>
                    <a:pt x="211" y="216"/>
                    <a:pt x="312" y="222"/>
                    <a:pt x="413" y="222"/>
                  </a:cubicBezTo>
                  <a:cubicBezTo>
                    <a:pt x="459" y="222"/>
                    <a:pt x="505" y="221"/>
                    <a:pt x="551" y="218"/>
                  </a:cubicBezTo>
                  <a:cubicBezTo>
                    <a:pt x="580" y="215"/>
                    <a:pt x="607" y="207"/>
                    <a:pt x="628" y="186"/>
                  </a:cubicBezTo>
                  <a:cubicBezTo>
                    <a:pt x="644" y="170"/>
                    <a:pt x="659" y="137"/>
                    <a:pt x="659" y="112"/>
                  </a:cubicBezTo>
                  <a:cubicBezTo>
                    <a:pt x="655" y="61"/>
                    <a:pt x="615" y="6"/>
                    <a:pt x="560" y="6"/>
                  </a:cubicBezTo>
                  <a:cubicBezTo>
                    <a:pt x="557" y="6"/>
                    <a:pt x="554" y="6"/>
                    <a:pt x="551" y="6"/>
                  </a:cubicBezTo>
                  <a:cubicBezTo>
                    <a:pt x="505" y="10"/>
                    <a:pt x="460" y="12"/>
                    <a:pt x="414" y="12"/>
                  </a:cubicBezTo>
                  <a:cubicBezTo>
                    <a:pt x="313" y="12"/>
                    <a:pt x="211" y="4"/>
                    <a:pt x="110" y="0"/>
                  </a:cubicBezTo>
                  <a:cubicBezTo>
                    <a:pt x="109" y="0"/>
                    <a:pt x="108" y="0"/>
                    <a:pt x="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3" name="Google Shape;1323;p52"/>
            <p:cNvSpPr/>
            <p:nvPr/>
          </p:nvSpPr>
          <p:spPr>
            <a:xfrm>
              <a:off x="3048999" y="683828"/>
              <a:ext cx="27403" cy="17178"/>
            </a:xfrm>
            <a:custGeom>
              <a:avLst/>
              <a:gdLst/>
              <a:ahLst/>
              <a:cxnLst/>
              <a:rect l="l" t="t" r="r" b="b"/>
              <a:pathLst>
                <a:path w="678" h="425" extrusionOk="0">
                  <a:moveTo>
                    <a:pt x="118" y="222"/>
                  </a:moveTo>
                  <a:cubicBezTo>
                    <a:pt x="120" y="222"/>
                    <a:pt x="123" y="223"/>
                    <a:pt x="125" y="224"/>
                  </a:cubicBezTo>
                  <a:lnTo>
                    <a:pt x="125" y="224"/>
                  </a:lnTo>
                  <a:cubicBezTo>
                    <a:pt x="123" y="223"/>
                    <a:pt x="120" y="223"/>
                    <a:pt x="118" y="222"/>
                  </a:cubicBezTo>
                  <a:close/>
                  <a:moveTo>
                    <a:pt x="120" y="0"/>
                  </a:moveTo>
                  <a:cubicBezTo>
                    <a:pt x="73" y="0"/>
                    <a:pt x="25" y="34"/>
                    <a:pt x="15" y="81"/>
                  </a:cubicBezTo>
                  <a:cubicBezTo>
                    <a:pt x="0" y="139"/>
                    <a:pt x="31" y="197"/>
                    <a:pt x="87" y="211"/>
                  </a:cubicBezTo>
                  <a:cubicBezTo>
                    <a:pt x="103" y="218"/>
                    <a:pt x="118" y="224"/>
                    <a:pt x="135" y="229"/>
                  </a:cubicBezTo>
                  <a:lnTo>
                    <a:pt x="135" y="229"/>
                  </a:lnTo>
                  <a:cubicBezTo>
                    <a:pt x="270" y="289"/>
                    <a:pt x="385" y="385"/>
                    <a:pt x="532" y="420"/>
                  </a:cubicBezTo>
                  <a:cubicBezTo>
                    <a:pt x="542" y="423"/>
                    <a:pt x="552" y="425"/>
                    <a:pt x="561" y="425"/>
                  </a:cubicBezTo>
                  <a:cubicBezTo>
                    <a:pt x="608" y="425"/>
                    <a:pt x="655" y="394"/>
                    <a:pt x="665" y="346"/>
                  </a:cubicBezTo>
                  <a:cubicBezTo>
                    <a:pt x="677" y="290"/>
                    <a:pt x="646" y="230"/>
                    <a:pt x="590" y="213"/>
                  </a:cubicBezTo>
                  <a:cubicBezTo>
                    <a:pt x="567" y="208"/>
                    <a:pt x="544" y="201"/>
                    <a:pt x="523" y="193"/>
                  </a:cubicBezTo>
                  <a:lnTo>
                    <a:pt x="523" y="193"/>
                  </a:lnTo>
                  <a:cubicBezTo>
                    <a:pt x="395" y="135"/>
                    <a:pt x="281" y="49"/>
                    <a:pt x="147" y="4"/>
                  </a:cubicBezTo>
                  <a:cubicBezTo>
                    <a:pt x="138" y="1"/>
                    <a:pt x="129" y="0"/>
                    <a:pt x="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4" name="Google Shape;1324;p52"/>
            <p:cNvSpPr/>
            <p:nvPr/>
          </p:nvSpPr>
          <p:spPr>
            <a:xfrm>
              <a:off x="3051666" y="619360"/>
              <a:ext cx="32172" cy="14672"/>
            </a:xfrm>
            <a:custGeom>
              <a:avLst/>
              <a:gdLst/>
              <a:ahLst/>
              <a:cxnLst/>
              <a:rect l="l" t="t" r="r" b="b"/>
              <a:pathLst>
                <a:path w="796" h="363" extrusionOk="0">
                  <a:moveTo>
                    <a:pt x="669" y="210"/>
                  </a:moveTo>
                  <a:cubicBezTo>
                    <a:pt x="668" y="210"/>
                    <a:pt x="667" y="210"/>
                    <a:pt x="666" y="210"/>
                  </a:cubicBezTo>
                  <a:lnTo>
                    <a:pt x="666" y="210"/>
                  </a:lnTo>
                  <a:cubicBezTo>
                    <a:pt x="667" y="210"/>
                    <a:pt x="668" y="210"/>
                    <a:pt x="669" y="210"/>
                  </a:cubicBezTo>
                  <a:close/>
                  <a:moveTo>
                    <a:pt x="686" y="1"/>
                  </a:moveTo>
                  <a:cubicBezTo>
                    <a:pt x="589" y="1"/>
                    <a:pt x="493" y="34"/>
                    <a:pt x="402" y="71"/>
                  </a:cubicBezTo>
                  <a:cubicBezTo>
                    <a:pt x="321" y="102"/>
                    <a:pt x="241" y="139"/>
                    <a:pt x="156" y="154"/>
                  </a:cubicBezTo>
                  <a:lnTo>
                    <a:pt x="156" y="154"/>
                  </a:lnTo>
                  <a:cubicBezTo>
                    <a:pt x="156" y="154"/>
                    <a:pt x="156" y="154"/>
                    <a:pt x="156" y="154"/>
                  </a:cubicBezTo>
                  <a:lnTo>
                    <a:pt x="156" y="154"/>
                  </a:lnTo>
                  <a:cubicBezTo>
                    <a:pt x="166" y="150"/>
                    <a:pt x="174" y="150"/>
                    <a:pt x="185" y="148"/>
                  </a:cubicBezTo>
                  <a:lnTo>
                    <a:pt x="185" y="148"/>
                  </a:lnTo>
                  <a:cubicBezTo>
                    <a:pt x="170" y="149"/>
                    <a:pt x="159" y="150"/>
                    <a:pt x="143" y="150"/>
                  </a:cubicBezTo>
                  <a:lnTo>
                    <a:pt x="143" y="150"/>
                  </a:lnTo>
                  <a:cubicBezTo>
                    <a:pt x="135" y="147"/>
                    <a:pt x="126" y="146"/>
                    <a:pt x="117" y="146"/>
                  </a:cubicBezTo>
                  <a:cubicBezTo>
                    <a:pt x="71" y="146"/>
                    <a:pt x="21" y="179"/>
                    <a:pt x="11" y="226"/>
                  </a:cubicBezTo>
                  <a:cubicBezTo>
                    <a:pt x="0" y="280"/>
                    <a:pt x="34" y="332"/>
                    <a:pt x="90" y="353"/>
                  </a:cubicBezTo>
                  <a:cubicBezTo>
                    <a:pt x="110" y="360"/>
                    <a:pt x="131" y="362"/>
                    <a:pt x="153" y="362"/>
                  </a:cubicBezTo>
                  <a:cubicBezTo>
                    <a:pt x="174" y="362"/>
                    <a:pt x="195" y="360"/>
                    <a:pt x="216" y="357"/>
                  </a:cubicBezTo>
                  <a:cubicBezTo>
                    <a:pt x="249" y="353"/>
                    <a:pt x="280" y="342"/>
                    <a:pt x="313" y="332"/>
                  </a:cubicBezTo>
                  <a:cubicBezTo>
                    <a:pt x="390" y="305"/>
                    <a:pt x="462" y="272"/>
                    <a:pt x="539" y="243"/>
                  </a:cubicBezTo>
                  <a:cubicBezTo>
                    <a:pt x="573" y="231"/>
                    <a:pt x="608" y="222"/>
                    <a:pt x="644" y="215"/>
                  </a:cubicBezTo>
                  <a:lnTo>
                    <a:pt x="644" y="215"/>
                  </a:lnTo>
                  <a:cubicBezTo>
                    <a:pt x="643" y="215"/>
                    <a:pt x="642" y="215"/>
                    <a:pt x="640" y="216"/>
                  </a:cubicBezTo>
                  <a:cubicBezTo>
                    <a:pt x="655" y="212"/>
                    <a:pt x="671" y="212"/>
                    <a:pt x="686" y="212"/>
                  </a:cubicBezTo>
                  <a:cubicBezTo>
                    <a:pt x="744" y="212"/>
                    <a:pt x="796" y="164"/>
                    <a:pt x="794" y="106"/>
                  </a:cubicBezTo>
                  <a:cubicBezTo>
                    <a:pt x="789" y="5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5" name="Google Shape;1325;p52"/>
            <p:cNvSpPr/>
            <p:nvPr/>
          </p:nvSpPr>
          <p:spPr>
            <a:xfrm>
              <a:off x="2802162" y="480804"/>
              <a:ext cx="25140" cy="19482"/>
            </a:xfrm>
            <a:custGeom>
              <a:avLst/>
              <a:gdLst/>
              <a:ahLst/>
              <a:cxnLst/>
              <a:rect l="l" t="t" r="r" b="b"/>
              <a:pathLst>
                <a:path w="622" h="482" extrusionOk="0">
                  <a:moveTo>
                    <a:pt x="300" y="317"/>
                  </a:moveTo>
                  <a:cubicBezTo>
                    <a:pt x="304" y="321"/>
                    <a:pt x="308" y="324"/>
                    <a:pt x="313" y="327"/>
                  </a:cubicBezTo>
                  <a:cubicBezTo>
                    <a:pt x="309" y="323"/>
                    <a:pt x="304" y="320"/>
                    <a:pt x="300" y="317"/>
                  </a:cubicBezTo>
                  <a:close/>
                  <a:moveTo>
                    <a:pt x="117" y="1"/>
                  </a:moveTo>
                  <a:cubicBezTo>
                    <a:pt x="70" y="1"/>
                    <a:pt x="21" y="30"/>
                    <a:pt x="11" y="78"/>
                  </a:cubicBezTo>
                  <a:cubicBezTo>
                    <a:pt x="1" y="136"/>
                    <a:pt x="32" y="196"/>
                    <a:pt x="88" y="211"/>
                  </a:cubicBezTo>
                  <a:cubicBezTo>
                    <a:pt x="108" y="216"/>
                    <a:pt x="129" y="222"/>
                    <a:pt x="148" y="230"/>
                  </a:cubicBezTo>
                  <a:lnTo>
                    <a:pt x="148" y="230"/>
                  </a:lnTo>
                  <a:cubicBezTo>
                    <a:pt x="147" y="230"/>
                    <a:pt x="146" y="229"/>
                    <a:pt x="146" y="229"/>
                  </a:cubicBezTo>
                  <a:lnTo>
                    <a:pt x="146" y="229"/>
                  </a:lnTo>
                  <a:cubicBezTo>
                    <a:pt x="200" y="252"/>
                    <a:pt x="252" y="282"/>
                    <a:pt x="300" y="317"/>
                  </a:cubicBezTo>
                  <a:lnTo>
                    <a:pt x="300" y="317"/>
                  </a:lnTo>
                  <a:cubicBezTo>
                    <a:pt x="297" y="314"/>
                    <a:pt x="295" y="311"/>
                    <a:pt x="293" y="308"/>
                  </a:cubicBezTo>
                  <a:lnTo>
                    <a:pt x="293" y="308"/>
                  </a:lnTo>
                  <a:cubicBezTo>
                    <a:pt x="346" y="353"/>
                    <a:pt x="396" y="399"/>
                    <a:pt x="440" y="451"/>
                  </a:cubicBezTo>
                  <a:cubicBezTo>
                    <a:pt x="458" y="471"/>
                    <a:pt x="491" y="482"/>
                    <a:pt x="514" y="482"/>
                  </a:cubicBezTo>
                  <a:cubicBezTo>
                    <a:pt x="541" y="482"/>
                    <a:pt x="572" y="469"/>
                    <a:pt x="591" y="451"/>
                  </a:cubicBezTo>
                  <a:cubicBezTo>
                    <a:pt x="607" y="430"/>
                    <a:pt x="622" y="405"/>
                    <a:pt x="622" y="376"/>
                  </a:cubicBezTo>
                  <a:cubicBezTo>
                    <a:pt x="622" y="347"/>
                    <a:pt x="607" y="322"/>
                    <a:pt x="591" y="302"/>
                  </a:cubicBezTo>
                  <a:cubicBezTo>
                    <a:pt x="477" y="163"/>
                    <a:pt x="322" y="47"/>
                    <a:pt x="141" y="3"/>
                  </a:cubicBezTo>
                  <a:cubicBezTo>
                    <a:pt x="133" y="2"/>
                    <a:pt x="125" y="1"/>
                    <a:pt x="1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6" name="Google Shape;1326;p52"/>
            <p:cNvSpPr/>
            <p:nvPr/>
          </p:nvSpPr>
          <p:spPr>
            <a:xfrm>
              <a:off x="2855798" y="474459"/>
              <a:ext cx="12610" cy="28537"/>
            </a:xfrm>
            <a:custGeom>
              <a:avLst/>
              <a:gdLst/>
              <a:ahLst/>
              <a:cxnLst/>
              <a:rect l="l" t="t" r="r" b="b"/>
              <a:pathLst>
                <a:path w="312" h="706" extrusionOk="0">
                  <a:moveTo>
                    <a:pt x="218" y="108"/>
                  </a:moveTo>
                  <a:cubicBezTo>
                    <a:pt x="218" y="112"/>
                    <a:pt x="218" y="117"/>
                    <a:pt x="220" y="121"/>
                  </a:cubicBezTo>
                  <a:cubicBezTo>
                    <a:pt x="219" y="116"/>
                    <a:pt x="219" y="112"/>
                    <a:pt x="218" y="108"/>
                  </a:cubicBezTo>
                  <a:close/>
                  <a:moveTo>
                    <a:pt x="94" y="577"/>
                  </a:moveTo>
                  <a:cubicBezTo>
                    <a:pt x="95" y="581"/>
                    <a:pt x="95" y="584"/>
                    <a:pt x="96" y="588"/>
                  </a:cubicBezTo>
                  <a:lnTo>
                    <a:pt x="96" y="588"/>
                  </a:lnTo>
                  <a:cubicBezTo>
                    <a:pt x="96" y="585"/>
                    <a:pt x="95" y="581"/>
                    <a:pt x="94" y="577"/>
                  </a:cubicBezTo>
                  <a:close/>
                  <a:moveTo>
                    <a:pt x="119" y="1"/>
                  </a:moveTo>
                  <a:cubicBezTo>
                    <a:pt x="117" y="1"/>
                    <a:pt x="115" y="1"/>
                    <a:pt x="113" y="1"/>
                  </a:cubicBezTo>
                  <a:cubicBezTo>
                    <a:pt x="59" y="3"/>
                    <a:pt x="1" y="47"/>
                    <a:pt x="7" y="107"/>
                  </a:cubicBezTo>
                  <a:cubicBezTo>
                    <a:pt x="11" y="169"/>
                    <a:pt x="24" y="231"/>
                    <a:pt x="38" y="287"/>
                  </a:cubicBezTo>
                  <a:lnTo>
                    <a:pt x="84" y="513"/>
                  </a:lnTo>
                  <a:cubicBezTo>
                    <a:pt x="90" y="544"/>
                    <a:pt x="96" y="575"/>
                    <a:pt x="100" y="606"/>
                  </a:cubicBezTo>
                  <a:cubicBezTo>
                    <a:pt x="98" y="599"/>
                    <a:pt x="97" y="594"/>
                    <a:pt x="96" y="588"/>
                  </a:cubicBezTo>
                  <a:lnTo>
                    <a:pt x="96" y="588"/>
                  </a:lnTo>
                  <a:cubicBezTo>
                    <a:pt x="96" y="591"/>
                    <a:pt x="96" y="594"/>
                    <a:pt x="96" y="597"/>
                  </a:cubicBezTo>
                  <a:cubicBezTo>
                    <a:pt x="100" y="654"/>
                    <a:pt x="144" y="705"/>
                    <a:pt x="200" y="705"/>
                  </a:cubicBezTo>
                  <a:cubicBezTo>
                    <a:pt x="202" y="705"/>
                    <a:pt x="203" y="705"/>
                    <a:pt x="204" y="705"/>
                  </a:cubicBezTo>
                  <a:cubicBezTo>
                    <a:pt x="258" y="701"/>
                    <a:pt x="312" y="657"/>
                    <a:pt x="309" y="597"/>
                  </a:cubicBezTo>
                  <a:cubicBezTo>
                    <a:pt x="307" y="535"/>
                    <a:pt x="291" y="471"/>
                    <a:pt x="278" y="411"/>
                  </a:cubicBezTo>
                  <a:cubicBezTo>
                    <a:pt x="262" y="336"/>
                    <a:pt x="247" y="262"/>
                    <a:pt x="231" y="183"/>
                  </a:cubicBezTo>
                  <a:cubicBezTo>
                    <a:pt x="227" y="152"/>
                    <a:pt x="218" y="125"/>
                    <a:pt x="216" y="94"/>
                  </a:cubicBezTo>
                  <a:lnTo>
                    <a:pt x="216" y="94"/>
                  </a:lnTo>
                  <a:cubicBezTo>
                    <a:pt x="217" y="99"/>
                    <a:pt x="218" y="104"/>
                    <a:pt x="218" y="108"/>
                  </a:cubicBezTo>
                  <a:lnTo>
                    <a:pt x="218" y="108"/>
                  </a:lnTo>
                  <a:cubicBezTo>
                    <a:pt x="218" y="107"/>
                    <a:pt x="218" y="107"/>
                    <a:pt x="218" y="107"/>
                  </a:cubicBezTo>
                  <a:cubicBezTo>
                    <a:pt x="216" y="51"/>
                    <a:pt x="174" y="1"/>
                    <a:pt x="1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7" name="Google Shape;1327;p52"/>
            <p:cNvSpPr/>
            <p:nvPr/>
          </p:nvSpPr>
          <p:spPr>
            <a:xfrm>
              <a:off x="2781225" y="522355"/>
              <a:ext cx="39569" cy="10186"/>
            </a:xfrm>
            <a:custGeom>
              <a:avLst/>
              <a:gdLst/>
              <a:ahLst/>
              <a:cxnLst/>
              <a:rect l="l" t="t" r="r" b="b"/>
              <a:pathLst>
                <a:path w="979" h="252" extrusionOk="0">
                  <a:moveTo>
                    <a:pt x="330" y="1"/>
                  </a:moveTo>
                  <a:cubicBezTo>
                    <a:pt x="251" y="1"/>
                    <a:pt x="173" y="7"/>
                    <a:pt x="94" y="23"/>
                  </a:cubicBezTo>
                  <a:cubicBezTo>
                    <a:pt x="40" y="38"/>
                    <a:pt x="1" y="104"/>
                    <a:pt x="19" y="156"/>
                  </a:cubicBezTo>
                  <a:cubicBezTo>
                    <a:pt x="37" y="202"/>
                    <a:pt x="78" y="228"/>
                    <a:pt x="126" y="228"/>
                  </a:cubicBezTo>
                  <a:cubicBezTo>
                    <a:pt x="134" y="228"/>
                    <a:pt x="142" y="228"/>
                    <a:pt x="150" y="226"/>
                  </a:cubicBezTo>
                  <a:cubicBezTo>
                    <a:pt x="171" y="220"/>
                    <a:pt x="191" y="218"/>
                    <a:pt x="212" y="216"/>
                  </a:cubicBezTo>
                  <a:lnTo>
                    <a:pt x="212" y="216"/>
                  </a:lnTo>
                  <a:cubicBezTo>
                    <a:pt x="202" y="218"/>
                    <a:pt x="196" y="218"/>
                    <a:pt x="185" y="220"/>
                  </a:cubicBezTo>
                  <a:cubicBezTo>
                    <a:pt x="229" y="215"/>
                    <a:pt x="273" y="213"/>
                    <a:pt x="317" y="213"/>
                  </a:cubicBezTo>
                  <a:cubicBezTo>
                    <a:pt x="501" y="213"/>
                    <a:pt x="685" y="249"/>
                    <a:pt x="871" y="251"/>
                  </a:cubicBezTo>
                  <a:cubicBezTo>
                    <a:pt x="926" y="251"/>
                    <a:pt x="978" y="203"/>
                    <a:pt x="976" y="145"/>
                  </a:cubicBezTo>
                  <a:cubicBezTo>
                    <a:pt x="974" y="90"/>
                    <a:pt x="931" y="40"/>
                    <a:pt x="871" y="40"/>
                  </a:cubicBezTo>
                  <a:cubicBezTo>
                    <a:pt x="744" y="40"/>
                    <a:pt x="620" y="21"/>
                    <a:pt x="492" y="9"/>
                  </a:cubicBezTo>
                  <a:cubicBezTo>
                    <a:pt x="437" y="4"/>
                    <a:pt x="383" y="1"/>
                    <a:pt x="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8" name="Google Shape;1328;p52"/>
            <p:cNvSpPr/>
            <p:nvPr/>
          </p:nvSpPr>
          <p:spPr>
            <a:xfrm>
              <a:off x="2841853" y="542322"/>
              <a:ext cx="23442" cy="19846"/>
            </a:xfrm>
            <a:custGeom>
              <a:avLst/>
              <a:gdLst/>
              <a:ahLst/>
              <a:cxnLst/>
              <a:rect l="l" t="t" r="r" b="b"/>
              <a:pathLst>
                <a:path w="580" h="491" extrusionOk="0">
                  <a:moveTo>
                    <a:pt x="460" y="0"/>
                  </a:moveTo>
                  <a:cubicBezTo>
                    <a:pt x="434" y="0"/>
                    <a:pt x="407" y="10"/>
                    <a:pt x="385" y="30"/>
                  </a:cubicBezTo>
                  <a:cubicBezTo>
                    <a:pt x="379" y="36"/>
                    <a:pt x="372" y="41"/>
                    <a:pt x="365" y="46"/>
                  </a:cubicBezTo>
                  <a:lnTo>
                    <a:pt x="365" y="46"/>
                  </a:lnTo>
                  <a:cubicBezTo>
                    <a:pt x="368" y="43"/>
                    <a:pt x="370" y="40"/>
                    <a:pt x="373" y="37"/>
                  </a:cubicBezTo>
                  <a:lnTo>
                    <a:pt x="373" y="37"/>
                  </a:lnTo>
                  <a:cubicBezTo>
                    <a:pt x="257" y="126"/>
                    <a:pt x="120" y="192"/>
                    <a:pt x="31" y="310"/>
                  </a:cubicBezTo>
                  <a:cubicBezTo>
                    <a:pt x="13" y="333"/>
                    <a:pt x="0" y="353"/>
                    <a:pt x="0" y="385"/>
                  </a:cubicBezTo>
                  <a:cubicBezTo>
                    <a:pt x="0" y="409"/>
                    <a:pt x="13" y="440"/>
                    <a:pt x="31" y="459"/>
                  </a:cubicBezTo>
                  <a:cubicBezTo>
                    <a:pt x="52" y="478"/>
                    <a:pt x="77" y="490"/>
                    <a:pt x="106" y="490"/>
                  </a:cubicBezTo>
                  <a:cubicBezTo>
                    <a:pt x="128" y="488"/>
                    <a:pt x="162" y="480"/>
                    <a:pt x="180" y="459"/>
                  </a:cubicBezTo>
                  <a:cubicBezTo>
                    <a:pt x="207" y="424"/>
                    <a:pt x="241" y="393"/>
                    <a:pt x="277" y="365"/>
                  </a:cubicBezTo>
                  <a:lnTo>
                    <a:pt x="277" y="365"/>
                  </a:lnTo>
                  <a:cubicBezTo>
                    <a:pt x="275" y="366"/>
                    <a:pt x="274" y="367"/>
                    <a:pt x="273" y="368"/>
                  </a:cubicBezTo>
                  <a:cubicBezTo>
                    <a:pt x="358" y="304"/>
                    <a:pt x="452" y="250"/>
                    <a:pt x="534" y="179"/>
                  </a:cubicBezTo>
                  <a:cubicBezTo>
                    <a:pt x="580" y="144"/>
                    <a:pt x="576" y="66"/>
                    <a:pt x="534" y="30"/>
                  </a:cubicBezTo>
                  <a:cubicBezTo>
                    <a:pt x="512" y="10"/>
                    <a:pt x="486" y="0"/>
                    <a:pt x="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9" name="Google Shape;1329;p52"/>
            <p:cNvSpPr/>
            <p:nvPr/>
          </p:nvSpPr>
          <p:spPr>
            <a:xfrm>
              <a:off x="2878068" y="523487"/>
              <a:ext cx="23887" cy="20695"/>
            </a:xfrm>
            <a:custGeom>
              <a:avLst/>
              <a:gdLst/>
              <a:ahLst/>
              <a:cxnLst/>
              <a:rect l="l" t="t" r="r" b="b"/>
              <a:pathLst>
                <a:path w="591" h="512" extrusionOk="0">
                  <a:moveTo>
                    <a:pt x="116" y="1"/>
                  </a:moveTo>
                  <a:cubicBezTo>
                    <a:pt x="97" y="1"/>
                    <a:pt x="74" y="7"/>
                    <a:pt x="59" y="16"/>
                  </a:cubicBezTo>
                  <a:cubicBezTo>
                    <a:pt x="36" y="30"/>
                    <a:pt x="15" y="55"/>
                    <a:pt x="9" y="82"/>
                  </a:cubicBezTo>
                  <a:cubicBezTo>
                    <a:pt x="1" y="107"/>
                    <a:pt x="5" y="138"/>
                    <a:pt x="19" y="165"/>
                  </a:cubicBezTo>
                  <a:cubicBezTo>
                    <a:pt x="36" y="185"/>
                    <a:pt x="54" y="199"/>
                    <a:pt x="75" y="207"/>
                  </a:cubicBezTo>
                  <a:lnTo>
                    <a:pt x="75" y="207"/>
                  </a:lnTo>
                  <a:cubicBezTo>
                    <a:pt x="74" y="207"/>
                    <a:pt x="72" y="207"/>
                    <a:pt x="71" y="206"/>
                  </a:cubicBezTo>
                  <a:lnTo>
                    <a:pt x="71" y="206"/>
                  </a:lnTo>
                  <a:cubicBezTo>
                    <a:pt x="98" y="219"/>
                    <a:pt x="123" y="231"/>
                    <a:pt x="146" y="250"/>
                  </a:cubicBezTo>
                  <a:cubicBezTo>
                    <a:pt x="139" y="244"/>
                    <a:pt x="131" y="240"/>
                    <a:pt x="125" y="231"/>
                  </a:cubicBezTo>
                  <a:lnTo>
                    <a:pt x="125" y="231"/>
                  </a:lnTo>
                  <a:cubicBezTo>
                    <a:pt x="175" y="271"/>
                    <a:pt x="216" y="316"/>
                    <a:pt x="257" y="364"/>
                  </a:cubicBezTo>
                  <a:cubicBezTo>
                    <a:pt x="307" y="416"/>
                    <a:pt x="359" y="465"/>
                    <a:pt x="421" y="498"/>
                  </a:cubicBezTo>
                  <a:cubicBezTo>
                    <a:pt x="438" y="507"/>
                    <a:pt x="457" y="511"/>
                    <a:pt x="476" y="511"/>
                  </a:cubicBezTo>
                  <a:cubicBezTo>
                    <a:pt x="512" y="511"/>
                    <a:pt x="548" y="495"/>
                    <a:pt x="566" y="459"/>
                  </a:cubicBezTo>
                  <a:cubicBezTo>
                    <a:pt x="591" y="409"/>
                    <a:pt x="581" y="343"/>
                    <a:pt x="527" y="314"/>
                  </a:cubicBezTo>
                  <a:cubicBezTo>
                    <a:pt x="511" y="306"/>
                    <a:pt x="499" y="297"/>
                    <a:pt x="485" y="288"/>
                  </a:cubicBezTo>
                  <a:lnTo>
                    <a:pt x="485" y="288"/>
                  </a:lnTo>
                  <a:cubicBezTo>
                    <a:pt x="488" y="290"/>
                    <a:pt x="491" y="293"/>
                    <a:pt x="494" y="296"/>
                  </a:cubicBezTo>
                  <a:cubicBezTo>
                    <a:pt x="488" y="291"/>
                    <a:pt x="483" y="287"/>
                    <a:pt x="478" y="282"/>
                  </a:cubicBezTo>
                  <a:lnTo>
                    <a:pt x="478" y="282"/>
                  </a:lnTo>
                  <a:cubicBezTo>
                    <a:pt x="480" y="284"/>
                    <a:pt x="483" y="286"/>
                    <a:pt x="485" y="288"/>
                  </a:cubicBezTo>
                  <a:lnTo>
                    <a:pt x="485" y="288"/>
                  </a:lnTo>
                  <a:cubicBezTo>
                    <a:pt x="482" y="285"/>
                    <a:pt x="479" y="283"/>
                    <a:pt x="476" y="281"/>
                  </a:cubicBezTo>
                  <a:lnTo>
                    <a:pt x="476" y="281"/>
                  </a:lnTo>
                  <a:cubicBezTo>
                    <a:pt x="476" y="281"/>
                    <a:pt x="477" y="282"/>
                    <a:pt x="478" y="282"/>
                  </a:cubicBezTo>
                  <a:lnTo>
                    <a:pt x="478" y="282"/>
                  </a:lnTo>
                  <a:cubicBezTo>
                    <a:pt x="476" y="281"/>
                    <a:pt x="475" y="280"/>
                    <a:pt x="473" y="279"/>
                  </a:cubicBezTo>
                  <a:lnTo>
                    <a:pt x="473" y="279"/>
                  </a:lnTo>
                  <a:cubicBezTo>
                    <a:pt x="474" y="279"/>
                    <a:pt x="475" y="280"/>
                    <a:pt x="476" y="281"/>
                  </a:cubicBezTo>
                  <a:lnTo>
                    <a:pt x="476" y="281"/>
                  </a:lnTo>
                  <a:cubicBezTo>
                    <a:pt x="429" y="240"/>
                    <a:pt x="389" y="193"/>
                    <a:pt x="347" y="149"/>
                  </a:cubicBezTo>
                  <a:cubicBezTo>
                    <a:pt x="286" y="86"/>
                    <a:pt x="222" y="37"/>
                    <a:pt x="142" y="6"/>
                  </a:cubicBezTo>
                  <a:cubicBezTo>
                    <a:pt x="134" y="2"/>
                    <a:pt x="126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0" name="Google Shape;1330;p52"/>
            <p:cNvSpPr/>
            <p:nvPr/>
          </p:nvSpPr>
          <p:spPr>
            <a:xfrm>
              <a:off x="2885869" y="574818"/>
              <a:ext cx="37022" cy="9741"/>
            </a:xfrm>
            <a:custGeom>
              <a:avLst/>
              <a:gdLst/>
              <a:ahLst/>
              <a:cxnLst/>
              <a:rect l="l" t="t" r="r" b="b"/>
              <a:pathLst>
                <a:path w="916" h="241" extrusionOk="0">
                  <a:moveTo>
                    <a:pt x="238" y="222"/>
                  </a:moveTo>
                  <a:cubicBezTo>
                    <a:pt x="233" y="223"/>
                    <a:pt x="229" y="224"/>
                    <a:pt x="224" y="225"/>
                  </a:cubicBezTo>
                  <a:lnTo>
                    <a:pt x="224" y="225"/>
                  </a:lnTo>
                  <a:cubicBezTo>
                    <a:pt x="229" y="224"/>
                    <a:pt x="234" y="223"/>
                    <a:pt x="238" y="222"/>
                  </a:cubicBezTo>
                  <a:close/>
                  <a:moveTo>
                    <a:pt x="481" y="1"/>
                  </a:moveTo>
                  <a:cubicBezTo>
                    <a:pt x="351" y="1"/>
                    <a:pt x="222" y="7"/>
                    <a:pt x="93" y="34"/>
                  </a:cubicBezTo>
                  <a:cubicBezTo>
                    <a:pt x="40" y="44"/>
                    <a:pt x="0" y="113"/>
                    <a:pt x="19" y="164"/>
                  </a:cubicBezTo>
                  <a:cubicBezTo>
                    <a:pt x="31" y="212"/>
                    <a:pt x="70" y="241"/>
                    <a:pt x="117" y="241"/>
                  </a:cubicBezTo>
                  <a:cubicBezTo>
                    <a:pt x="127" y="241"/>
                    <a:pt x="137" y="239"/>
                    <a:pt x="147" y="237"/>
                  </a:cubicBezTo>
                  <a:cubicBezTo>
                    <a:pt x="169" y="234"/>
                    <a:pt x="192" y="230"/>
                    <a:pt x="215" y="226"/>
                  </a:cubicBezTo>
                  <a:lnTo>
                    <a:pt x="215" y="226"/>
                  </a:lnTo>
                  <a:cubicBezTo>
                    <a:pt x="305" y="215"/>
                    <a:pt x="395" y="212"/>
                    <a:pt x="486" y="212"/>
                  </a:cubicBezTo>
                  <a:cubicBezTo>
                    <a:pt x="593" y="212"/>
                    <a:pt x="701" y="216"/>
                    <a:pt x="808" y="216"/>
                  </a:cubicBezTo>
                  <a:cubicBezTo>
                    <a:pt x="864" y="216"/>
                    <a:pt x="916" y="169"/>
                    <a:pt x="914" y="111"/>
                  </a:cubicBezTo>
                  <a:cubicBezTo>
                    <a:pt x="911" y="55"/>
                    <a:pt x="866" y="5"/>
                    <a:pt x="808" y="5"/>
                  </a:cubicBezTo>
                  <a:cubicBezTo>
                    <a:pt x="698" y="5"/>
                    <a:pt x="589" y="1"/>
                    <a:pt x="4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1" name="Google Shape;1331;p52"/>
            <p:cNvSpPr/>
            <p:nvPr/>
          </p:nvSpPr>
          <p:spPr>
            <a:xfrm>
              <a:off x="2917355" y="520496"/>
              <a:ext cx="19602" cy="30840"/>
            </a:xfrm>
            <a:custGeom>
              <a:avLst/>
              <a:gdLst/>
              <a:ahLst/>
              <a:cxnLst/>
              <a:rect l="l" t="t" r="r" b="b"/>
              <a:pathLst>
                <a:path w="485" h="763" extrusionOk="0">
                  <a:moveTo>
                    <a:pt x="213" y="94"/>
                  </a:moveTo>
                  <a:lnTo>
                    <a:pt x="213" y="94"/>
                  </a:lnTo>
                  <a:cubicBezTo>
                    <a:pt x="214" y="100"/>
                    <a:pt x="215" y="104"/>
                    <a:pt x="215" y="109"/>
                  </a:cubicBezTo>
                  <a:lnTo>
                    <a:pt x="215" y="109"/>
                  </a:lnTo>
                  <a:cubicBezTo>
                    <a:pt x="215" y="104"/>
                    <a:pt x="214" y="99"/>
                    <a:pt x="213" y="94"/>
                  </a:cubicBezTo>
                  <a:close/>
                  <a:moveTo>
                    <a:pt x="255" y="223"/>
                  </a:moveTo>
                  <a:cubicBezTo>
                    <a:pt x="255" y="225"/>
                    <a:pt x="256" y="227"/>
                    <a:pt x="257" y="229"/>
                  </a:cubicBezTo>
                  <a:lnTo>
                    <a:pt x="257" y="229"/>
                  </a:lnTo>
                  <a:cubicBezTo>
                    <a:pt x="256" y="226"/>
                    <a:pt x="256" y="224"/>
                    <a:pt x="255" y="223"/>
                  </a:cubicBezTo>
                  <a:close/>
                  <a:moveTo>
                    <a:pt x="103" y="1"/>
                  </a:moveTo>
                  <a:cubicBezTo>
                    <a:pt x="49" y="1"/>
                    <a:pt x="0" y="45"/>
                    <a:pt x="6" y="104"/>
                  </a:cubicBezTo>
                  <a:cubicBezTo>
                    <a:pt x="8" y="189"/>
                    <a:pt x="48" y="270"/>
                    <a:pt x="79" y="345"/>
                  </a:cubicBezTo>
                  <a:cubicBezTo>
                    <a:pt x="114" y="430"/>
                    <a:pt x="157" y="512"/>
                    <a:pt x="203" y="595"/>
                  </a:cubicBezTo>
                  <a:cubicBezTo>
                    <a:pt x="224" y="635"/>
                    <a:pt x="246" y="674"/>
                    <a:pt x="269" y="709"/>
                  </a:cubicBezTo>
                  <a:cubicBezTo>
                    <a:pt x="289" y="742"/>
                    <a:pt x="326" y="763"/>
                    <a:pt x="364" y="763"/>
                  </a:cubicBezTo>
                  <a:cubicBezTo>
                    <a:pt x="381" y="763"/>
                    <a:pt x="398" y="758"/>
                    <a:pt x="414" y="748"/>
                  </a:cubicBezTo>
                  <a:cubicBezTo>
                    <a:pt x="462" y="717"/>
                    <a:pt x="484" y="653"/>
                    <a:pt x="453" y="604"/>
                  </a:cubicBezTo>
                  <a:cubicBezTo>
                    <a:pt x="380" y="483"/>
                    <a:pt x="313" y="357"/>
                    <a:pt x="257" y="229"/>
                  </a:cubicBezTo>
                  <a:lnTo>
                    <a:pt x="257" y="229"/>
                  </a:lnTo>
                  <a:cubicBezTo>
                    <a:pt x="259" y="233"/>
                    <a:pt x="260" y="238"/>
                    <a:pt x="262" y="242"/>
                  </a:cubicBezTo>
                  <a:lnTo>
                    <a:pt x="262" y="242"/>
                  </a:lnTo>
                  <a:cubicBezTo>
                    <a:pt x="244" y="199"/>
                    <a:pt x="224" y="153"/>
                    <a:pt x="215" y="109"/>
                  </a:cubicBezTo>
                  <a:lnTo>
                    <a:pt x="215" y="109"/>
                  </a:lnTo>
                  <a:cubicBezTo>
                    <a:pt x="215" y="108"/>
                    <a:pt x="215" y="107"/>
                    <a:pt x="215" y="107"/>
                  </a:cubicBezTo>
                  <a:cubicBezTo>
                    <a:pt x="213" y="51"/>
                    <a:pt x="169" y="1"/>
                    <a:pt x="116" y="1"/>
                  </a:cubicBezTo>
                  <a:cubicBezTo>
                    <a:pt x="114" y="1"/>
                    <a:pt x="112" y="1"/>
                    <a:pt x="110" y="1"/>
                  </a:cubicBezTo>
                  <a:cubicBezTo>
                    <a:pt x="107" y="1"/>
                    <a:pt x="105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2" name="Google Shape;1332;p52"/>
            <p:cNvSpPr/>
            <p:nvPr/>
          </p:nvSpPr>
          <p:spPr>
            <a:xfrm>
              <a:off x="2912384" y="411567"/>
              <a:ext cx="15520" cy="29749"/>
            </a:xfrm>
            <a:custGeom>
              <a:avLst/>
              <a:gdLst/>
              <a:ahLst/>
              <a:cxnLst/>
              <a:rect l="l" t="t" r="r" b="b"/>
              <a:pathLst>
                <a:path w="384" h="736" extrusionOk="0">
                  <a:moveTo>
                    <a:pt x="266" y="0"/>
                  </a:moveTo>
                  <a:cubicBezTo>
                    <a:pt x="219" y="0"/>
                    <a:pt x="178" y="30"/>
                    <a:pt x="162" y="79"/>
                  </a:cubicBezTo>
                  <a:cubicBezTo>
                    <a:pt x="133" y="174"/>
                    <a:pt x="98" y="269"/>
                    <a:pt x="63" y="366"/>
                  </a:cubicBezTo>
                  <a:cubicBezTo>
                    <a:pt x="48" y="412"/>
                    <a:pt x="36" y="455"/>
                    <a:pt x="21" y="503"/>
                  </a:cubicBezTo>
                  <a:cubicBezTo>
                    <a:pt x="11" y="544"/>
                    <a:pt x="1" y="588"/>
                    <a:pt x="5" y="629"/>
                  </a:cubicBezTo>
                  <a:cubicBezTo>
                    <a:pt x="5" y="685"/>
                    <a:pt x="49" y="735"/>
                    <a:pt x="104" y="735"/>
                  </a:cubicBezTo>
                  <a:cubicBezTo>
                    <a:pt x="106" y="735"/>
                    <a:pt x="108" y="735"/>
                    <a:pt x="110" y="735"/>
                  </a:cubicBezTo>
                  <a:cubicBezTo>
                    <a:pt x="166" y="731"/>
                    <a:pt x="218" y="687"/>
                    <a:pt x="218" y="627"/>
                  </a:cubicBezTo>
                  <a:cubicBezTo>
                    <a:pt x="218" y="617"/>
                    <a:pt x="222" y="607"/>
                    <a:pt x="222" y="596"/>
                  </a:cubicBezTo>
                  <a:lnTo>
                    <a:pt x="222" y="596"/>
                  </a:lnTo>
                  <a:cubicBezTo>
                    <a:pt x="218" y="607"/>
                    <a:pt x="218" y="615"/>
                    <a:pt x="216" y="625"/>
                  </a:cubicBezTo>
                  <a:lnTo>
                    <a:pt x="216" y="625"/>
                  </a:lnTo>
                  <a:cubicBezTo>
                    <a:pt x="226" y="544"/>
                    <a:pt x="255" y="470"/>
                    <a:pt x="280" y="391"/>
                  </a:cubicBezTo>
                  <a:cubicBezTo>
                    <a:pt x="309" y="306"/>
                    <a:pt x="340" y="221"/>
                    <a:pt x="369" y="134"/>
                  </a:cubicBezTo>
                  <a:cubicBezTo>
                    <a:pt x="384" y="81"/>
                    <a:pt x="349" y="16"/>
                    <a:pt x="295" y="4"/>
                  </a:cubicBezTo>
                  <a:cubicBezTo>
                    <a:pt x="285" y="2"/>
                    <a:pt x="276" y="0"/>
                    <a:pt x="2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3" name="Google Shape;1333;p52"/>
            <p:cNvSpPr/>
            <p:nvPr/>
          </p:nvSpPr>
          <p:spPr>
            <a:xfrm>
              <a:off x="2921923" y="443942"/>
              <a:ext cx="27161" cy="15481"/>
            </a:xfrm>
            <a:custGeom>
              <a:avLst/>
              <a:gdLst/>
              <a:ahLst/>
              <a:cxnLst/>
              <a:rect l="l" t="t" r="r" b="b"/>
              <a:pathLst>
                <a:path w="672" h="383" extrusionOk="0">
                  <a:moveTo>
                    <a:pt x="397" y="63"/>
                  </a:moveTo>
                  <a:cubicBezTo>
                    <a:pt x="393" y="65"/>
                    <a:pt x="388" y="66"/>
                    <a:pt x="384" y="69"/>
                  </a:cubicBezTo>
                  <a:cubicBezTo>
                    <a:pt x="388" y="67"/>
                    <a:pt x="393" y="65"/>
                    <a:pt x="397" y="63"/>
                  </a:cubicBezTo>
                  <a:close/>
                  <a:moveTo>
                    <a:pt x="547" y="1"/>
                  </a:moveTo>
                  <a:cubicBezTo>
                    <a:pt x="529" y="1"/>
                    <a:pt x="512" y="5"/>
                    <a:pt x="496" y="15"/>
                  </a:cubicBezTo>
                  <a:cubicBezTo>
                    <a:pt x="463" y="33"/>
                    <a:pt x="431" y="50"/>
                    <a:pt x="397" y="63"/>
                  </a:cubicBezTo>
                  <a:lnTo>
                    <a:pt x="397" y="63"/>
                  </a:lnTo>
                  <a:cubicBezTo>
                    <a:pt x="399" y="63"/>
                    <a:pt x="402" y="62"/>
                    <a:pt x="404" y="61"/>
                  </a:cubicBezTo>
                  <a:lnTo>
                    <a:pt x="404" y="61"/>
                  </a:lnTo>
                  <a:cubicBezTo>
                    <a:pt x="298" y="105"/>
                    <a:pt x="191" y="136"/>
                    <a:pt x="84" y="170"/>
                  </a:cubicBezTo>
                  <a:cubicBezTo>
                    <a:pt x="59" y="180"/>
                    <a:pt x="34" y="193"/>
                    <a:pt x="19" y="220"/>
                  </a:cubicBezTo>
                  <a:cubicBezTo>
                    <a:pt x="7" y="242"/>
                    <a:pt x="1" y="276"/>
                    <a:pt x="9" y="303"/>
                  </a:cubicBezTo>
                  <a:cubicBezTo>
                    <a:pt x="19" y="345"/>
                    <a:pt x="61" y="382"/>
                    <a:pt x="107" y="382"/>
                  </a:cubicBezTo>
                  <a:cubicBezTo>
                    <a:pt x="117" y="382"/>
                    <a:pt x="127" y="381"/>
                    <a:pt x="137" y="377"/>
                  </a:cubicBezTo>
                  <a:cubicBezTo>
                    <a:pt x="293" y="323"/>
                    <a:pt x="456" y="282"/>
                    <a:pt x="601" y="199"/>
                  </a:cubicBezTo>
                  <a:cubicBezTo>
                    <a:pt x="651" y="170"/>
                    <a:pt x="672" y="100"/>
                    <a:pt x="641" y="54"/>
                  </a:cubicBezTo>
                  <a:cubicBezTo>
                    <a:pt x="620" y="20"/>
                    <a:pt x="583" y="1"/>
                    <a:pt x="5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4" name="Google Shape;1334;p52"/>
            <p:cNvSpPr/>
            <p:nvPr/>
          </p:nvSpPr>
          <p:spPr>
            <a:xfrm>
              <a:off x="2943021" y="393379"/>
              <a:ext cx="16531" cy="28011"/>
            </a:xfrm>
            <a:custGeom>
              <a:avLst/>
              <a:gdLst/>
              <a:ahLst/>
              <a:cxnLst/>
              <a:rect l="l" t="t" r="r" b="b"/>
              <a:pathLst>
                <a:path w="409" h="693" extrusionOk="0">
                  <a:moveTo>
                    <a:pt x="193" y="108"/>
                  </a:moveTo>
                  <a:cubicBezTo>
                    <a:pt x="193" y="110"/>
                    <a:pt x="193" y="112"/>
                    <a:pt x="192" y="113"/>
                  </a:cubicBezTo>
                  <a:lnTo>
                    <a:pt x="192" y="113"/>
                  </a:lnTo>
                  <a:cubicBezTo>
                    <a:pt x="193" y="112"/>
                    <a:pt x="193" y="110"/>
                    <a:pt x="193" y="108"/>
                  </a:cubicBezTo>
                  <a:close/>
                  <a:moveTo>
                    <a:pt x="303" y="0"/>
                  </a:moveTo>
                  <a:cubicBezTo>
                    <a:pt x="301" y="0"/>
                    <a:pt x="299" y="0"/>
                    <a:pt x="297" y="0"/>
                  </a:cubicBezTo>
                  <a:cubicBezTo>
                    <a:pt x="235" y="3"/>
                    <a:pt x="193" y="46"/>
                    <a:pt x="191" y="106"/>
                  </a:cubicBezTo>
                  <a:cubicBezTo>
                    <a:pt x="191" y="116"/>
                    <a:pt x="187" y="127"/>
                    <a:pt x="187" y="137"/>
                  </a:cubicBezTo>
                  <a:cubicBezTo>
                    <a:pt x="188" y="136"/>
                    <a:pt x="188" y="134"/>
                    <a:pt x="188" y="133"/>
                  </a:cubicBezTo>
                  <a:lnTo>
                    <a:pt x="188" y="133"/>
                  </a:lnTo>
                  <a:cubicBezTo>
                    <a:pt x="182" y="163"/>
                    <a:pt x="174" y="192"/>
                    <a:pt x="164" y="221"/>
                  </a:cubicBezTo>
                  <a:lnTo>
                    <a:pt x="164" y="221"/>
                  </a:lnTo>
                  <a:cubicBezTo>
                    <a:pt x="114" y="334"/>
                    <a:pt x="44" y="438"/>
                    <a:pt x="15" y="560"/>
                  </a:cubicBezTo>
                  <a:cubicBezTo>
                    <a:pt x="1" y="613"/>
                    <a:pt x="32" y="678"/>
                    <a:pt x="90" y="690"/>
                  </a:cubicBezTo>
                  <a:cubicBezTo>
                    <a:pt x="98" y="692"/>
                    <a:pt x="106" y="693"/>
                    <a:pt x="115" y="693"/>
                  </a:cubicBezTo>
                  <a:cubicBezTo>
                    <a:pt x="160" y="693"/>
                    <a:pt x="206" y="666"/>
                    <a:pt x="220" y="615"/>
                  </a:cubicBezTo>
                  <a:cubicBezTo>
                    <a:pt x="226" y="587"/>
                    <a:pt x="235" y="563"/>
                    <a:pt x="244" y="536"/>
                  </a:cubicBezTo>
                  <a:lnTo>
                    <a:pt x="244" y="536"/>
                  </a:lnTo>
                  <a:cubicBezTo>
                    <a:pt x="272" y="477"/>
                    <a:pt x="305" y="420"/>
                    <a:pt x="332" y="363"/>
                  </a:cubicBezTo>
                  <a:cubicBezTo>
                    <a:pt x="371" y="280"/>
                    <a:pt x="398" y="197"/>
                    <a:pt x="402" y="106"/>
                  </a:cubicBezTo>
                  <a:cubicBezTo>
                    <a:pt x="408" y="50"/>
                    <a:pt x="355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5" name="Google Shape;1335;p52"/>
            <p:cNvSpPr/>
            <p:nvPr/>
          </p:nvSpPr>
          <p:spPr>
            <a:xfrm>
              <a:off x="2973820" y="427452"/>
              <a:ext cx="33183" cy="12651"/>
            </a:xfrm>
            <a:custGeom>
              <a:avLst/>
              <a:gdLst/>
              <a:ahLst/>
              <a:cxnLst/>
              <a:rect l="l" t="t" r="r" b="b"/>
              <a:pathLst>
                <a:path w="821" h="313" extrusionOk="0">
                  <a:moveTo>
                    <a:pt x="113" y="0"/>
                  </a:moveTo>
                  <a:cubicBezTo>
                    <a:pt x="94" y="0"/>
                    <a:pt x="75" y="4"/>
                    <a:pt x="59" y="15"/>
                  </a:cubicBezTo>
                  <a:cubicBezTo>
                    <a:pt x="34" y="27"/>
                    <a:pt x="13" y="52"/>
                    <a:pt x="9" y="79"/>
                  </a:cubicBezTo>
                  <a:cubicBezTo>
                    <a:pt x="1" y="104"/>
                    <a:pt x="3" y="135"/>
                    <a:pt x="19" y="162"/>
                  </a:cubicBezTo>
                  <a:cubicBezTo>
                    <a:pt x="34" y="182"/>
                    <a:pt x="59" y="205"/>
                    <a:pt x="83" y="211"/>
                  </a:cubicBezTo>
                  <a:cubicBezTo>
                    <a:pt x="282" y="243"/>
                    <a:pt x="483" y="276"/>
                    <a:pt x="682" y="309"/>
                  </a:cubicBezTo>
                  <a:cubicBezTo>
                    <a:pt x="693" y="311"/>
                    <a:pt x="704" y="313"/>
                    <a:pt x="714" y="313"/>
                  </a:cubicBezTo>
                  <a:cubicBezTo>
                    <a:pt x="731" y="313"/>
                    <a:pt x="748" y="309"/>
                    <a:pt x="765" y="298"/>
                  </a:cubicBezTo>
                  <a:cubicBezTo>
                    <a:pt x="788" y="286"/>
                    <a:pt x="808" y="259"/>
                    <a:pt x="814" y="234"/>
                  </a:cubicBezTo>
                  <a:cubicBezTo>
                    <a:pt x="821" y="207"/>
                    <a:pt x="819" y="176"/>
                    <a:pt x="804" y="151"/>
                  </a:cubicBezTo>
                  <a:cubicBezTo>
                    <a:pt x="788" y="131"/>
                    <a:pt x="767" y="106"/>
                    <a:pt x="738" y="102"/>
                  </a:cubicBezTo>
                  <a:cubicBezTo>
                    <a:pt x="539" y="71"/>
                    <a:pt x="340" y="38"/>
                    <a:pt x="141" y="2"/>
                  </a:cubicBezTo>
                  <a:cubicBezTo>
                    <a:pt x="132" y="1"/>
                    <a:pt x="122" y="0"/>
                    <a:pt x="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6" name="Google Shape;1336;p52"/>
            <p:cNvSpPr/>
            <p:nvPr/>
          </p:nvSpPr>
          <p:spPr>
            <a:xfrm>
              <a:off x="2979277" y="386144"/>
              <a:ext cx="31081" cy="23241"/>
            </a:xfrm>
            <a:custGeom>
              <a:avLst/>
              <a:gdLst/>
              <a:ahLst/>
              <a:cxnLst/>
              <a:rect l="l" t="t" r="r" b="b"/>
              <a:pathLst>
                <a:path w="769" h="575" extrusionOk="0">
                  <a:moveTo>
                    <a:pt x="690" y="213"/>
                  </a:moveTo>
                  <a:lnTo>
                    <a:pt x="690" y="213"/>
                  </a:lnTo>
                  <a:cubicBezTo>
                    <a:pt x="683" y="215"/>
                    <a:pt x="676" y="218"/>
                    <a:pt x="669" y="221"/>
                  </a:cubicBezTo>
                  <a:lnTo>
                    <a:pt x="669" y="221"/>
                  </a:lnTo>
                  <a:cubicBezTo>
                    <a:pt x="676" y="220"/>
                    <a:pt x="683" y="217"/>
                    <a:pt x="690" y="213"/>
                  </a:cubicBezTo>
                  <a:close/>
                  <a:moveTo>
                    <a:pt x="218" y="514"/>
                  </a:moveTo>
                  <a:lnTo>
                    <a:pt x="218" y="514"/>
                  </a:lnTo>
                  <a:cubicBezTo>
                    <a:pt x="214" y="521"/>
                    <a:pt x="209" y="526"/>
                    <a:pt x="203" y="531"/>
                  </a:cubicBezTo>
                  <a:cubicBezTo>
                    <a:pt x="208" y="525"/>
                    <a:pt x="213" y="519"/>
                    <a:pt x="218" y="514"/>
                  </a:cubicBezTo>
                  <a:close/>
                  <a:moveTo>
                    <a:pt x="659" y="0"/>
                  </a:moveTo>
                  <a:cubicBezTo>
                    <a:pt x="649" y="0"/>
                    <a:pt x="640" y="2"/>
                    <a:pt x="630" y="6"/>
                  </a:cubicBezTo>
                  <a:cubicBezTo>
                    <a:pt x="539" y="39"/>
                    <a:pt x="456" y="86"/>
                    <a:pt x="375" y="134"/>
                  </a:cubicBezTo>
                  <a:cubicBezTo>
                    <a:pt x="286" y="190"/>
                    <a:pt x="197" y="248"/>
                    <a:pt x="116" y="316"/>
                  </a:cubicBezTo>
                  <a:cubicBezTo>
                    <a:pt x="85" y="341"/>
                    <a:pt x="52" y="372"/>
                    <a:pt x="29" y="409"/>
                  </a:cubicBezTo>
                  <a:cubicBezTo>
                    <a:pt x="0" y="459"/>
                    <a:pt x="17" y="527"/>
                    <a:pt x="69" y="554"/>
                  </a:cubicBezTo>
                  <a:cubicBezTo>
                    <a:pt x="86" y="568"/>
                    <a:pt x="106" y="574"/>
                    <a:pt x="126" y="574"/>
                  </a:cubicBezTo>
                  <a:cubicBezTo>
                    <a:pt x="160" y="574"/>
                    <a:pt x="194" y="556"/>
                    <a:pt x="214" y="523"/>
                  </a:cubicBezTo>
                  <a:cubicBezTo>
                    <a:pt x="215" y="520"/>
                    <a:pt x="217" y="517"/>
                    <a:pt x="218" y="513"/>
                  </a:cubicBezTo>
                  <a:lnTo>
                    <a:pt x="218" y="513"/>
                  </a:lnTo>
                  <a:cubicBezTo>
                    <a:pt x="236" y="494"/>
                    <a:pt x="258" y="477"/>
                    <a:pt x="279" y="459"/>
                  </a:cubicBezTo>
                  <a:lnTo>
                    <a:pt x="279" y="459"/>
                  </a:lnTo>
                  <a:cubicBezTo>
                    <a:pt x="278" y="460"/>
                    <a:pt x="278" y="460"/>
                    <a:pt x="278" y="461"/>
                  </a:cubicBezTo>
                  <a:cubicBezTo>
                    <a:pt x="344" y="409"/>
                    <a:pt x="414" y="364"/>
                    <a:pt x="487" y="318"/>
                  </a:cubicBezTo>
                  <a:cubicBezTo>
                    <a:pt x="545" y="283"/>
                    <a:pt x="606" y="249"/>
                    <a:pt x="669" y="221"/>
                  </a:cubicBezTo>
                  <a:lnTo>
                    <a:pt x="669" y="221"/>
                  </a:lnTo>
                  <a:cubicBezTo>
                    <a:pt x="667" y="222"/>
                    <a:pt x="665" y="222"/>
                    <a:pt x="663" y="223"/>
                  </a:cubicBezTo>
                  <a:cubicBezTo>
                    <a:pt x="671" y="221"/>
                    <a:pt x="679" y="215"/>
                    <a:pt x="686" y="213"/>
                  </a:cubicBezTo>
                  <a:cubicBezTo>
                    <a:pt x="713" y="202"/>
                    <a:pt x="735" y="190"/>
                    <a:pt x="752" y="163"/>
                  </a:cubicBezTo>
                  <a:cubicBezTo>
                    <a:pt x="764" y="140"/>
                    <a:pt x="769" y="107"/>
                    <a:pt x="762" y="80"/>
                  </a:cubicBezTo>
                  <a:cubicBezTo>
                    <a:pt x="749" y="37"/>
                    <a:pt x="705" y="0"/>
                    <a:pt x="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7" name="Google Shape;1337;p52"/>
            <p:cNvSpPr/>
            <p:nvPr/>
          </p:nvSpPr>
          <p:spPr>
            <a:xfrm>
              <a:off x="3009914" y="408495"/>
              <a:ext cx="29303" cy="10630"/>
            </a:xfrm>
            <a:custGeom>
              <a:avLst/>
              <a:gdLst/>
              <a:ahLst/>
              <a:cxnLst/>
              <a:rect l="l" t="t" r="r" b="b"/>
              <a:pathLst>
                <a:path w="725" h="263" extrusionOk="0">
                  <a:moveTo>
                    <a:pt x="228" y="22"/>
                  </a:moveTo>
                  <a:lnTo>
                    <a:pt x="228" y="22"/>
                  </a:lnTo>
                  <a:cubicBezTo>
                    <a:pt x="234" y="22"/>
                    <a:pt x="240" y="23"/>
                    <a:pt x="247" y="24"/>
                  </a:cubicBezTo>
                  <a:cubicBezTo>
                    <a:pt x="241" y="23"/>
                    <a:pt x="235" y="22"/>
                    <a:pt x="228" y="22"/>
                  </a:cubicBezTo>
                  <a:close/>
                  <a:moveTo>
                    <a:pt x="121" y="1"/>
                  </a:moveTo>
                  <a:cubicBezTo>
                    <a:pt x="74" y="1"/>
                    <a:pt x="25" y="31"/>
                    <a:pt x="15" y="80"/>
                  </a:cubicBezTo>
                  <a:cubicBezTo>
                    <a:pt x="0" y="136"/>
                    <a:pt x="29" y="198"/>
                    <a:pt x="87" y="210"/>
                  </a:cubicBezTo>
                  <a:cubicBezTo>
                    <a:pt x="263" y="258"/>
                    <a:pt x="441" y="239"/>
                    <a:pt x="619" y="262"/>
                  </a:cubicBezTo>
                  <a:cubicBezTo>
                    <a:pt x="622" y="263"/>
                    <a:pt x="625" y="263"/>
                    <a:pt x="627" y="263"/>
                  </a:cubicBezTo>
                  <a:cubicBezTo>
                    <a:pt x="652" y="263"/>
                    <a:pt x="681" y="246"/>
                    <a:pt x="694" y="231"/>
                  </a:cubicBezTo>
                  <a:cubicBezTo>
                    <a:pt x="712" y="215"/>
                    <a:pt x="725" y="184"/>
                    <a:pt x="725" y="157"/>
                  </a:cubicBezTo>
                  <a:cubicBezTo>
                    <a:pt x="723" y="128"/>
                    <a:pt x="715" y="101"/>
                    <a:pt x="694" y="82"/>
                  </a:cubicBezTo>
                  <a:cubicBezTo>
                    <a:pt x="688" y="76"/>
                    <a:pt x="679" y="72"/>
                    <a:pt x="673" y="63"/>
                  </a:cubicBezTo>
                  <a:cubicBezTo>
                    <a:pt x="659" y="53"/>
                    <a:pt x="640" y="49"/>
                    <a:pt x="619" y="49"/>
                  </a:cubicBezTo>
                  <a:cubicBezTo>
                    <a:pt x="485" y="30"/>
                    <a:pt x="351" y="36"/>
                    <a:pt x="219" y="20"/>
                  </a:cubicBezTo>
                  <a:lnTo>
                    <a:pt x="219" y="20"/>
                  </a:lnTo>
                  <a:cubicBezTo>
                    <a:pt x="195" y="16"/>
                    <a:pt x="171" y="11"/>
                    <a:pt x="145" y="3"/>
                  </a:cubicBezTo>
                  <a:cubicBezTo>
                    <a:pt x="137" y="2"/>
                    <a:pt x="129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8" name="Google Shape;1338;p52"/>
            <p:cNvSpPr/>
            <p:nvPr/>
          </p:nvSpPr>
          <p:spPr>
            <a:xfrm>
              <a:off x="2938656" y="896228"/>
              <a:ext cx="17218" cy="22554"/>
            </a:xfrm>
            <a:custGeom>
              <a:avLst/>
              <a:gdLst/>
              <a:ahLst/>
              <a:cxnLst/>
              <a:rect l="l" t="t" r="r" b="b"/>
              <a:pathLst>
                <a:path w="426" h="558" extrusionOk="0">
                  <a:moveTo>
                    <a:pt x="313" y="0"/>
                  </a:moveTo>
                  <a:cubicBezTo>
                    <a:pt x="304" y="0"/>
                    <a:pt x="295" y="1"/>
                    <a:pt x="287" y="5"/>
                  </a:cubicBezTo>
                  <a:cubicBezTo>
                    <a:pt x="258" y="15"/>
                    <a:pt x="239" y="30"/>
                    <a:pt x="220" y="54"/>
                  </a:cubicBezTo>
                  <a:cubicBezTo>
                    <a:pt x="136" y="168"/>
                    <a:pt x="59" y="284"/>
                    <a:pt x="18" y="423"/>
                  </a:cubicBezTo>
                  <a:cubicBezTo>
                    <a:pt x="1" y="479"/>
                    <a:pt x="34" y="543"/>
                    <a:pt x="92" y="556"/>
                  </a:cubicBezTo>
                  <a:cubicBezTo>
                    <a:pt x="100" y="557"/>
                    <a:pt x="109" y="558"/>
                    <a:pt x="117" y="558"/>
                  </a:cubicBezTo>
                  <a:cubicBezTo>
                    <a:pt x="168" y="558"/>
                    <a:pt x="212" y="529"/>
                    <a:pt x="227" y="479"/>
                  </a:cubicBezTo>
                  <a:cubicBezTo>
                    <a:pt x="232" y="460"/>
                    <a:pt x="237" y="442"/>
                    <a:pt x="243" y="425"/>
                  </a:cubicBezTo>
                  <a:lnTo>
                    <a:pt x="243" y="425"/>
                  </a:lnTo>
                  <a:cubicBezTo>
                    <a:pt x="285" y="331"/>
                    <a:pt x="346" y="244"/>
                    <a:pt x="407" y="162"/>
                  </a:cubicBezTo>
                  <a:cubicBezTo>
                    <a:pt x="423" y="141"/>
                    <a:pt x="425" y="102"/>
                    <a:pt x="417" y="79"/>
                  </a:cubicBezTo>
                  <a:cubicBezTo>
                    <a:pt x="411" y="54"/>
                    <a:pt x="392" y="27"/>
                    <a:pt x="370" y="15"/>
                  </a:cubicBezTo>
                  <a:cubicBezTo>
                    <a:pt x="351" y="7"/>
                    <a:pt x="332" y="0"/>
                    <a:pt x="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9" name="Google Shape;1339;p52"/>
            <p:cNvSpPr/>
            <p:nvPr/>
          </p:nvSpPr>
          <p:spPr>
            <a:xfrm>
              <a:off x="2962947" y="914376"/>
              <a:ext cx="27241" cy="9701"/>
            </a:xfrm>
            <a:custGeom>
              <a:avLst/>
              <a:gdLst/>
              <a:ahLst/>
              <a:cxnLst/>
              <a:rect l="l" t="t" r="r" b="b"/>
              <a:pathLst>
                <a:path w="674" h="240" extrusionOk="0">
                  <a:moveTo>
                    <a:pt x="529" y="4"/>
                  </a:moveTo>
                  <a:lnTo>
                    <a:pt x="529" y="4"/>
                  </a:lnTo>
                  <a:cubicBezTo>
                    <a:pt x="526" y="4"/>
                    <a:pt x="524" y="5"/>
                    <a:pt x="520" y="5"/>
                  </a:cubicBezTo>
                  <a:cubicBezTo>
                    <a:pt x="523" y="4"/>
                    <a:pt x="526" y="4"/>
                    <a:pt x="529" y="4"/>
                  </a:cubicBezTo>
                  <a:close/>
                  <a:moveTo>
                    <a:pt x="565" y="1"/>
                  </a:moveTo>
                  <a:cubicBezTo>
                    <a:pt x="558" y="1"/>
                    <a:pt x="551" y="1"/>
                    <a:pt x="543" y="2"/>
                  </a:cubicBezTo>
                  <a:lnTo>
                    <a:pt x="543" y="2"/>
                  </a:lnTo>
                  <a:cubicBezTo>
                    <a:pt x="545" y="2"/>
                    <a:pt x="547" y="1"/>
                    <a:pt x="549" y="1"/>
                  </a:cubicBezTo>
                  <a:lnTo>
                    <a:pt x="549" y="1"/>
                  </a:lnTo>
                  <a:cubicBezTo>
                    <a:pt x="544" y="2"/>
                    <a:pt x="539" y="2"/>
                    <a:pt x="534" y="3"/>
                  </a:cubicBezTo>
                  <a:lnTo>
                    <a:pt x="534" y="3"/>
                  </a:lnTo>
                  <a:cubicBezTo>
                    <a:pt x="532" y="3"/>
                    <a:pt x="531" y="3"/>
                    <a:pt x="529" y="4"/>
                  </a:cubicBezTo>
                  <a:lnTo>
                    <a:pt x="529" y="4"/>
                  </a:lnTo>
                  <a:cubicBezTo>
                    <a:pt x="466" y="11"/>
                    <a:pt x="404" y="11"/>
                    <a:pt x="338" y="11"/>
                  </a:cubicBezTo>
                  <a:cubicBezTo>
                    <a:pt x="251" y="13"/>
                    <a:pt x="168" y="20"/>
                    <a:pt x="83" y="32"/>
                  </a:cubicBezTo>
                  <a:cubicBezTo>
                    <a:pt x="58" y="36"/>
                    <a:pt x="32" y="61"/>
                    <a:pt x="19" y="82"/>
                  </a:cubicBezTo>
                  <a:cubicBezTo>
                    <a:pt x="7" y="104"/>
                    <a:pt x="0" y="138"/>
                    <a:pt x="9" y="165"/>
                  </a:cubicBezTo>
                  <a:cubicBezTo>
                    <a:pt x="17" y="189"/>
                    <a:pt x="32" y="216"/>
                    <a:pt x="58" y="229"/>
                  </a:cubicBezTo>
                  <a:cubicBezTo>
                    <a:pt x="78" y="237"/>
                    <a:pt x="95" y="239"/>
                    <a:pt x="113" y="239"/>
                  </a:cubicBezTo>
                  <a:cubicBezTo>
                    <a:pt x="123" y="239"/>
                    <a:pt x="133" y="238"/>
                    <a:pt x="143" y="237"/>
                  </a:cubicBezTo>
                  <a:cubicBezTo>
                    <a:pt x="152" y="233"/>
                    <a:pt x="156" y="233"/>
                    <a:pt x="164" y="233"/>
                  </a:cubicBezTo>
                  <a:cubicBezTo>
                    <a:pt x="154" y="237"/>
                    <a:pt x="145" y="237"/>
                    <a:pt x="135" y="239"/>
                  </a:cubicBezTo>
                  <a:cubicBezTo>
                    <a:pt x="286" y="218"/>
                    <a:pt x="442" y="231"/>
                    <a:pt x="591" y="210"/>
                  </a:cubicBezTo>
                  <a:cubicBezTo>
                    <a:pt x="613" y="206"/>
                    <a:pt x="642" y="181"/>
                    <a:pt x="655" y="160"/>
                  </a:cubicBezTo>
                  <a:cubicBezTo>
                    <a:pt x="669" y="138"/>
                    <a:pt x="673" y="104"/>
                    <a:pt x="665" y="78"/>
                  </a:cubicBezTo>
                  <a:cubicBezTo>
                    <a:pt x="659" y="53"/>
                    <a:pt x="642" y="26"/>
                    <a:pt x="618" y="13"/>
                  </a:cubicBezTo>
                  <a:cubicBezTo>
                    <a:pt x="600" y="4"/>
                    <a:pt x="583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0" name="Google Shape;1340;p52"/>
            <p:cNvSpPr/>
            <p:nvPr/>
          </p:nvSpPr>
          <p:spPr>
            <a:xfrm>
              <a:off x="2975922" y="877353"/>
              <a:ext cx="25059" cy="20048"/>
            </a:xfrm>
            <a:custGeom>
              <a:avLst/>
              <a:gdLst/>
              <a:ahLst/>
              <a:cxnLst/>
              <a:rect l="l" t="t" r="r" b="b"/>
              <a:pathLst>
                <a:path w="620" h="496" extrusionOk="0">
                  <a:moveTo>
                    <a:pt x="208" y="430"/>
                  </a:moveTo>
                  <a:lnTo>
                    <a:pt x="199" y="439"/>
                  </a:lnTo>
                  <a:cubicBezTo>
                    <a:pt x="196" y="443"/>
                    <a:pt x="193" y="446"/>
                    <a:pt x="190" y="450"/>
                  </a:cubicBezTo>
                  <a:lnTo>
                    <a:pt x="190" y="450"/>
                  </a:lnTo>
                  <a:cubicBezTo>
                    <a:pt x="198" y="444"/>
                    <a:pt x="204" y="438"/>
                    <a:pt x="208" y="430"/>
                  </a:cubicBezTo>
                  <a:close/>
                  <a:moveTo>
                    <a:pt x="496" y="0"/>
                  </a:moveTo>
                  <a:cubicBezTo>
                    <a:pt x="478" y="0"/>
                    <a:pt x="460" y="5"/>
                    <a:pt x="444" y="14"/>
                  </a:cubicBezTo>
                  <a:cubicBezTo>
                    <a:pt x="371" y="51"/>
                    <a:pt x="299" y="91"/>
                    <a:pt x="228" y="138"/>
                  </a:cubicBezTo>
                  <a:cubicBezTo>
                    <a:pt x="187" y="163"/>
                    <a:pt x="147" y="194"/>
                    <a:pt x="114" y="225"/>
                  </a:cubicBezTo>
                  <a:cubicBezTo>
                    <a:pt x="81" y="256"/>
                    <a:pt x="50" y="294"/>
                    <a:pt x="19" y="331"/>
                  </a:cubicBezTo>
                  <a:cubicBezTo>
                    <a:pt x="3" y="352"/>
                    <a:pt x="0" y="391"/>
                    <a:pt x="9" y="414"/>
                  </a:cubicBezTo>
                  <a:cubicBezTo>
                    <a:pt x="17" y="441"/>
                    <a:pt x="34" y="465"/>
                    <a:pt x="58" y="480"/>
                  </a:cubicBezTo>
                  <a:cubicBezTo>
                    <a:pt x="75" y="488"/>
                    <a:pt x="94" y="495"/>
                    <a:pt x="114" y="495"/>
                  </a:cubicBezTo>
                  <a:cubicBezTo>
                    <a:pt x="123" y="495"/>
                    <a:pt x="132" y="494"/>
                    <a:pt x="141" y="490"/>
                  </a:cubicBezTo>
                  <a:cubicBezTo>
                    <a:pt x="160" y="478"/>
                    <a:pt x="176" y="467"/>
                    <a:pt x="190" y="450"/>
                  </a:cubicBezTo>
                  <a:lnTo>
                    <a:pt x="190" y="450"/>
                  </a:lnTo>
                  <a:cubicBezTo>
                    <a:pt x="190" y="450"/>
                    <a:pt x="189" y="451"/>
                    <a:pt x="189" y="451"/>
                  </a:cubicBezTo>
                  <a:cubicBezTo>
                    <a:pt x="215" y="416"/>
                    <a:pt x="245" y="387"/>
                    <a:pt x="279" y="361"/>
                  </a:cubicBezTo>
                  <a:lnTo>
                    <a:pt x="279" y="361"/>
                  </a:lnTo>
                  <a:cubicBezTo>
                    <a:pt x="279" y="361"/>
                    <a:pt x="278" y="362"/>
                    <a:pt x="278" y="362"/>
                  </a:cubicBezTo>
                  <a:cubicBezTo>
                    <a:pt x="363" y="298"/>
                    <a:pt x="456" y="248"/>
                    <a:pt x="549" y="196"/>
                  </a:cubicBezTo>
                  <a:cubicBezTo>
                    <a:pt x="599" y="171"/>
                    <a:pt x="620" y="99"/>
                    <a:pt x="589" y="51"/>
                  </a:cubicBezTo>
                  <a:cubicBezTo>
                    <a:pt x="568" y="19"/>
                    <a:pt x="532" y="0"/>
                    <a:pt x="4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1" name="Google Shape;1341;p52"/>
            <p:cNvSpPr/>
            <p:nvPr/>
          </p:nvSpPr>
          <p:spPr>
            <a:xfrm>
              <a:off x="2699216" y="1006976"/>
              <a:ext cx="309719" cy="138560"/>
            </a:xfrm>
            <a:custGeom>
              <a:avLst/>
              <a:gdLst/>
              <a:ahLst/>
              <a:cxnLst/>
              <a:rect l="l" t="t" r="r" b="b"/>
              <a:pathLst>
                <a:path w="7663" h="3428" extrusionOk="0">
                  <a:moveTo>
                    <a:pt x="2758" y="1"/>
                  </a:moveTo>
                  <a:cubicBezTo>
                    <a:pt x="2293" y="1"/>
                    <a:pt x="1797" y="247"/>
                    <a:pt x="1396" y="396"/>
                  </a:cubicBezTo>
                  <a:cubicBezTo>
                    <a:pt x="1268" y="443"/>
                    <a:pt x="1034" y="497"/>
                    <a:pt x="775" y="551"/>
                  </a:cubicBezTo>
                  <a:cubicBezTo>
                    <a:pt x="212" y="665"/>
                    <a:pt x="1" y="1365"/>
                    <a:pt x="415" y="1758"/>
                  </a:cubicBezTo>
                  <a:cubicBezTo>
                    <a:pt x="1541" y="2834"/>
                    <a:pt x="2815" y="3428"/>
                    <a:pt x="4273" y="3428"/>
                  </a:cubicBezTo>
                  <a:cubicBezTo>
                    <a:pt x="5171" y="3428"/>
                    <a:pt x="6140" y="3202"/>
                    <a:pt x="7186" y="2725"/>
                  </a:cubicBezTo>
                  <a:cubicBezTo>
                    <a:pt x="7484" y="2589"/>
                    <a:pt x="7662" y="2268"/>
                    <a:pt x="7598" y="1947"/>
                  </a:cubicBezTo>
                  <a:cubicBezTo>
                    <a:pt x="7561" y="1758"/>
                    <a:pt x="7474" y="1584"/>
                    <a:pt x="7288" y="1545"/>
                  </a:cubicBezTo>
                  <a:cubicBezTo>
                    <a:pt x="6849" y="1458"/>
                    <a:pt x="6438" y="1336"/>
                    <a:pt x="6047" y="1065"/>
                  </a:cubicBezTo>
                  <a:cubicBezTo>
                    <a:pt x="5751" y="860"/>
                    <a:pt x="5770" y="454"/>
                    <a:pt x="5490" y="280"/>
                  </a:cubicBezTo>
                  <a:cubicBezTo>
                    <a:pt x="5413" y="232"/>
                    <a:pt x="5337" y="213"/>
                    <a:pt x="5262" y="213"/>
                  </a:cubicBezTo>
                  <a:cubicBezTo>
                    <a:pt x="5050" y="213"/>
                    <a:pt x="4848" y="363"/>
                    <a:pt x="4643" y="412"/>
                  </a:cubicBezTo>
                  <a:cubicBezTo>
                    <a:pt x="4573" y="429"/>
                    <a:pt x="4485" y="435"/>
                    <a:pt x="4389" y="435"/>
                  </a:cubicBezTo>
                  <a:cubicBezTo>
                    <a:pt x="4198" y="435"/>
                    <a:pt x="3980" y="409"/>
                    <a:pt x="3836" y="385"/>
                  </a:cubicBezTo>
                  <a:cubicBezTo>
                    <a:pt x="3539" y="340"/>
                    <a:pt x="3390" y="164"/>
                    <a:pt x="3140" y="66"/>
                  </a:cubicBezTo>
                  <a:cubicBezTo>
                    <a:pt x="3017" y="20"/>
                    <a:pt x="2889" y="1"/>
                    <a:pt x="27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42" name="Google Shape;1342;p52"/>
          <p:cNvGrpSpPr/>
          <p:nvPr/>
        </p:nvGrpSpPr>
        <p:grpSpPr>
          <a:xfrm>
            <a:off x="8153774" y="539989"/>
            <a:ext cx="540453" cy="501430"/>
            <a:chOff x="7423831" y="989474"/>
            <a:chExt cx="215389" cy="199836"/>
          </a:xfrm>
        </p:grpSpPr>
        <p:sp>
          <p:nvSpPr>
            <p:cNvPr id="1343" name="Google Shape;1343;p52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4" name="Google Shape;1344;p52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45" name="Google Shape;1345;p52"/>
          <p:cNvGrpSpPr/>
          <p:nvPr/>
        </p:nvGrpSpPr>
        <p:grpSpPr>
          <a:xfrm>
            <a:off x="3691688" y="3778432"/>
            <a:ext cx="861740" cy="642705"/>
            <a:chOff x="7248899" y="-836968"/>
            <a:chExt cx="343432" cy="256139"/>
          </a:xfrm>
        </p:grpSpPr>
        <p:sp>
          <p:nvSpPr>
            <p:cNvPr id="1346" name="Google Shape;1346;p52"/>
            <p:cNvSpPr/>
            <p:nvPr/>
          </p:nvSpPr>
          <p:spPr>
            <a:xfrm>
              <a:off x="7248899" y="-826136"/>
              <a:ext cx="204068" cy="183951"/>
            </a:xfrm>
            <a:custGeom>
              <a:avLst/>
              <a:gdLst/>
              <a:ahLst/>
              <a:cxnLst/>
              <a:rect l="l" t="t" r="r" b="b"/>
              <a:pathLst>
                <a:path w="5049" h="4551" extrusionOk="0">
                  <a:moveTo>
                    <a:pt x="4602" y="1"/>
                  </a:moveTo>
                  <a:cubicBezTo>
                    <a:pt x="4487" y="1"/>
                    <a:pt x="4384" y="44"/>
                    <a:pt x="4351" y="149"/>
                  </a:cubicBezTo>
                  <a:cubicBezTo>
                    <a:pt x="4024" y="1190"/>
                    <a:pt x="3424" y="2973"/>
                    <a:pt x="2332" y="3721"/>
                  </a:cubicBezTo>
                  <a:cubicBezTo>
                    <a:pt x="1990" y="3387"/>
                    <a:pt x="1445" y="3005"/>
                    <a:pt x="961" y="3005"/>
                  </a:cubicBezTo>
                  <a:cubicBezTo>
                    <a:pt x="710" y="3005"/>
                    <a:pt x="475" y="3108"/>
                    <a:pt x="295" y="3375"/>
                  </a:cubicBezTo>
                  <a:cubicBezTo>
                    <a:pt x="1" y="3806"/>
                    <a:pt x="500" y="4265"/>
                    <a:pt x="870" y="4410"/>
                  </a:cubicBezTo>
                  <a:cubicBezTo>
                    <a:pt x="1120" y="4506"/>
                    <a:pt x="1359" y="4550"/>
                    <a:pt x="1587" y="4550"/>
                  </a:cubicBezTo>
                  <a:cubicBezTo>
                    <a:pt x="3427" y="4550"/>
                    <a:pt x="4564" y="1695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7" name="Google Shape;1347;p52"/>
            <p:cNvSpPr/>
            <p:nvPr/>
          </p:nvSpPr>
          <p:spPr>
            <a:xfrm>
              <a:off x="7389677" y="-769146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68" y="0"/>
                  </a:moveTo>
                  <a:cubicBezTo>
                    <a:pt x="4346" y="0"/>
                    <a:pt x="4236" y="47"/>
                    <a:pt x="4206" y="157"/>
                  </a:cubicBezTo>
                  <a:cubicBezTo>
                    <a:pt x="3923" y="1209"/>
                    <a:pt x="3388" y="3015"/>
                    <a:pt x="2326" y="3802"/>
                  </a:cubicBezTo>
                  <a:cubicBezTo>
                    <a:pt x="1980" y="3488"/>
                    <a:pt x="1439" y="3136"/>
                    <a:pt x="964" y="3136"/>
                  </a:cubicBezTo>
                  <a:cubicBezTo>
                    <a:pt x="700" y="3136"/>
                    <a:pt x="456" y="3245"/>
                    <a:pt x="278" y="3530"/>
                  </a:cubicBezTo>
                  <a:cubicBezTo>
                    <a:pt x="1" y="3973"/>
                    <a:pt x="514" y="4412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0"/>
                    <a:pt x="4852" y="308"/>
                  </a:cubicBezTo>
                  <a:cubicBezTo>
                    <a:pt x="4901" y="128"/>
                    <a:pt x="4669" y="0"/>
                    <a:pt x="4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8" name="Google Shape;1348;p52"/>
            <p:cNvSpPr/>
            <p:nvPr/>
          </p:nvSpPr>
          <p:spPr>
            <a:xfrm>
              <a:off x="7419950" y="-836968"/>
              <a:ext cx="172381" cy="88722"/>
            </a:xfrm>
            <a:custGeom>
              <a:avLst/>
              <a:gdLst/>
              <a:ahLst/>
              <a:cxnLst/>
              <a:rect l="l" t="t" r="r" b="b"/>
              <a:pathLst>
                <a:path w="4265" h="2195" extrusionOk="0">
                  <a:moveTo>
                    <a:pt x="425" y="0"/>
                  </a:moveTo>
                  <a:cubicBezTo>
                    <a:pt x="116" y="0"/>
                    <a:pt x="0" y="484"/>
                    <a:pt x="335" y="539"/>
                  </a:cubicBezTo>
                  <a:cubicBezTo>
                    <a:pt x="1546" y="733"/>
                    <a:pt x="2728" y="1338"/>
                    <a:pt x="3658" y="2125"/>
                  </a:cubicBezTo>
                  <a:cubicBezTo>
                    <a:pt x="3716" y="2174"/>
                    <a:pt x="3779" y="2195"/>
                    <a:pt x="3841" y="2195"/>
                  </a:cubicBezTo>
                  <a:cubicBezTo>
                    <a:pt x="4066" y="2195"/>
                    <a:pt x="4265" y="1920"/>
                    <a:pt x="4054" y="1740"/>
                  </a:cubicBezTo>
                  <a:cubicBezTo>
                    <a:pt x="3051" y="891"/>
                    <a:pt x="1786" y="218"/>
                    <a:pt x="475" y="5"/>
                  </a:cubicBezTo>
                  <a:cubicBezTo>
                    <a:pt x="458" y="2"/>
                    <a:pt x="441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49" name="Google Shape;1349;p52"/>
          <p:cNvGrpSpPr/>
          <p:nvPr/>
        </p:nvGrpSpPr>
        <p:grpSpPr>
          <a:xfrm>
            <a:off x="920203" y="4244787"/>
            <a:ext cx="608365" cy="686579"/>
            <a:chOff x="7376581" y="390226"/>
            <a:chExt cx="263647" cy="297530"/>
          </a:xfrm>
        </p:grpSpPr>
        <p:sp>
          <p:nvSpPr>
            <p:cNvPr id="1350" name="Google Shape;1350;p52"/>
            <p:cNvSpPr/>
            <p:nvPr/>
          </p:nvSpPr>
          <p:spPr>
            <a:xfrm>
              <a:off x="7377026" y="458129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59" y="258"/>
                    <a:pt x="283" y="442"/>
                  </a:cubicBezTo>
                  <a:cubicBezTo>
                    <a:pt x="858" y="1298"/>
                    <a:pt x="1817" y="2797"/>
                    <a:pt x="1722" y="4043"/>
                  </a:cubicBezTo>
                  <a:cubicBezTo>
                    <a:pt x="1040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3" y="5681"/>
                    <a:pt x="1209" y="5613"/>
                    <a:pt x="1359" y="5526"/>
                  </a:cubicBezTo>
                  <a:cubicBezTo>
                    <a:pt x="3345" y="4377"/>
                    <a:pt x="1639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1" name="Google Shape;1351;p52"/>
            <p:cNvSpPr/>
            <p:nvPr/>
          </p:nvSpPr>
          <p:spPr>
            <a:xfrm>
              <a:off x="7505072" y="391964"/>
              <a:ext cx="135156" cy="229424"/>
            </a:xfrm>
            <a:custGeom>
              <a:avLst/>
              <a:gdLst/>
              <a:ahLst/>
              <a:cxnLst/>
              <a:rect l="l" t="t" r="r" b="b"/>
              <a:pathLst>
                <a:path w="3344" h="5676" extrusionOk="0">
                  <a:moveTo>
                    <a:pt x="482" y="1"/>
                  </a:moveTo>
                  <a:cubicBezTo>
                    <a:pt x="276" y="1"/>
                    <a:pt x="0" y="276"/>
                    <a:pt x="134" y="458"/>
                  </a:cubicBezTo>
                  <a:cubicBezTo>
                    <a:pt x="740" y="1290"/>
                    <a:pt x="1755" y="2752"/>
                    <a:pt x="1707" y="4001"/>
                  </a:cubicBezTo>
                  <a:cubicBezTo>
                    <a:pt x="1028" y="4109"/>
                    <a:pt x="1" y="4510"/>
                    <a:pt x="295" y="5351"/>
                  </a:cubicBezTo>
                  <a:cubicBezTo>
                    <a:pt x="379" y="5590"/>
                    <a:pt x="584" y="5675"/>
                    <a:pt x="807" y="5675"/>
                  </a:cubicBezTo>
                  <a:cubicBezTo>
                    <a:pt x="1020" y="5675"/>
                    <a:pt x="1248" y="5597"/>
                    <a:pt x="1403" y="5500"/>
                  </a:cubicBezTo>
                  <a:cubicBezTo>
                    <a:pt x="3343" y="4274"/>
                    <a:pt x="1525" y="1307"/>
                    <a:pt x="624" y="71"/>
                  </a:cubicBezTo>
                  <a:cubicBezTo>
                    <a:pt x="589" y="22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2" name="Google Shape;1352;p52"/>
            <p:cNvSpPr/>
            <p:nvPr/>
          </p:nvSpPr>
          <p:spPr>
            <a:xfrm>
              <a:off x="7376581" y="390226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5" y="1"/>
                  </a:moveTo>
                  <a:cubicBezTo>
                    <a:pt x="3629" y="1"/>
                    <a:pt x="3611" y="3"/>
                    <a:pt x="3592" y="6"/>
                  </a:cubicBezTo>
                  <a:cubicBezTo>
                    <a:pt x="2375" y="244"/>
                    <a:pt x="1128" y="774"/>
                    <a:pt x="196" y="1615"/>
                  </a:cubicBezTo>
                  <a:cubicBezTo>
                    <a:pt x="1" y="1795"/>
                    <a:pt x="158" y="2102"/>
                    <a:pt x="356" y="2102"/>
                  </a:cubicBezTo>
                  <a:cubicBezTo>
                    <a:pt x="406" y="2102"/>
                    <a:pt x="459" y="2083"/>
                    <a:pt x="509" y="2037"/>
                  </a:cubicBezTo>
                  <a:cubicBezTo>
                    <a:pt x="1370" y="1259"/>
                    <a:pt x="2515" y="745"/>
                    <a:pt x="3644" y="526"/>
                  </a:cubicBezTo>
                  <a:cubicBezTo>
                    <a:pt x="3953" y="467"/>
                    <a:pt x="3928" y="1"/>
                    <a:pt x="3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53" name="Google Shape;1353;p52"/>
          <p:cNvGrpSpPr/>
          <p:nvPr/>
        </p:nvGrpSpPr>
        <p:grpSpPr>
          <a:xfrm>
            <a:off x="7058436" y="4178752"/>
            <a:ext cx="540453" cy="501430"/>
            <a:chOff x="7423831" y="989474"/>
            <a:chExt cx="215389" cy="199836"/>
          </a:xfrm>
        </p:grpSpPr>
        <p:sp>
          <p:nvSpPr>
            <p:cNvPr id="1354" name="Google Shape;1354;p52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5" name="Google Shape;1355;p52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56" name="Google Shape;1356;p52"/>
          <p:cNvGrpSpPr/>
          <p:nvPr/>
        </p:nvGrpSpPr>
        <p:grpSpPr>
          <a:xfrm>
            <a:off x="3417109" y="178099"/>
            <a:ext cx="1677431" cy="1524016"/>
            <a:chOff x="3638302" y="1542282"/>
            <a:chExt cx="719310" cy="653551"/>
          </a:xfrm>
        </p:grpSpPr>
        <p:sp>
          <p:nvSpPr>
            <p:cNvPr id="1357" name="Google Shape;1357;p52"/>
            <p:cNvSpPr/>
            <p:nvPr/>
          </p:nvSpPr>
          <p:spPr>
            <a:xfrm>
              <a:off x="3638302" y="1542282"/>
              <a:ext cx="719310" cy="653551"/>
            </a:xfrm>
            <a:custGeom>
              <a:avLst/>
              <a:gdLst/>
              <a:ahLst/>
              <a:cxnLst/>
              <a:rect l="l" t="t" r="r" b="b"/>
              <a:pathLst>
                <a:path w="17797" h="16169" extrusionOk="0">
                  <a:moveTo>
                    <a:pt x="5082" y="1"/>
                  </a:moveTo>
                  <a:lnTo>
                    <a:pt x="5082" y="1"/>
                  </a:lnTo>
                  <a:cubicBezTo>
                    <a:pt x="1" y="6243"/>
                    <a:pt x="6942" y="16168"/>
                    <a:pt x="14729" y="16168"/>
                  </a:cubicBezTo>
                  <a:cubicBezTo>
                    <a:pt x="15745" y="16168"/>
                    <a:pt x="16776" y="15999"/>
                    <a:pt x="17796" y="15631"/>
                  </a:cubicBezTo>
                  <a:cubicBezTo>
                    <a:pt x="8169" y="13728"/>
                    <a:pt x="3065" y="9048"/>
                    <a:pt x="50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8" name="Google Shape;1358;p52"/>
            <p:cNvSpPr/>
            <p:nvPr/>
          </p:nvSpPr>
          <p:spPr>
            <a:xfrm>
              <a:off x="3829563" y="1906334"/>
              <a:ext cx="167086" cy="177686"/>
            </a:xfrm>
            <a:custGeom>
              <a:avLst/>
              <a:gdLst/>
              <a:ahLst/>
              <a:cxnLst/>
              <a:rect l="l" t="t" r="r" b="b"/>
              <a:pathLst>
                <a:path w="4134" h="4396" extrusionOk="0">
                  <a:moveTo>
                    <a:pt x="1461" y="1"/>
                  </a:moveTo>
                  <a:cubicBezTo>
                    <a:pt x="1439" y="1"/>
                    <a:pt x="1422" y="8"/>
                    <a:pt x="1410" y="22"/>
                  </a:cubicBezTo>
                  <a:cubicBezTo>
                    <a:pt x="1410" y="22"/>
                    <a:pt x="0" y="890"/>
                    <a:pt x="56" y="1503"/>
                  </a:cubicBezTo>
                  <a:cubicBezTo>
                    <a:pt x="118" y="2172"/>
                    <a:pt x="1986" y="4273"/>
                    <a:pt x="2301" y="4367"/>
                  </a:cubicBezTo>
                  <a:cubicBezTo>
                    <a:pt x="2366" y="4386"/>
                    <a:pt x="2428" y="4395"/>
                    <a:pt x="2488" y="4395"/>
                  </a:cubicBezTo>
                  <a:cubicBezTo>
                    <a:pt x="2853" y="4395"/>
                    <a:pt x="3124" y="4064"/>
                    <a:pt x="3431" y="3785"/>
                  </a:cubicBezTo>
                  <a:cubicBezTo>
                    <a:pt x="3769" y="3478"/>
                    <a:pt x="4133" y="3248"/>
                    <a:pt x="3995" y="2812"/>
                  </a:cubicBezTo>
                  <a:cubicBezTo>
                    <a:pt x="3884" y="2477"/>
                    <a:pt x="1869" y="1"/>
                    <a:pt x="14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9" name="Google Shape;1359;p52"/>
            <p:cNvSpPr/>
            <p:nvPr/>
          </p:nvSpPr>
          <p:spPr>
            <a:xfrm>
              <a:off x="3760488" y="1822748"/>
              <a:ext cx="361656" cy="302220"/>
            </a:xfrm>
            <a:custGeom>
              <a:avLst/>
              <a:gdLst/>
              <a:ahLst/>
              <a:cxnLst/>
              <a:rect l="l" t="t" r="r" b="b"/>
              <a:pathLst>
                <a:path w="8948" h="7477" extrusionOk="0">
                  <a:moveTo>
                    <a:pt x="8700" y="0"/>
                  </a:moveTo>
                  <a:cubicBezTo>
                    <a:pt x="8666" y="0"/>
                    <a:pt x="8630" y="12"/>
                    <a:pt x="8596" y="40"/>
                  </a:cubicBezTo>
                  <a:cubicBezTo>
                    <a:pt x="5778" y="2419"/>
                    <a:pt x="2954" y="4799"/>
                    <a:pt x="133" y="7178"/>
                  </a:cubicBezTo>
                  <a:cubicBezTo>
                    <a:pt x="1" y="7290"/>
                    <a:pt x="113" y="7477"/>
                    <a:pt x="248" y="7477"/>
                  </a:cubicBezTo>
                  <a:cubicBezTo>
                    <a:pt x="282" y="7477"/>
                    <a:pt x="317" y="7465"/>
                    <a:pt x="351" y="7437"/>
                  </a:cubicBezTo>
                  <a:cubicBezTo>
                    <a:pt x="3169" y="5058"/>
                    <a:pt x="5993" y="2678"/>
                    <a:pt x="8814" y="299"/>
                  </a:cubicBezTo>
                  <a:cubicBezTo>
                    <a:pt x="8948" y="188"/>
                    <a:pt x="8836" y="0"/>
                    <a:pt x="87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0" name="Google Shape;1360;p52"/>
            <p:cNvSpPr/>
            <p:nvPr/>
          </p:nvSpPr>
          <p:spPr>
            <a:xfrm>
              <a:off x="3698284" y="2064209"/>
              <a:ext cx="123839" cy="105537"/>
            </a:xfrm>
            <a:custGeom>
              <a:avLst/>
              <a:gdLst/>
              <a:ahLst/>
              <a:cxnLst/>
              <a:rect l="l" t="t" r="r" b="b"/>
              <a:pathLst>
                <a:path w="3064" h="2611" extrusionOk="0">
                  <a:moveTo>
                    <a:pt x="1225" y="0"/>
                  </a:moveTo>
                  <a:cubicBezTo>
                    <a:pt x="1163" y="0"/>
                    <a:pt x="1102" y="33"/>
                    <a:pt x="1072" y="100"/>
                  </a:cubicBezTo>
                  <a:cubicBezTo>
                    <a:pt x="778" y="744"/>
                    <a:pt x="320" y="1767"/>
                    <a:pt x="63" y="2322"/>
                  </a:cubicBezTo>
                  <a:cubicBezTo>
                    <a:pt x="1" y="2460"/>
                    <a:pt x="104" y="2610"/>
                    <a:pt x="248" y="2610"/>
                  </a:cubicBezTo>
                  <a:cubicBezTo>
                    <a:pt x="262" y="2610"/>
                    <a:pt x="277" y="2609"/>
                    <a:pt x="291" y="2606"/>
                  </a:cubicBezTo>
                  <a:cubicBezTo>
                    <a:pt x="929" y="2471"/>
                    <a:pt x="2153" y="2204"/>
                    <a:pt x="2886" y="2026"/>
                  </a:cubicBezTo>
                  <a:cubicBezTo>
                    <a:pt x="3049" y="1985"/>
                    <a:pt x="3064" y="1755"/>
                    <a:pt x="2904" y="1697"/>
                  </a:cubicBezTo>
                  <a:cubicBezTo>
                    <a:pt x="2830" y="1672"/>
                    <a:pt x="2761" y="1643"/>
                    <a:pt x="2689" y="1610"/>
                  </a:cubicBezTo>
                  <a:cubicBezTo>
                    <a:pt x="2273" y="1411"/>
                    <a:pt x="1885" y="1156"/>
                    <a:pt x="1654" y="740"/>
                  </a:cubicBezTo>
                  <a:cubicBezTo>
                    <a:pt x="1565" y="579"/>
                    <a:pt x="1461" y="355"/>
                    <a:pt x="1393" y="123"/>
                  </a:cubicBezTo>
                  <a:cubicBezTo>
                    <a:pt x="1367" y="43"/>
                    <a:pt x="1296" y="0"/>
                    <a:pt x="1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1" name="Google Shape;1361;p52"/>
            <p:cNvSpPr/>
            <p:nvPr/>
          </p:nvSpPr>
          <p:spPr>
            <a:xfrm>
              <a:off x="4102066" y="1730027"/>
              <a:ext cx="122748" cy="120290"/>
            </a:xfrm>
            <a:custGeom>
              <a:avLst/>
              <a:gdLst/>
              <a:ahLst/>
              <a:cxnLst/>
              <a:rect l="l" t="t" r="r" b="b"/>
              <a:pathLst>
                <a:path w="3037" h="2976" extrusionOk="0">
                  <a:moveTo>
                    <a:pt x="1980" y="0"/>
                  </a:moveTo>
                  <a:cubicBezTo>
                    <a:pt x="1835" y="114"/>
                    <a:pt x="1297" y="736"/>
                    <a:pt x="1137" y="833"/>
                  </a:cubicBezTo>
                  <a:cubicBezTo>
                    <a:pt x="1100" y="642"/>
                    <a:pt x="1025" y="239"/>
                    <a:pt x="909" y="75"/>
                  </a:cubicBezTo>
                  <a:cubicBezTo>
                    <a:pt x="829" y="268"/>
                    <a:pt x="539" y="1098"/>
                    <a:pt x="458" y="1317"/>
                  </a:cubicBezTo>
                  <a:cubicBezTo>
                    <a:pt x="313" y="1230"/>
                    <a:pt x="247" y="984"/>
                    <a:pt x="81" y="901"/>
                  </a:cubicBezTo>
                  <a:cubicBezTo>
                    <a:pt x="0" y="1212"/>
                    <a:pt x="31" y="2614"/>
                    <a:pt x="31" y="2614"/>
                  </a:cubicBezTo>
                  <a:lnTo>
                    <a:pt x="131" y="2734"/>
                  </a:lnTo>
                  <a:cubicBezTo>
                    <a:pt x="131" y="2734"/>
                    <a:pt x="1375" y="2976"/>
                    <a:pt x="1772" y="2976"/>
                  </a:cubicBezTo>
                  <a:cubicBezTo>
                    <a:pt x="1792" y="2976"/>
                    <a:pt x="1809" y="2975"/>
                    <a:pt x="1825" y="2974"/>
                  </a:cubicBezTo>
                  <a:cubicBezTo>
                    <a:pt x="1771" y="2796"/>
                    <a:pt x="1537" y="2690"/>
                    <a:pt x="1479" y="2531"/>
                  </a:cubicBezTo>
                  <a:cubicBezTo>
                    <a:pt x="1709" y="2487"/>
                    <a:pt x="2576" y="2342"/>
                    <a:pt x="2781" y="2299"/>
                  </a:cubicBezTo>
                  <a:cubicBezTo>
                    <a:pt x="2641" y="2154"/>
                    <a:pt x="2258" y="2011"/>
                    <a:pt x="2073" y="1945"/>
                  </a:cubicBezTo>
                  <a:cubicBezTo>
                    <a:pt x="2195" y="1804"/>
                    <a:pt x="2899" y="1377"/>
                    <a:pt x="3036" y="1253"/>
                  </a:cubicBezTo>
                  <a:cubicBezTo>
                    <a:pt x="2798" y="1172"/>
                    <a:pt x="2026" y="1054"/>
                    <a:pt x="2026" y="1054"/>
                  </a:cubicBezTo>
                  <a:cubicBezTo>
                    <a:pt x="2026" y="1054"/>
                    <a:pt x="2019" y="247"/>
                    <a:pt x="19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2" name="Google Shape;1362;p52"/>
            <p:cNvSpPr/>
            <p:nvPr/>
          </p:nvSpPr>
          <p:spPr>
            <a:xfrm>
              <a:off x="3839264" y="1563219"/>
              <a:ext cx="514353" cy="610019"/>
            </a:xfrm>
            <a:custGeom>
              <a:avLst/>
              <a:gdLst/>
              <a:ahLst/>
              <a:cxnLst/>
              <a:rect l="l" t="t" r="r" b="b"/>
              <a:pathLst>
                <a:path w="12726" h="15092" extrusionOk="0">
                  <a:moveTo>
                    <a:pt x="13" y="1"/>
                  </a:moveTo>
                  <a:cubicBezTo>
                    <a:pt x="7" y="1"/>
                    <a:pt x="0" y="9"/>
                    <a:pt x="6" y="17"/>
                  </a:cubicBezTo>
                  <a:cubicBezTo>
                    <a:pt x="831" y="999"/>
                    <a:pt x="1657" y="1978"/>
                    <a:pt x="2485" y="2957"/>
                  </a:cubicBezTo>
                  <a:cubicBezTo>
                    <a:pt x="3311" y="3939"/>
                    <a:pt x="4140" y="4918"/>
                    <a:pt x="4966" y="5900"/>
                  </a:cubicBezTo>
                  <a:cubicBezTo>
                    <a:pt x="5790" y="6882"/>
                    <a:pt x="6618" y="7863"/>
                    <a:pt x="7445" y="8843"/>
                  </a:cubicBezTo>
                  <a:cubicBezTo>
                    <a:pt x="8271" y="9824"/>
                    <a:pt x="9099" y="10806"/>
                    <a:pt x="9925" y="11785"/>
                  </a:cubicBezTo>
                  <a:cubicBezTo>
                    <a:pt x="10747" y="12765"/>
                    <a:pt x="11574" y="13742"/>
                    <a:pt x="12396" y="14721"/>
                  </a:cubicBezTo>
                  <a:cubicBezTo>
                    <a:pt x="12499" y="14844"/>
                    <a:pt x="12603" y="14964"/>
                    <a:pt x="12704" y="15088"/>
                  </a:cubicBezTo>
                  <a:cubicBezTo>
                    <a:pt x="12707" y="15090"/>
                    <a:pt x="12709" y="15091"/>
                    <a:pt x="12712" y="15091"/>
                  </a:cubicBezTo>
                  <a:cubicBezTo>
                    <a:pt x="12720" y="15091"/>
                    <a:pt x="12726" y="15081"/>
                    <a:pt x="12721" y="15073"/>
                  </a:cubicBezTo>
                  <a:cubicBezTo>
                    <a:pt x="11897" y="14094"/>
                    <a:pt x="11075" y="13119"/>
                    <a:pt x="10248" y="12141"/>
                  </a:cubicBezTo>
                  <a:cubicBezTo>
                    <a:pt x="9422" y="11160"/>
                    <a:pt x="8594" y="10178"/>
                    <a:pt x="7768" y="9197"/>
                  </a:cubicBezTo>
                  <a:cubicBezTo>
                    <a:pt x="6943" y="8217"/>
                    <a:pt x="6115" y="7236"/>
                    <a:pt x="5289" y="6254"/>
                  </a:cubicBezTo>
                  <a:cubicBezTo>
                    <a:pt x="4463" y="5273"/>
                    <a:pt x="3634" y="4293"/>
                    <a:pt x="2808" y="3312"/>
                  </a:cubicBezTo>
                  <a:cubicBezTo>
                    <a:pt x="1984" y="2330"/>
                    <a:pt x="1158" y="1348"/>
                    <a:pt x="329" y="371"/>
                  </a:cubicBezTo>
                  <a:cubicBezTo>
                    <a:pt x="226" y="247"/>
                    <a:pt x="122" y="125"/>
                    <a:pt x="19" y="5"/>
                  </a:cubicBezTo>
                  <a:cubicBezTo>
                    <a:pt x="17" y="2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3074" name="Picture 2" descr="Easter Bunny Egg Flat Icon Graphic by Soe Image · Creative Fabrica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736" y="1411059"/>
            <a:ext cx="3969250" cy="264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8" grpId="0" animBg="1"/>
      <p:bldP spid="1269" grpId="0" animBg="1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44"/>
          <p:cNvSpPr/>
          <p:nvPr/>
        </p:nvSpPr>
        <p:spPr>
          <a:xfrm>
            <a:off x="7473939" y="-234272"/>
            <a:ext cx="1147499" cy="1053230"/>
          </a:xfrm>
          <a:custGeom>
            <a:avLst/>
            <a:gdLst/>
            <a:ahLst/>
            <a:cxnLst/>
            <a:rect l="l" t="t" r="r" b="b"/>
            <a:pathLst>
              <a:path w="23335" h="21418" extrusionOk="0">
                <a:moveTo>
                  <a:pt x="11252" y="5667"/>
                </a:moveTo>
                <a:cubicBezTo>
                  <a:pt x="11428" y="5756"/>
                  <a:pt x="11602" y="5852"/>
                  <a:pt x="11771" y="5953"/>
                </a:cubicBezTo>
                <a:cubicBezTo>
                  <a:pt x="11761" y="5955"/>
                  <a:pt x="11753" y="5957"/>
                  <a:pt x="11742" y="5959"/>
                </a:cubicBezTo>
                <a:cubicBezTo>
                  <a:pt x="11613" y="5950"/>
                  <a:pt x="11483" y="5946"/>
                  <a:pt x="11354" y="5946"/>
                </a:cubicBezTo>
                <a:cubicBezTo>
                  <a:pt x="11158" y="5946"/>
                  <a:pt x="10964" y="5956"/>
                  <a:pt x="10773" y="5976"/>
                </a:cubicBezTo>
                <a:cubicBezTo>
                  <a:pt x="10929" y="5870"/>
                  <a:pt x="11086" y="5767"/>
                  <a:pt x="11252" y="5667"/>
                </a:cubicBezTo>
                <a:close/>
                <a:moveTo>
                  <a:pt x="9415" y="5199"/>
                </a:moveTo>
                <a:cubicBezTo>
                  <a:pt x="9438" y="5199"/>
                  <a:pt x="9462" y="5199"/>
                  <a:pt x="9485" y="5199"/>
                </a:cubicBezTo>
                <a:cubicBezTo>
                  <a:pt x="9465" y="5206"/>
                  <a:pt x="9444" y="5210"/>
                  <a:pt x="9425" y="5216"/>
                </a:cubicBezTo>
                <a:cubicBezTo>
                  <a:pt x="8437" y="5522"/>
                  <a:pt x="7678" y="6077"/>
                  <a:pt x="7114" y="6786"/>
                </a:cubicBezTo>
                <a:cubicBezTo>
                  <a:pt x="7154" y="6668"/>
                  <a:pt x="7102" y="6525"/>
                  <a:pt x="6978" y="6512"/>
                </a:cubicBezTo>
                <a:cubicBezTo>
                  <a:pt x="6988" y="6490"/>
                  <a:pt x="6998" y="6465"/>
                  <a:pt x="7009" y="6444"/>
                </a:cubicBezTo>
                <a:cubicBezTo>
                  <a:pt x="7060" y="6338"/>
                  <a:pt x="7114" y="6233"/>
                  <a:pt x="7168" y="6129"/>
                </a:cubicBezTo>
                <a:cubicBezTo>
                  <a:pt x="7797" y="5573"/>
                  <a:pt x="8542" y="5199"/>
                  <a:pt x="9415" y="5199"/>
                </a:cubicBezTo>
                <a:close/>
                <a:moveTo>
                  <a:pt x="12267" y="2765"/>
                </a:moveTo>
                <a:cubicBezTo>
                  <a:pt x="13114" y="2765"/>
                  <a:pt x="13967" y="2983"/>
                  <a:pt x="14791" y="3462"/>
                </a:cubicBezTo>
                <a:cubicBezTo>
                  <a:pt x="15950" y="4139"/>
                  <a:pt x="16868" y="5160"/>
                  <a:pt x="17464" y="6349"/>
                </a:cubicBezTo>
                <a:cubicBezTo>
                  <a:pt x="17381" y="6657"/>
                  <a:pt x="17271" y="6958"/>
                  <a:pt x="17135" y="7241"/>
                </a:cubicBezTo>
                <a:cubicBezTo>
                  <a:pt x="16319" y="6454"/>
                  <a:pt x="15377" y="5843"/>
                  <a:pt x="14171" y="5759"/>
                </a:cubicBezTo>
                <a:cubicBezTo>
                  <a:pt x="13985" y="5745"/>
                  <a:pt x="13784" y="5738"/>
                  <a:pt x="13576" y="5738"/>
                </a:cubicBezTo>
                <a:cubicBezTo>
                  <a:pt x="13391" y="5738"/>
                  <a:pt x="13199" y="5744"/>
                  <a:pt x="13006" y="5756"/>
                </a:cubicBezTo>
                <a:cubicBezTo>
                  <a:pt x="12680" y="5554"/>
                  <a:pt x="12341" y="5388"/>
                  <a:pt x="11989" y="5268"/>
                </a:cubicBezTo>
                <a:cubicBezTo>
                  <a:pt x="12728" y="4915"/>
                  <a:pt x="13516" y="4683"/>
                  <a:pt x="14288" y="4683"/>
                </a:cubicBezTo>
                <a:cubicBezTo>
                  <a:pt x="14955" y="4683"/>
                  <a:pt x="15610" y="4856"/>
                  <a:pt x="16211" y="5274"/>
                </a:cubicBezTo>
                <a:cubicBezTo>
                  <a:pt x="16250" y="5302"/>
                  <a:pt x="16290" y="5313"/>
                  <a:pt x="16329" y="5313"/>
                </a:cubicBezTo>
                <a:cubicBezTo>
                  <a:pt x="16506" y="5313"/>
                  <a:pt x="16642" y="5058"/>
                  <a:pt x="16458" y="4930"/>
                </a:cubicBezTo>
                <a:cubicBezTo>
                  <a:pt x="15781" y="4461"/>
                  <a:pt x="15044" y="4266"/>
                  <a:pt x="14297" y="4266"/>
                </a:cubicBezTo>
                <a:cubicBezTo>
                  <a:pt x="13309" y="4266"/>
                  <a:pt x="12302" y="4606"/>
                  <a:pt x="11386" y="5104"/>
                </a:cubicBezTo>
                <a:cubicBezTo>
                  <a:pt x="11142" y="5057"/>
                  <a:pt x="10898" y="5034"/>
                  <a:pt x="10645" y="5032"/>
                </a:cubicBezTo>
                <a:cubicBezTo>
                  <a:pt x="10217" y="4904"/>
                  <a:pt x="9786" y="4833"/>
                  <a:pt x="9358" y="4833"/>
                </a:cubicBezTo>
                <a:cubicBezTo>
                  <a:pt x="8796" y="4833"/>
                  <a:pt x="8241" y="4955"/>
                  <a:pt x="7709" y="5233"/>
                </a:cubicBezTo>
                <a:cubicBezTo>
                  <a:pt x="8108" y="4653"/>
                  <a:pt x="8589" y="4129"/>
                  <a:pt x="9171" y="3742"/>
                </a:cubicBezTo>
                <a:cubicBezTo>
                  <a:pt x="9272" y="3677"/>
                  <a:pt x="9371" y="3617"/>
                  <a:pt x="9473" y="3559"/>
                </a:cubicBezTo>
                <a:cubicBezTo>
                  <a:pt x="9525" y="3530"/>
                  <a:pt x="9574" y="3501"/>
                  <a:pt x="9626" y="3477"/>
                </a:cubicBezTo>
                <a:cubicBezTo>
                  <a:pt x="10059" y="3261"/>
                  <a:pt x="10491" y="3168"/>
                  <a:pt x="10917" y="3168"/>
                </a:cubicBezTo>
                <a:cubicBezTo>
                  <a:pt x="11797" y="3168"/>
                  <a:pt x="12650" y="3562"/>
                  <a:pt x="13424" y="4081"/>
                </a:cubicBezTo>
                <a:cubicBezTo>
                  <a:pt x="13463" y="4108"/>
                  <a:pt x="13503" y="4119"/>
                  <a:pt x="13540" y="4119"/>
                </a:cubicBezTo>
                <a:cubicBezTo>
                  <a:pt x="13720" y="4119"/>
                  <a:pt x="13856" y="3864"/>
                  <a:pt x="13668" y="3737"/>
                </a:cubicBezTo>
                <a:cubicBezTo>
                  <a:pt x="13035" y="3313"/>
                  <a:pt x="12343" y="2955"/>
                  <a:pt x="11616" y="2808"/>
                </a:cubicBezTo>
                <a:cubicBezTo>
                  <a:pt x="11832" y="2780"/>
                  <a:pt x="12050" y="2765"/>
                  <a:pt x="12267" y="2765"/>
                </a:cubicBezTo>
                <a:close/>
                <a:moveTo>
                  <a:pt x="11778" y="6386"/>
                </a:moveTo>
                <a:cubicBezTo>
                  <a:pt x="12057" y="6409"/>
                  <a:pt x="12337" y="6452"/>
                  <a:pt x="12612" y="6514"/>
                </a:cubicBezTo>
                <a:cubicBezTo>
                  <a:pt x="12662" y="6547"/>
                  <a:pt x="12712" y="6585"/>
                  <a:pt x="12757" y="6618"/>
                </a:cubicBezTo>
                <a:cubicBezTo>
                  <a:pt x="12797" y="6646"/>
                  <a:pt x="12837" y="6659"/>
                  <a:pt x="12874" y="6659"/>
                </a:cubicBezTo>
                <a:cubicBezTo>
                  <a:pt x="12922" y="6659"/>
                  <a:pt x="12966" y="6640"/>
                  <a:pt x="13001" y="6610"/>
                </a:cubicBezTo>
                <a:cubicBezTo>
                  <a:pt x="13275" y="6692"/>
                  <a:pt x="13544" y="6792"/>
                  <a:pt x="13809" y="6904"/>
                </a:cubicBezTo>
                <a:cubicBezTo>
                  <a:pt x="14128" y="7206"/>
                  <a:pt x="14420" y="7544"/>
                  <a:pt x="14683" y="7904"/>
                </a:cubicBezTo>
                <a:cubicBezTo>
                  <a:pt x="14066" y="7351"/>
                  <a:pt x="13347" y="6924"/>
                  <a:pt x="12587" y="6688"/>
                </a:cubicBezTo>
                <a:cubicBezTo>
                  <a:pt x="12208" y="6571"/>
                  <a:pt x="11852" y="6518"/>
                  <a:pt x="11518" y="6518"/>
                </a:cubicBezTo>
                <a:cubicBezTo>
                  <a:pt x="11477" y="6518"/>
                  <a:pt x="11435" y="6519"/>
                  <a:pt x="11395" y="6521"/>
                </a:cubicBezTo>
                <a:cubicBezTo>
                  <a:pt x="11519" y="6469"/>
                  <a:pt x="11647" y="6423"/>
                  <a:pt x="11778" y="6386"/>
                </a:cubicBezTo>
                <a:close/>
                <a:moveTo>
                  <a:pt x="13569" y="6152"/>
                </a:moveTo>
                <a:cubicBezTo>
                  <a:pt x="13848" y="6154"/>
                  <a:pt x="14111" y="6171"/>
                  <a:pt x="14347" y="6202"/>
                </a:cubicBezTo>
                <a:cubicBezTo>
                  <a:pt x="15397" y="6334"/>
                  <a:pt x="16221" y="6904"/>
                  <a:pt x="16936" y="7620"/>
                </a:cubicBezTo>
                <a:cubicBezTo>
                  <a:pt x="16801" y="7850"/>
                  <a:pt x="16654" y="8065"/>
                  <a:pt x="16493" y="8262"/>
                </a:cubicBezTo>
                <a:cubicBezTo>
                  <a:pt x="15816" y="7537"/>
                  <a:pt x="14950" y="6939"/>
                  <a:pt x="14010" y="6533"/>
                </a:cubicBezTo>
                <a:cubicBezTo>
                  <a:pt x="13869" y="6398"/>
                  <a:pt x="13720" y="6272"/>
                  <a:pt x="13569" y="6152"/>
                </a:cubicBezTo>
                <a:close/>
                <a:moveTo>
                  <a:pt x="14873" y="7467"/>
                </a:moveTo>
                <a:lnTo>
                  <a:pt x="14873" y="7467"/>
                </a:lnTo>
                <a:cubicBezTo>
                  <a:pt x="15370" y="7786"/>
                  <a:pt x="15826" y="8161"/>
                  <a:pt x="16211" y="8579"/>
                </a:cubicBezTo>
                <a:cubicBezTo>
                  <a:pt x="16153" y="8639"/>
                  <a:pt x="16099" y="8703"/>
                  <a:pt x="16039" y="8761"/>
                </a:cubicBezTo>
                <a:cubicBezTo>
                  <a:pt x="15874" y="8645"/>
                  <a:pt x="15704" y="8535"/>
                  <a:pt x="15530" y="8434"/>
                </a:cubicBezTo>
                <a:cubicBezTo>
                  <a:pt x="15331" y="8101"/>
                  <a:pt x="15114" y="7775"/>
                  <a:pt x="14873" y="7467"/>
                </a:cubicBezTo>
                <a:close/>
                <a:moveTo>
                  <a:pt x="16449" y="8852"/>
                </a:moveTo>
                <a:cubicBezTo>
                  <a:pt x="16609" y="9045"/>
                  <a:pt x="16758" y="9252"/>
                  <a:pt x="16886" y="9461"/>
                </a:cubicBezTo>
                <a:cubicBezTo>
                  <a:pt x="16712" y="9289"/>
                  <a:pt x="16526" y="9126"/>
                  <a:pt x="16333" y="8976"/>
                </a:cubicBezTo>
                <a:lnTo>
                  <a:pt x="16449" y="8852"/>
                </a:lnTo>
                <a:close/>
                <a:moveTo>
                  <a:pt x="10664" y="6417"/>
                </a:moveTo>
                <a:cubicBezTo>
                  <a:pt x="10452" y="6547"/>
                  <a:pt x="10260" y="6707"/>
                  <a:pt x="10100" y="6887"/>
                </a:cubicBezTo>
                <a:cubicBezTo>
                  <a:pt x="9411" y="7281"/>
                  <a:pt x="8860" y="7956"/>
                  <a:pt x="8427" y="8790"/>
                </a:cubicBezTo>
                <a:cubicBezTo>
                  <a:pt x="8301" y="9037"/>
                  <a:pt x="8164" y="9322"/>
                  <a:pt x="8032" y="9639"/>
                </a:cubicBezTo>
                <a:cubicBezTo>
                  <a:pt x="7959" y="9689"/>
                  <a:pt x="7887" y="9736"/>
                  <a:pt x="7816" y="9792"/>
                </a:cubicBezTo>
                <a:cubicBezTo>
                  <a:pt x="7880" y="9710"/>
                  <a:pt x="7949" y="9631"/>
                  <a:pt x="8021" y="9554"/>
                </a:cubicBezTo>
                <a:cubicBezTo>
                  <a:pt x="8161" y="9406"/>
                  <a:pt x="8004" y="9235"/>
                  <a:pt x="7839" y="9235"/>
                </a:cubicBezTo>
                <a:cubicBezTo>
                  <a:pt x="7811" y="9235"/>
                  <a:pt x="7782" y="9241"/>
                  <a:pt x="7754" y="9252"/>
                </a:cubicBezTo>
                <a:cubicBezTo>
                  <a:pt x="7750" y="9239"/>
                  <a:pt x="7746" y="9227"/>
                  <a:pt x="7740" y="9210"/>
                </a:cubicBezTo>
                <a:cubicBezTo>
                  <a:pt x="8264" y="8285"/>
                  <a:pt x="8995" y="7450"/>
                  <a:pt x="9699" y="6817"/>
                </a:cubicBezTo>
                <a:cubicBezTo>
                  <a:pt x="9802" y="6732"/>
                  <a:pt x="9904" y="6645"/>
                  <a:pt x="10007" y="6558"/>
                </a:cubicBezTo>
                <a:cubicBezTo>
                  <a:pt x="10220" y="6494"/>
                  <a:pt x="10442" y="6448"/>
                  <a:pt x="10664" y="6417"/>
                </a:cubicBezTo>
                <a:close/>
                <a:moveTo>
                  <a:pt x="10615" y="5457"/>
                </a:moveTo>
                <a:cubicBezTo>
                  <a:pt x="10663" y="5457"/>
                  <a:pt x="10711" y="5458"/>
                  <a:pt x="10759" y="5460"/>
                </a:cubicBezTo>
                <a:cubicBezTo>
                  <a:pt x="10765" y="5464"/>
                  <a:pt x="10769" y="5467"/>
                  <a:pt x="10775" y="5467"/>
                </a:cubicBezTo>
                <a:cubicBezTo>
                  <a:pt x="10552" y="5612"/>
                  <a:pt x="10334" y="5761"/>
                  <a:pt x="10127" y="5920"/>
                </a:cubicBezTo>
                <a:cubicBezTo>
                  <a:pt x="10112" y="5816"/>
                  <a:pt x="10021" y="5724"/>
                  <a:pt x="9915" y="5724"/>
                </a:cubicBezTo>
                <a:cubicBezTo>
                  <a:pt x="9874" y="5724"/>
                  <a:pt x="9831" y="5738"/>
                  <a:pt x="9790" y="5771"/>
                </a:cubicBezTo>
                <a:cubicBezTo>
                  <a:pt x="9452" y="6046"/>
                  <a:pt x="9137" y="6326"/>
                  <a:pt x="8839" y="6610"/>
                </a:cubicBezTo>
                <a:cubicBezTo>
                  <a:pt x="8678" y="6707"/>
                  <a:pt x="8522" y="6810"/>
                  <a:pt x="8373" y="6929"/>
                </a:cubicBezTo>
                <a:cubicBezTo>
                  <a:pt x="7319" y="7765"/>
                  <a:pt x="6638" y="8914"/>
                  <a:pt x="6271" y="10192"/>
                </a:cubicBezTo>
                <a:cubicBezTo>
                  <a:pt x="6491" y="8003"/>
                  <a:pt x="7537" y="6057"/>
                  <a:pt x="9823" y="5545"/>
                </a:cubicBezTo>
                <a:cubicBezTo>
                  <a:pt x="10092" y="5486"/>
                  <a:pt x="10356" y="5457"/>
                  <a:pt x="10615" y="5457"/>
                </a:cubicBezTo>
                <a:close/>
                <a:moveTo>
                  <a:pt x="16035" y="9277"/>
                </a:moveTo>
                <a:cubicBezTo>
                  <a:pt x="16118" y="9341"/>
                  <a:pt x="16201" y="9405"/>
                  <a:pt x="16282" y="9473"/>
                </a:cubicBezTo>
                <a:cubicBezTo>
                  <a:pt x="16265" y="9517"/>
                  <a:pt x="16257" y="9567"/>
                  <a:pt x="16275" y="9618"/>
                </a:cubicBezTo>
                <a:cubicBezTo>
                  <a:pt x="16379" y="9929"/>
                  <a:pt x="16443" y="10254"/>
                  <a:pt x="16470" y="10579"/>
                </a:cubicBezTo>
                <a:cubicBezTo>
                  <a:pt x="16416" y="10418"/>
                  <a:pt x="16356" y="10260"/>
                  <a:pt x="16286" y="10103"/>
                </a:cubicBezTo>
                <a:cubicBezTo>
                  <a:pt x="16201" y="9844"/>
                  <a:pt x="16099" y="9581"/>
                  <a:pt x="15985" y="9322"/>
                </a:cubicBezTo>
                <a:cubicBezTo>
                  <a:pt x="16002" y="9308"/>
                  <a:pt x="16019" y="9291"/>
                  <a:pt x="16035" y="9277"/>
                </a:cubicBezTo>
                <a:close/>
                <a:moveTo>
                  <a:pt x="17195" y="7891"/>
                </a:moveTo>
                <a:cubicBezTo>
                  <a:pt x="17640" y="8372"/>
                  <a:pt x="18044" y="8898"/>
                  <a:pt x="18439" y="9386"/>
                </a:cubicBezTo>
                <a:cubicBezTo>
                  <a:pt x="18481" y="9440"/>
                  <a:pt x="18534" y="9462"/>
                  <a:pt x="18585" y="9462"/>
                </a:cubicBezTo>
                <a:cubicBezTo>
                  <a:pt x="18599" y="9462"/>
                  <a:pt x="18614" y="9460"/>
                  <a:pt x="18628" y="9457"/>
                </a:cubicBezTo>
                <a:lnTo>
                  <a:pt x="18628" y="9457"/>
                </a:lnTo>
                <a:cubicBezTo>
                  <a:pt x="18450" y="9908"/>
                  <a:pt x="18180" y="10331"/>
                  <a:pt x="17849" y="10720"/>
                </a:cubicBezTo>
                <a:lnTo>
                  <a:pt x="17795" y="10627"/>
                </a:lnTo>
                <a:cubicBezTo>
                  <a:pt x="17793" y="10561"/>
                  <a:pt x="17793" y="10490"/>
                  <a:pt x="17787" y="10420"/>
                </a:cubicBezTo>
                <a:cubicBezTo>
                  <a:pt x="17780" y="10301"/>
                  <a:pt x="17694" y="10248"/>
                  <a:pt x="17602" y="10248"/>
                </a:cubicBezTo>
                <a:cubicBezTo>
                  <a:pt x="17586" y="10248"/>
                  <a:pt x="17571" y="10249"/>
                  <a:pt x="17555" y="10252"/>
                </a:cubicBezTo>
                <a:cubicBezTo>
                  <a:pt x="17545" y="10238"/>
                  <a:pt x="17534" y="10223"/>
                  <a:pt x="17524" y="10209"/>
                </a:cubicBezTo>
                <a:cubicBezTo>
                  <a:pt x="17607" y="10159"/>
                  <a:pt x="17663" y="10066"/>
                  <a:pt x="17613" y="9950"/>
                </a:cubicBezTo>
                <a:cubicBezTo>
                  <a:pt x="17402" y="9444"/>
                  <a:pt x="17099" y="8966"/>
                  <a:pt x="16729" y="8523"/>
                </a:cubicBezTo>
                <a:cubicBezTo>
                  <a:pt x="16897" y="8318"/>
                  <a:pt x="17052" y="8109"/>
                  <a:pt x="17195" y="7891"/>
                </a:cubicBezTo>
                <a:close/>
                <a:moveTo>
                  <a:pt x="11189" y="8726"/>
                </a:moveTo>
                <a:cubicBezTo>
                  <a:pt x="12192" y="8726"/>
                  <a:pt x="13150" y="9494"/>
                  <a:pt x="13830" y="10389"/>
                </a:cubicBezTo>
                <a:cubicBezTo>
                  <a:pt x="13457" y="10600"/>
                  <a:pt x="13076" y="10797"/>
                  <a:pt x="12695" y="10977"/>
                </a:cubicBezTo>
                <a:cubicBezTo>
                  <a:pt x="12651" y="10998"/>
                  <a:pt x="12606" y="11018"/>
                  <a:pt x="12560" y="11039"/>
                </a:cubicBezTo>
                <a:cubicBezTo>
                  <a:pt x="12554" y="10964"/>
                  <a:pt x="12538" y="10890"/>
                  <a:pt x="12513" y="10817"/>
                </a:cubicBezTo>
                <a:cubicBezTo>
                  <a:pt x="12252" y="10059"/>
                  <a:pt x="11322" y="9597"/>
                  <a:pt x="10466" y="9597"/>
                </a:cubicBezTo>
                <a:cubicBezTo>
                  <a:pt x="10322" y="9597"/>
                  <a:pt x="10180" y="9610"/>
                  <a:pt x="10044" y="9637"/>
                </a:cubicBezTo>
                <a:cubicBezTo>
                  <a:pt x="10146" y="9368"/>
                  <a:pt x="10270" y="9113"/>
                  <a:pt x="10423" y="8883"/>
                </a:cubicBezTo>
                <a:lnTo>
                  <a:pt x="10425" y="8883"/>
                </a:lnTo>
                <a:cubicBezTo>
                  <a:pt x="10680" y="8775"/>
                  <a:pt x="10936" y="8726"/>
                  <a:pt x="11189" y="8726"/>
                </a:cubicBezTo>
                <a:close/>
                <a:moveTo>
                  <a:pt x="6048" y="7587"/>
                </a:moveTo>
                <a:cubicBezTo>
                  <a:pt x="5561" y="8856"/>
                  <a:pt x="5213" y="10293"/>
                  <a:pt x="5230" y="11646"/>
                </a:cubicBezTo>
                <a:cubicBezTo>
                  <a:pt x="5116" y="11528"/>
                  <a:pt x="5002" y="11408"/>
                  <a:pt x="4899" y="11279"/>
                </a:cubicBezTo>
                <a:cubicBezTo>
                  <a:pt x="4863" y="11236"/>
                  <a:pt x="4820" y="11217"/>
                  <a:pt x="4774" y="11211"/>
                </a:cubicBezTo>
                <a:cubicBezTo>
                  <a:pt x="4843" y="10434"/>
                  <a:pt x="5008" y="9662"/>
                  <a:pt x="5259" y="8916"/>
                </a:cubicBezTo>
                <a:cubicBezTo>
                  <a:pt x="5296" y="8836"/>
                  <a:pt x="5329" y="8755"/>
                  <a:pt x="5364" y="8678"/>
                </a:cubicBezTo>
                <a:cubicBezTo>
                  <a:pt x="5367" y="8672"/>
                  <a:pt x="5367" y="8670"/>
                  <a:pt x="5371" y="8668"/>
                </a:cubicBezTo>
                <a:cubicBezTo>
                  <a:pt x="5406" y="8593"/>
                  <a:pt x="5445" y="8521"/>
                  <a:pt x="5485" y="8444"/>
                </a:cubicBezTo>
                <a:cubicBezTo>
                  <a:pt x="5652" y="8130"/>
                  <a:pt x="5841" y="7836"/>
                  <a:pt x="6048" y="7587"/>
                </a:cubicBezTo>
                <a:close/>
                <a:moveTo>
                  <a:pt x="16810" y="9989"/>
                </a:moveTo>
                <a:lnTo>
                  <a:pt x="16810" y="9989"/>
                </a:lnTo>
                <a:cubicBezTo>
                  <a:pt x="17023" y="10223"/>
                  <a:pt x="17213" y="10478"/>
                  <a:pt x="17379" y="10751"/>
                </a:cubicBezTo>
                <a:cubicBezTo>
                  <a:pt x="17383" y="10913"/>
                  <a:pt x="17383" y="11070"/>
                  <a:pt x="17373" y="11225"/>
                </a:cubicBezTo>
                <a:cubicBezTo>
                  <a:pt x="17193" y="11397"/>
                  <a:pt x="17002" y="11559"/>
                  <a:pt x="16803" y="11714"/>
                </a:cubicBezTo>
                <a:cubicBezTo>
                  <a:pt x="16928" y="11161"/>
                  <a:pt x="16928" y="10565"/>
                  <a:pt x="16810" y="9989"/>
                </a:cubicBezTo>
                <a:close/>
                <a:moveTo>
                  <a:pt x="11655" y="11911"/>
                </a:moveTo>
                <a:cubicBezTo>
                  <a:pt x="11658" y="11917"/>
                  <a:pt x="11658" y="11921"/>
                  <a:pt x="11660" y="11927"/>
                </a:cubicBezTo>
                <a:cubicBezTo>
                  <a:pt x="11618" y="11942"/>
                  <a:pt x="11577" y="11956"/>
                  <a:pt x="11535" y="11960"/>
                </a:cubicBezTo>
                <a:cubicBezTo>
                  <a:pt x="11575" y="11942"/>
                  <a:pt x="11616" y="11927"/>
                  <a:pt x="11655" y="11911"/>
                </a:cubicBezTo>
                <a:close/>
                <a:moveTo>
                  <a:pt x="10441" y="10013"/>
                </a:moveTo>
                <a:cubicBezTo>
                  <a:pt x="10968" y="10013"/>
                  <a:pt x="11535" y="10249"/>
                  <a:pt x="11865" y="10581"/>
                </a:cubicBezTo>
                <a:cubicBezTo>
                  <a:pt x="12047" y="10761"/>
                  <a:pt x="12142" y="11000"/>
                  <a:pt x="12136" y="11234"/>
                </a:cubicBezTo>
                <a:cubicBezTo>
                  <a:pt x="12080" y="11258"/>
                  <a:pt x="12020" y="11285"/>
                  <a:pt x="11964" y="11308"/>
                </a:cubicBezTo>
                <a:cubicBezTo>
                  <a:pt x="11945" y="11161"/>
                  <a:pt x="11935" y="11010"/>
                  <a:pt x="11933" y="10861"/>
                </a:cubicBezTo>
                <a:cubicBezTo>
                  <a:pt x="11930" y="10715"/>
                  <a:pt x="11805" y="10634"/>
                  <a:pt x="11692" y="10634"/>
                </a:cubicBezTo>
                <a:cubicBezTo>
                  <a:pt x="11597" y="10634"/>
                  <a:pt x="11510" y="10692"/>
                  <a:pt x="11510" y="10817"/>
                </a:cubicBezTo>
                <a:cubicBezTo>
                  <a:pt x="11515" y="11037"/>
                  <a:pt x="11533" y="11258"/>
                  <a:pt x="11566" y="11476"/>
                </a:cubicBezTo>
                <a:cubicBezTo>
                  <a:pt x="11355" y="11565"/>
                  <a:pt x="11146" y="11650"/>
                  <a:pt x="10931" y="11733"/>
                </a:cubicBezTo>
                <a:cubicBezTo>
                  <a:pt x="10765" y="11594"/>
                  <a:pt x="10622" y="11418"/>
                  <a:pt x="10521" y="11265"/>
                </a:cubicBezTo>
                <a:cubicBezTo>
                  <a:pt x="10481" y="11204"/>
                  <a:pt x="10428" y="11178"/>
                  <a:pt x="10375" y="11178"/>
                </a:cubicBezTo>
                <a:cubicBezTo>
                  <a:pt x="10229" y="11178"/>
                  <a:pt x="10083" y="11367"/>
                  <a:pt x="10193" y="11532"/>
                </a:cubicBezTo>
                <a:cubicBezTo>
                  <a:pt x="10276" y="11658"/>
                  <a:pt x="10376" y="11784"/>
                  <a:pt x="10490" y="11900"/>
                </a:cubicBezTo>
                <a:cubicBezTo>
                  <a:pt x="10218" y="12002"/>
                  <a:pt x="9947" y="12101"/>
                  <a:pt x="9676" y="12197"/>
                </a:cubicBezTo>
                <a:cubicBezTo>
                  <a:pt x="9657" y="11480"/>
                  <a:pt x="9719" y="10761"/>
                  <a:pt x="9893" y="10113"/>
                </a:cubicBezTo>
                <a:cubicBezTo>
                  <a:pt x="10062" y="10044"/>
                  <a:pt x="10249" y="10013"/>
                  <a:pt x="10441" y="10013"/>
                </a:cubicBezTo>
                <a:close/>
                <a:moveTo>
                  <a:pt x="7029" y="6904"/>
                </a:moveTo>
                <a:lnTo>
                  <a:pt x="7029" y="6904"/>
                </a:lnTo>
                <a:cubicBezTo>
                  <a:pt x="5975" y="8312"/>
                  <a:pt x="5661" y="10291"/>
                  <a:pt x="5857" y="12209"/>
                </a:cubicBezTo>
                <a:cubicBezTo>
                  <a:pt x="5789" y="12157"/>
                  <a:pt x="5725" y="12103"/>
                  <a:pt x="5663" y="12049"/>
                </a:cubicBezTo>
                <a:cubicBezTo>
                  <a:pt x="5541" y="10366"/>
                  <a:pt x="6114" y="8473"/>
                  <a:pt x="6748" y="7022"/>
                </a:cubicBezTo>
                <a:cubicBezTo>
                  <a:pt x="6818" y="6989"/>
                  <a:pt x="6891" y="6960"/>
                  <a:pt x="6965" y="6937"/>
                </a:cubicBezTo>
                <a:cubicBezTo>
                  <a:pt x="6990" y="6929"/>
                  <a:pt x="7011" y="6916"/>
                  <a:pt x="7029" y="6904"/>
                </a:cubicBezTo>
                <a:close/>
                <a:moveTo>
                  <a:pt x="11711" y="449"/>
                </a:moveTo>
                <a:cubicBezTo>
                  <a:pt x="14632" y="449"/>
                  <a:pt x="17609" y="1949"/>
                  <a:pt x="18800" y="4663"/>
                </a:cubicBezTo>
                <a:cubicBezTo>
                  <a:pt x="18615" y="4707"/>
                  <a:pt x="18613" y="5036"/>
                  <a:pt x="18845" y="5086"/>
                </a:cubicBezTo>
                <a:cubicBezTo>
                  <a:pt x="20518" y="5423"/>
                  <a:pt x="21262" y="6740"/>
                  <a:pt x="21417" y="8320"/>
                </a:cubicBezTo>
                <a:cubicBezTo>
                  <a:pt x="21152" y="9217"/>
                  <a:pt x="20713" y="10062"/>
                  <a:pt x="20139" y="10811"/>
                </a:cubicBezTo>
                <a:cubicBezTo>
                  <a:pt x="20208" y="10033"/>
                  <a:pt x="20148" y="9233"/>
                  <a:pt x="20003" y="8448"/>
                </a:cubicBezTo>
                <a:cubicBezTo>
                  <a:pt x="19981" y="8330"/>
                  <a:pt x="19887" y="8277"/>
                  <a:pt x="19793" y="8277"/>
                </a:cubicBezTo>
                <a:cubicBezTo>
                  <a:pt x="19675" y="8277"/>
                  <a:pt x="19557" y="8362"/>
                  <a:pt x="19584" y="8513"/>
                </a:cubicBezTo>
                <a:cubicBezTo>
                  <a:pt x="19762" y="9486"/>
                  <a:pt x="19812" y="10472"/>
                  <a:pt x="19632" y="11420"/>
                </a:cubicBezTo>
                <a:cubicBezTo>
                  <a:pt x="19433" y="11637"/>
                  <a:pt x="19222" y="11842"/>
                  <a:pt x="18998" y="12035"/>
                </a:cubicBezTo>
                <a:cubicBezTo>
                  <a:pt x="19123" y="11538"/>
                  <a:pt x="19191" y="11004"/>
                  <a:pt x="19201" y="10426"/>
                </a:cubicBezTo>
                <a:cubicBezTo>
                  <a:pt x="19204" y="10280"/>
                  <a:pt x="19080" y="10198"/>
                  <a:pt x="18966" y="10198"/>
                </a:cubicBezTo>
                <a:cubicBezTo>
                  <a:pt x="18870" y="10198"/>
                  <a:pt x="18781" y="10256"/>
                  <a:pt x="18779" y="10380"/>
                </a:cubicBezTo>
                <a:cubicBezTo>
                  <a:pt x="18768" y="11176"/>
                  <a:pt x="18638" y="11882"/>
                  <a:pt x="18408" y="12511"/>
                </a:cubicBezTo>
                <a:cubicBezTo>
                  <a:pt x="18404" y="12513"/>
                  <a:pt x="18400" y="12517"/>
                  <a:pt x="18398" y="12520"/>
                </a:cubicBezTo>
                <a:cubicBezTo>
                  <a:pt x="18398" y="12511"/>
                  <a:pt x="18398" y="12507"/>
                  <a:pt x="18396" y="12501"/>
                </a:cubicBezTo>
                <a:cubicBezTo>
                  <a:pt x="18352" y="12031"/>
                  <a:pt x="18232" y="11590"/>
                  <a:pt x="18060" y="11178"/>
                </a:cubicBezTo>
                <a:cubicBezTo>
                  <a:pt x="19340" y="9645"/>
                  <a:pt x="19800" y="7564"/>
                  <a:pt x="18419" y="5781"/>
                </a:cubicBezTo>
                <a:cubicBezTo>
                  <a:pt x="18375" y="5725"/>
                  <a:pt x="18320" y="5702"/>
                  <a:pt x="18266" y="5702"/>
                </a:cubicBezTo>
                <a:cubicBezTo>
                  <a:pt x="18114" y="5702"/>
                  <a:pt x="17967" y="5889"/>
                  <a:pt x="18089" y="6048"/>
                </a:cubicBezTo>
                <a:cubicBezTo>
                  <a:pt x="18903" y="7098"/>
                  <a:pt x="19040" y="8150"/>
                  <a:pt x="18756" y="9113"/>
                </a:cubicBezTo>
                <a:cubicBezTo>
                  <a:pt x="18329" y="8587"/>
                  <a:pt x="17897" y="8036"/>
                  <a:pt x="17420" y="7539"/>
                </a:cubicBezTo>
                <a:cubicBezTo>
                  <a:pt x="17534" y="7343"/>
                  <a:pt x="17632" y="7140"/>
                  <a:pt x="17721" y="6937"/>
                </a:cubicBezTo>
                <a:cubicBezTo>
                  <a:pt x="17888" y="7363"/>
                  <a:pt x="18017" y="7809"/>
                  <a:pt x="18104" y="8262"/>
                </a:cubicBezTo>
                <a:cubicBezTo>
                  <a:pt x="18125" y="8380"/>
                  <a:pt x="18218" y="8434"/>
                  <a:pt x="18311" y="8434"/>
                </a:cubicBezTo>
                <a:cubicBezTo>
                  <a:pt x="18430" y="8434"/>
                  <a:pt x="18550" y="8347"/>
                  <a:pt x="18522" y="8196"/>
                </a:cubicBezTo>
                <a:cubicBezTo>
                  <a:pt x="18406" y="7554"/>
                  <a:pt x="18201" y="6939"/>
                  <a:pt x="17928" y="6361"/>
                </a:cubicBezTo>
                <a:cubicBezTo>
                  <a:pt x="18232" y="5311"/>
                  <a:pt x="18145" y="4203"/>
                  <a:pt x="17387" y="3162"/>
                </a:cubicBezTo>
                <a:cubicBezTo>
                  <a:pt x="17345" y="3104"/>
                  <a:pt x="17291" y="3080"/>
                  <a:pt x="17238" y="3080"/>
                </a:cubicBezTo>
                <a:cubicBezTo>
                  <a:pt x="17088" y="3080"/>
                  <a:pt x="16941" y="3267"/>
                  <a:pt x="17060" y="3429"/>
                </a:cubicBezTo>
                <a:cubicBezTo>
                  <a:pt x="17543" y="4092"/>
                  <a:pt x="17679" y="4907"/>
                  <a:pt x="17582" y="5717"/>
                </a:cubicBezTo>
                <a:cubicBezTo>
                  <a:pt x="16983" y="4717"/>
                  <a:pt x="16168" y="3876"/>
                  <a:pt x="15219" y="3292"/>
                </a:cubicBezTo>
                <a:cubicBezTo>
                  <a:pt x="15230" y="3224"/>
                  <a:pt x="15213" y="3149"/>
                  <a:pt x="15145" y="3091"/>
                </a:cubicBezTo>
                <a:cubicBezTo>
                  <a:pt x="13743" y="1969"/>
                  <a:pt x="12101" y="1006"/>
                  <a:pt x="10254" y="988"/>
                </a:cubicBezTo>
                <a:cubicBezTo>
                  <a:pt x="10237" y="987"/>
                  <a:pt x="10220" y="987"/>
                  <a:pt x="10203" y="987"/>
                </a:cubicBezTo>
                <a:cubicBezTo>
                  <a:pt x="9184" y="987"/>
                  <a:pt x="8228" y="1294"/>
                  <a:pt x="7361" y="1776"/>
                </a:cubicBezTo>
                <a:cubicBezTo>
                  <a:pt x="8607" y="877"/>
                  <a:pt x="10151" y="449"/>
                  <a:pt x="11711" y="449"/>
                </a:cubicBezTo>
                <a:close/>
                <a:moveTo>
                  <a:pt x="15582" y="9683"/>
                </a:moveTo>
                <a:cubicBezTo>
                  <a:pt x="15733" y="9941"/>
                  <a:pt x="15861" y="10217"/>
                  <a:pt x="15963" y="10498"/>
                </a:cubicBezTo>
                <a:cubicBezTo>
                  <a:pt x="16056" y="10828"/>
                  <a:pt x="16122" y="11151"/>
                  <a:pt x="16159" y="11461"/>
                </a:cubicBezTo>
                <a:cubicBezTo>
                  <a:pt x="16168" y="11528"/>
                  <a:pt x="16199" y="11575"/>
                  <a:pt x="16242" y="11604"/>
                </a:cubicBezTo>
                <a:cubicBezTo>
                  <a:pt x="16263" y="11739"/>
                  <a:pt x="16275" y="11869"/>
                  <a:pt x="16284" y="12004"/>
                </a:cubicBezTo>
                <a:cubicBezTo>
                  <a:pt x="16271" y="12041"/>
                  <a:pt x="16257" y="12076"/>
                  <a:pt x="16240" y="12112"/>
                </a:cubicBezTo>
                <a:cubicBezTo>
                  <a:pt x="15923" y="12315"/>
                  <a:pt x="15594" y="12497"/>
                  <a:pt x="15267" y="12652"/>
                </a:cubicBezTo>
                <a:cubicBezTo>
                  <a:pt x="15211" y="11969"/>
                  <a:pt x="14915" y="11200"/>
                  <a:pt x="14459" y="10498"/>
                </a:cubicBezTo>
                <a:lnTo>
                  <a:pt x="14536" y="10451"/>
                </a:lnTo>
                <a:cubicBezTo>
                  <a:pt x="14884" y="10233"/>
                  <a:pt x="15238" y="9975"/>
                  <a:pt x="15582" y="9683"/>
                </a:cubicBezTo>
                <a:close/>
                <a:moveTo>
                  <a:pt x="11429" y="6927"/>
                </a:moveTo>
                <a:cubicBezTo>
                  <a:pt x="12805" y="6927"/>
                  <a:pt x="14282" y="7983"/>
                  <a:pt x="15124" y="9012"/>
                </a:cubicBezTo>
                <a:cubicBezTo>
                  <a:pt x="15215" y="9121"/>
                  <a:pt x="15298" y="9235"/>
                  <a:pt x="15375" y="9351"/>
                </a:cubicBezTo>
                <a:cubicBezTo>
                  <a:pt x="15010" y="9643"/>
                  <a:pt x="14621" y="9917"/>
                  <a:pt x="14221" y="10159"/>
                </a:cubicBezTo>
                <a:cubicBezTo>
                  <a:pt x="13440" y="9118"/>
                  <a:pt x="12318" y="8309"/>
                  <a:pt x="11177" y="8309"/>
                </a:cubicBezTo>
                <a:cubicBezTo>
                  <a:pt x="11081" y="8309"/>
                  <a:pt x="10984" y="8314"/>
                  <a:pt x="10887" y="8326"/>
                </a:cubicBezTo>
                <a:cubicBezTo>
                  <a:pt x="11152" y="8076"/>
                  <a:pt x="11471" y="7871"/>
                  <a:pt x="11846" y="7728"/>
                </a:cubicBezTo>
                <a:cubicBezTo>
                  <a:pt x="12075" y="7643"/>
                  <a:pt x="11965" y="7326"/>
                  <a:pt x="11756" y="7326"/>
                </a:cubicBezTo>
                <a:cubicBezTo>
                  <a:pt x="11731" y="7326"/>
                  <a:pt x="11704" y="7330"/>
                  <a:pt x="11676" y="7341"/>
                </a:cubicBezTo>
                <a:cubicBezTo>
                  <a:pt x="10550" y="7763"/>
                  <a:pt x="9879" y="8689"/>
                  <a:pt x="9533" y="9815"/>
                </a:cubicBezTo>
                <a:cubicBezTo>
                  <a:pt x="9467" y="9850"/>
                  <a:pt x="9409" y="9892"/>
                  <a:pt x="9351" y="9939"/>
                </a:cubicBezTo>
                <a:cubicBezTo>
                  <a:pt x="9212" y="10053"/>
                  <a:pt x="9282" y="10231"/>
                  <a:pt x="9405" y="10291"/>
                </a:cubicBezTo>
                <a:cubicBezTo>
                  <a:pt x="9260" y="10942"/>
                  <a:pt x="9214" y="11642"/>
                  <a:pt x="9235" y="12341"/>
                </a:cubicBezTo>
                <a:cubicBezTo>
                  <a:pt x="8850" y="12470"/>
                  <a:pt x="8460" y="12594"/>
                  <a:pt x="8073" y="12718"/>
                </a:cubicBezTo>
                <a:cubicBezTo>
                  <a:pt x="7704" y="12000"/>
                  <a:pt x="7918" y="10935"/>
                  <a:pt x="8315" y="9952"/>
                </a:cubicBezTo>
                <a:cubicBezTo>
                  <a:pt x="8595" y="9778"/>
                  <a:pt x="8920" y="9652"/>
                  <a:pt x="9291" y="9585"/>
                </a:cubicBezTo>
                <a:cubicBezTo>
                  <a:pt x="9546" y="9538"/>
                  <a:pt x="9501" y="9161"/>
                  <a:pt x="9267" y="9161"/>
                </a:cubicBezTo>
                <a:cubicBezTo>
                  <a:pt x="9254" y="9161"/>
                  <a:pt x="9240" y="9163"/>
                  <a:pt x="9226" y="9165"/>
                </a:cubicBezTo>
                <a:cubicBezTo>
                  <a:pt x="8999" y="9206"/>
                  <a:pt x="8783" y="9268"/>
                  <a:pt x="8587" y="9347"/>
                </a:cubicBezTo>
                <a:cubicBezTo>
                  <a:pt x="8914" y="8689"/>
                  <a:pt x="9291" y="8115"/>
                  <a:pt x="9589" y="7775"/>
                </a:cubicBezTo>
                <a:cubicBezTo>
                  <a:pt x="9711" y="7639"/>
                  <a:pt x="9837" y="7519"/>
                  <a:pt x="9968" y="7417"/>
                </a:cubicBezTo>
                <a:cubicBezTo>
                  <a:pt x="10008" y="7451"/>
                  <a:pt x="10058" y="7471"/>
                  <a:pt x="10107" y="7471"/>
                </a:cubicBezTo>
                <a:cubicBezTo>
                  <a:pt x="10164" y="7471"/>
                  <a:pt x="10220" y="7444"/>
                  <a:pt x="10260" y="7382"/>
                </a:cubicBezTo>
                <a:cubicBezTo>
                  <a:pt x="10320" y="7289"/>
                  <a:pt x="10392" y="7206"/>
                  <a:pt x="10467" y="7123"/>
                </a:cubicBezTo>
                <a:cubicBezTo>
                  <a:pt x="10775" y="6987"/>
                  <a:pt x="11099" y="6927"/>
                  <a:pt x="11429" y="6927"/>
                </a:cubicBezTo>
                <a:close/>
                <a:moveTo>
                  <a:pt x="7752" y="10430"/>
                </a:moveTo>
                <a:lnTo>
                  <a:pt x="7752" y="10430"/>
                </a:lnTo>
                <a:cubicBezTo>
                  <a:pt x="7502" y="11256"/>
                  <a:pt x="7388" y="12147"/>
                  <a:pt x="7690" y="12845"/>
                </a:cubicBezTo>
                <a:cubicBezTo>
                  <a:pt x="7545" y="12892"/>
                  <a:pt x="7398" y="12936"/>
                  <a:pt x="7253" y="12983"/>
                </a:cubicBezTo>
                <a:cubicBezTo>
                  <a:pt x="7174" y="12791"/>
                  <a:pt x="7118" y="12594"/>
                  <a:pt x="7079" y="12397"/>
                </a:cubicBezTo>
                <a:cubicBezTo>
                  <a:pt x="7108" y="12207"/>
                  <a:pt x="7152" y="12014"/>
                  <a:pt x="7207" y="11828"/>
                </a:cubicBezTo>
                <a:cubicBezTo>
                  <a:pt x="7239" y="11708"/>
                  <a:pt x="7181" y="11615"/>
                  <a:pt x="7094" y="11569"/>
                </a:cubicBezTo>
                <a:cubicBezTo>
                  <a:pt x="7245" y="11140"/>
                  <a:pt x="7462" y="10749"/>
                  <a:pt x="7752" y="10430"/>
                </a:cubicBezTo>
                <a:close/>
                <a:moveTo>
                  <a:pt x="17768" y="11590"/>
                </a:moveTo>
                <a:cubicBezTo>
                  <a:pt x="17826" y="11755"/>
                  <a:pt x="17876" y="11927"/>
                  <a:pt x="17911" y="12103"/>
                </a:cubicBezTo>
                <a:cubicBezTo>
                  <a:pt x="17961" y="12335"/>
                  <a:pt x="17984" y="12567"/>
                  <a:pt x="17992" y="12795"/>
                </a:cubicBezTo>
                <a:cubicBezTo>
                  <a:pt x="17818" y="12905"/>
                  <a:pt x="17644" y="13006"/>
                  <a:pt x="17464" y="13106"/>
                </a:cubicBezTo>
                <a:cubicBezTo>
                  <a:pt x="17613" y="12623"/>
                  <a:pt x="17721" y="12118"/>
                  <a:pt x="17768" y="11590"/>
                </a:cubicBezTo>
                <a:close/>
                <a:moveTo>
                  <a:pt x="4743" y="11743"/>
                </a:moveTo>
                <a:lnTo>
                  <a:pt x="4743" y="11743"/>
                </a:lnTo>
                <a:cubicBezTo>
                  <a:pt x="4909" y="11925"/>
                  <a:pt x="5083" y="12097"/>
                  <a:pt x="5267" y="12261"/>
                </a:cubicBezTo>
                <a:cubicBezTo>
                  <a:pt x="5296" y="12549"/>
                  <a:pt x="5348" y="12828"/>
                  <a:pt x="5416" y="13099"/>
                </a:cubicBezTo>
                <a:cubicBezTo>
                  <a:pt x="5318" y="13095"/>
                  <a:pt x="5220" y="13092"/>
                  <a:pt x="5121" y="13092"/>
                </a:cubicBezTo>
                <a:cubicBezTo>
                  <a:pt x="5052" y="13092"/>
                  <a:pt x="4983" y="13094"/>
                  <a:pt x="4913" y="13095"/>
                </a:cubicBezTo>
                <a:cubicBezTo>
                  <a:pt x="4876" y="13097"/>
                  <a:pt x="4845" y="13110"/>
                  <a:pt x="4816" y="13130"/>
                </a:cubicBezTo>
                <a:cubicBezTo>
                  <a:pt x="4754" y="12675"/>
                  <a:pt x="4731" y="12209"/>
                  <a:pt x="4743" y="11743"/>
                </a:cubicBezTo>
                <a:close/>
                <a:moveTo>
                  <a:pt x="5737" y="12644"/>
                </a:moveTo>
                <a:lnTo>
                  <a:pt x="5737" y="12644"/>
                </a:lnTo>
                <a:cubicBezTo>
                  <a:pt x="5803" y="12693"/>
                  <a:pt x="5868" y="12741"/>
                  <a:pt x="5934" y="12789"/>
                </a:cubicBezTo>
                <a:cubicBezTo>
                  <a:pt x="5934" y="12791"/>
                  <a:pt x="5938" y="12795"/>
                  <a:pt x="5938" y="12797"/>
                </a:cubicBezTo>
                <a:cubicBezTo>
                  <a:pt x="5940" y="12907"/>
                  <a:pt x="5942" y="13023"/>
                  <a:pt x="5948" y="13132"/>
                </a:cubicBezTo>
                <a:lnTo>
                  <a:pt x="5855" y="13126"/>
                </a:lnTo>
                <a:cubicBezTo>
                  <a:pt x="5808" y="12971"/>
                  <a:pt x="5768" y="12809"/>
                  <a:pt x="5737" y="12644"/>
                </a:cubicBezTo>
                <a:close/>
                <a:moveTo>
                  <a:pt x="15631" y="12981"/>
                </a:moveTo>
                <a:cubicBezTo>
                  <a:pt x="15515" y="13085"/>
                  <a:pt x="15391" y="13180"/>
                  <a:pt x="15250" y="13263"/>
                </a:cubicBezTo>
                <a:cubicBezTo>
                  <a:pt x="15256" y="13222"/>
                  <a:pt x="15263" y="13180"/>
                  <a:pt x="15267" y="13137"/>
                </a:cubicBezTo>
                <a:cubicBezTo>
                  <a:pt x="15387" y="13087"/>
                  <a:pt x="15509" y="13035"/>
                  <a:pt x="15631" y="12981"/>
                </a:cubicBezTo>
                <a:close/>
                <a:moveTo>
                  <a:pt x="14070" y="10730"/>
                </a:moveTo>
                <a:cubicBezTo>
                  <a:pt x="14329" y="11122"/>
                  <a:pt x="14532" y="11524"/>
                  <a:pt x="14658" y="11880"/>
                </a:cubicBezTo>
                <a:cubicBezTo>
                  <a:pt x="14766" y="12188"/>
                  <a:pt x="14826" y="12522"/>
                  <a:pt x="14826" y="12843"/>
                </a:cubicBezTo>
                <a:cubicBezTo>
                  <a:pt x="14631" y="12921"/>
                  <a:pt x="14439" y="12988"/>
                  <a:pt x="14246" y="13048"/>
                </a:cubicBezTo>
                <a:cubicBezTo>
                  <a:pt x="13848" y="13170"/>
                  <a:pt x="13445" y="13263"/>
                  <a:pt x="13035" y="13337"/>
                </a:cubicBezTo>
                <a:cubicBezTo>
                  <a:pt x="12625" y="13066"/>
                  <a:pt x="12331" y="12619"/>
                  <a:pt x="12146" y="12105"/>
                </a:cubicBezTo>
                <a:cubicBezTo>
                  <a:pt x="12312" y="11956"/>
                  <a:pt x="12434" y="11755"/>
                  <a:pt x="12504" y="11538"/>
                </a:cubicBezTo>
                <a:cubicBezTo>
                  <a:pt x="13037" y="11296"/>
                  <a:pt x="13561" y="11029"/>
                  <a:pt x="14070" y="10730"/>
                </a:cubicBezTo>
                <a:close/>
                <a:moveTo>
                  <a:pt x="7909" y="13222"/>
                </a:moveTo>
                <a:cubicBezTo>
                  <a:pt x="7961" y="13288"/>
                  <a:pt x="8019" y="13354"/>
                  <a:pt x="8081" y="13412"/>
                </a:cubicBezTo>
                <a:cubicBezTo>
                  <a:pt x="7963" y="13369"/>
                  <a:pt x="7845" y="13325"/>
                  <a:pt x="7729" y="13275"/>
                </a:cubicBezTo>
                <a:cubicBezTo>
                  <a:pt x="7787" y="13257"/>
                  <a:pt x="7847" y="13240"/>
                  <a:pt x="7909" y="13222"/>
                </a:cubicBezTo>
                <a:close/>
                <a:moveTo>
                  <a:pt x="17307" y="11938"/>
                </a:moveTo>
                <a:lnTo>
                  <a:pt x="17307" y="11938"/>
                </a:lnTo>
                <a:cubicBezTo>
                  <a:pt x="17234" y="12437"/>
                  <a:pt x="17104" y="12915"/>
                  <a:pt x="16930" y="13371"/>
                </a:cubicBezTo>
                <a:cubicBezTo>
                  <a:pt x="16810" y="13427"/>
                  <a:pt x="16685" y="13478"/>
                  <a:pt x="16563" y="13524"/>
                </a:cubicBezTo>
                <a:cubicBezTo>
                  <a:pt x="16660" y="13151"/>
                  <a:pt x="16718" y="12766"/>
                  <a:pt x="16733" y="12373"/>
                </a:cubicBezTo>
                <a:cubicBezTo>
                  <a:pt x="16930" y="12240"/>
                  <a:pt x="17122" y="12093"/>
                  <a:pt x="17307" y="11938"/>
                </a:cubicBezTo>
                <a:close/>
                <a:moveTo>
                  <a:pt x="9262" y="12789"/>
                </a:moveTo>
                <a:cubicBezTo>
                  <a:pt x="9278" y="13039"/>
                  <a:pt x="9307" y="13288"/>
                  <a:pt x="9344" y="13532"/>
                </a:cubicBezTo>
                <a:cubicBezTo>
                  <a:pt x="9315" y="13530"/>
                  <a:pt x="9289" y="13530"/>
                  <a:pt x="9262" y="13530"/>
                </a:cubicBezTo>
                <a:cubicBezTo>
                  <a:pt x="8968" y="13514"/>
                  <a:pt x="8674" y="13482"/>
                  <a:pt x="8375" y="13449"/>
                </a:cubicBezTo>
                <a:cubicBezTo>
                  <a:pt x="8458" y="13366"/>
                  <a:pt x="8487" y="13215"/>
                  <a:pt x="8375" y="13112"/>
                </a:cubicBezTo>
                <a:cubicBezTo>
                  <a:pt x="8363" y="13106"/>
                  <a:pt x="8355" y="13095"/>
                  <a:pt x="8344" y="13085"/>
                </a:cubicBezTo>
                <a:cubicBezTo>
                  <a:pt x="8651" y="12988"/>
                  <a:pt x="8957" y="12890"/>
                  <a:pt x="9262" y="12789"/>
                </a:cubicBezTo>
                <a:close/>
                <a:moveTo>
                  <a:pt x="10883" y="12217"/>
                </a:moveTo>
                <a:cubicBezTo>
                  <a:pt x="11064" y="12322"/>
                  <a:pt x="11261" y="12388"/>
                  <a:pt x="11465" y="12388"/>
                </a:cubicBezTo>
                <a:cubicBezTo>
                  <a:pt x="11571" y="12388"/>
                  <a:pt x="11679" y="12370"/>
                  <a:pt x="11788" y="12331"/>
                </a:cubicBezTo>
                <a:cubicBezTo>
                  <a:pt x="11947" y="12751"/>
                  <a:pt x="12177" y="13132"/>
                  <a:pt x="12475" y="13424"/>
                </a:cubicBezTo>
                <a:cubicBezTo>
                  <a:pt x="12022" y="13487"/>
                  <a:pt x="11571" y="13524"/>
                  <a:pt x="11115" y="13543"/>
                </a:cubicBezTo>
                <a:cubicBezTo>
                  <a:pt x="10881" y="13263"/>
                  <a:pt x="10707" y="12936"/>
                  <a:pt x="10639" y="12580"/>
                </a:cubicBezTo>
                <a:cubicBezTo>
                  <a:pt x="10616" y="12462"/>
                  <a:pt x="10521" y="12408"/>
                  <a:pt x="10427" y="12408"/>
                </a:cubicBezTo>
                <a:cubicBezTo>
                  <a:pt x="10308" y="12408"/>
                  <a:pt x="10189" y="12494"/>
                  <a:pt x="10218" y="12644"/>
                </a:cubicBezTo>
                <a:cubicBezTo>
                  <a:pt x="10287" y="12979"/>
                  <a:pt x="10425" y="13286"/>
                  <a:pt x="10618" y="13557"/>
                </a:cubicBezTo>
                <a:cubicBezTo>
                  <a:pt x="10530" y="13559"/>
                  <a:pt x="10442" y="13560"/>
                  <a:pt x="10354" y="13560"/>
                </a:cubicBezTo>
                <a:cubicBezTo>
                  <a:pt x="10168" y="13560"/>
                  <a:pt x="9983" y="13556"/>
                  <a:pt x="9796" y="13549"/>
                </a:cubicBezTo>
                <a:cubicBezTo>
                  <a:pt x="9750" y="13253"/>
                  <a:pt x="9717" y="12950"/>
                  <a:pt x="9697" y="12644"/>
                </a:cubicBezTo>
                <a:cubicBezTo>
                  <a:pt x="10094" y="12507"/>
                  <a:pt x="10494" y="12364"/>
                  <a:pt x="10883" y="12217"/>
                </a:cubicBezTo>
                <a:close/>
                <a:moveTo>
                  <a:pt x="14780" y="13323"/>
                </a:moveTo>
                <a:lnTo>
                  <a:pt x="14780" y="13323"/>
                </a:lnTo>
                <a:cubicBezTo>
                  <a:pt x="14766" y="13381"/>
                  <a:pt x="14751" y="13443"/>
                  <a:pt x="14731" y="13503"/>
                </a:cubicBezTo>
                <a:cubicBezTo>
                  <a:pt x="14469" y="13589"/>
                  <a:pt x="14224" y="13629"/>
                  <a:pt x="13998" y="13629"/>
                </a:cubicBezTo>
                <a:cubicBezTo>
                  <a:pt x="13919" y="13629"/>
                  <a:pt x="13843" y="13624"/>
                  <a:pt x="13770" y="13615"/>
                </a:cubicBezTo>
                <a:cubicBezTo>
                  <a:pt x="14111" y="13532"/>
                  <a:pt x="14449" y="13437"/>
                  <a:pt x="14780" y="13323"/>
                </a:cubicBezTo>
                <a:close/>
                <a:moveTo>
                  <a:pt x="4874" y="13505"/>
                </a:moveTo>
                <a:lnTo>
                  <a:pt x="4874" y="13505"/>
                </a:lnTo>
                <a:cubicBezTo>
                  <a:pt x="4977" y="13555"/>
                  <a:pt x="5068" y="13557"/>
                  <a:pt x="5207" y="13582"/>
                </a:cubicBezTo>
                <a:cubicBezTo>
                  <a:pt x="5220" y="13584"/>
                  <a:pt x="5231" y="13585"/>
                  <a:pt x="5243" y="13585"/>
                </a:cubicBezTo>
                <a:cubicBezTo>
                  <a:pt x="5303" y="13585"/>
                  <a:pt x="5348" y="13558"/>
                  <a:pt x="5381" y="13522"/>
                </a:cubicBezTo>
                <a:lnTo>
                  <a:pt x="5483" y="13530"/>
                </a:lnTo>
                <a:cubicBezTo>
                  <a:pt x="5292" y="13588"/>
                  <a:pt x="5102" y="13650"/>
                  <a:pt x="4913" y="13710"/>
                </a:cubicBezTo>
                <a:cubicBezTo>
                  <a:pt x="4899" y="13640"/>
                  <a:pt x="4886" y="13574"/>
                  <a:pt x="4874" y="13505"/>
                </a:cubicBezTo>
                <a:close/>
                <a:moveTo>
                  <a:pt x="4327" y="12453"/>
                </a:moveTo>
                <a:cubicBezTo>
                  <a:pt x="4354" y="12905"/>
                  <a:pt x="4408" y="13356"/>
                  <a:pt x="4499" y="13801"/>
                </a:cubicBezTo>
                <a:cubicBezTo>
                  <a:pt x="4422" y="13613"/>
                  <a:pt x="4354" y="13418"/>
                  <a:pt x="4286" y="13224"/>
                </a:cubicBezTo>
                <a:cubicBezTo>
                  <a:pt x="4288" y="12967"/>
                  <a:pt x="4304" y="12708"/>
                  <a:pt x="4327" y="12453"/>
                </a:cubicBezTo>
                <a:close/>
                <a:moveTo>
                  <a:pt x="16257" y="12921"/>
                </a:moveTo>
                <a:lnTo>
                  <a:pt x="16257" y="12921"/>
                </a:lnTo>
                <a:cubicBezTo>
                  <a:pt x="16226" y="13182"/>
                  <a:pt x="16170" y="13439"/>
                  <a:pt x="16095" y="13687"/>
                </a:cubicBezTo>
                <a:cubicBezTo>
                  <a:pt x="15838" y="13768"/>
                  <a:pt x="15577" y="13834"/>
                  <a:pt x="15312" y="13886"/>
                </a:cubicBezTo>
                <a:lnTo>
                  <a:pt x="15049" y="13934"/>
                </a:lnTo>
                <a:cubicBezTo>
                  <a:pt x="15070" y="13892"/>
                  <a:pt x="15091" y="13853"/>
                  <a:pt x="15107" y="13812"/>
                </a:cubicBezTo>
                <a:cubicBezTo>
                  <a:pt x="15592" y="13607"/>
                  <a:pt x="15973" y="13298"/>
                  <a:pt x="16257" y="12921"/>
                </a:cubicBezTo>
                <a:close/>
                <a:moveTo>
                  <a:pt x="10982" y="13969"/>
                </a:moveTo>
                <a:cubicBezTo>
                  <a:pt x="11016" y="14006"/>
                  <a:pt x="11053" y="14039"/>
                  <a:pt x="11090" y="14073"/>
                </a:cubicBezTo>
                <a:cubicBezTo>
                  <a:pt x="10842" y="14050"/>
                  <a:pt x="10591" y="14019"/>
                  <a:pt x="10345" y="13979"/>
                </a:cubicBezTo>
                <a:cubicBezTo>
                  <a:pt x="10527" y="13979"/>
                  <a:pt x="10705" y="13979"/>
                  <a:pt x="10887" y="13975"/>
                </a:cubicBezTo>
                <a:cubicBezTo>
                  <a:pt x="10916" y="13971"/>
                  <a:pt x="10949" y="13971"/>
                  <a:pt x="10982" y="13969"/>
                </a:cubicBezTo>
                <a:close/>
                <a:moveTo>
                  <a:pt x="12941" y="13781"/>
                </a:moveTo>
                <a:cubicBezTo>
                  <a:pt x="13240" y="13952"/>
                  <a:pt x="13585" y="14048"/>
                  <a:pt x="13975" y="14048"/>
                </a:cubicBezTo>
                <a:cubicBezTo>
                  <a:pt x="14127" y="14048"/>
                  <a:pt x="14287" y="14033"/>
                  <a:pt x="14453" y="14002"/>
                </a:cubicBezTo>
                <a:lnTo>
                  <a:pt x="14453" y="14002"/>
                </a:lnTo>
                <a:cubicBezTo>
                  <a:pt x="14449" y="14008"/>
                  <a:pt x="14443" y="14017"/>
                  <a:pt x="14441" y="14021"/>
                </a:cubicBezTo>
                <a:cubicBezTo>
                  <a:pt x="13834" y="14101"/>
                  <a:pt x="13194" y="14142"/>
                  <a:pt x="12541" y="14142"/>
                </a:cubicBezTo>
                <a:cubicBezTo>
                  <a:pt x="12296" y="14142"/>
                  <a:pt x="12049" y="14136"/>
                  <a:pt x="11800" y="14124"/>
                </a:cubicBezTo>
                <a:cubicBezTo>
                  <a:pt x="11707" y="14071"/>
                  <a:pt x="11618" y="14010"/>
                  <a:pt x="11533" y="13944"/>
                </a:cubicBezTo>
                <a:cubicBezTo>
                  <a:pt x="12003" y="13913"/>
                  <a:pt x="12475" y="13857"/>
                  <a:pt x="12941" y="13781"/>
                </a:cubicBezTo>
                <a:close/>
                <a:moveTo>
                  <a:pt x="19408" y="12252"/>
                </a:moveTo>
                <a:cubicBezTo>
                  <a:pt x="19280" y="12613"/>
                  <a:pt x="19118" y="12961"/>
                  <a:pt x="18905" y="13296"/>
                </a:cubicBezTo>
                <a:cubicBezTo>
                  <a:pt x="18708" y="13609"/>
                  <a:pt x="18483" y="13897"/>
                  <a:pt x="18238" y="14162"/>
                </a:cubicBezTo>
                <a:cubicBezTo>
                  <a:pt x="18290" y="13979"/>
                  <a:pt x="18334" y="13795"/>
                  <a:pt x="18363" y="13613"/>
                </a:cubicBezTo>
                <a:cubicBezTo>
                  <a:pt x="18510" y="13358"/>
                  <a:pt x="18638" y="13089"/>
                  <a:pt x="18750" y="12805"/>
                </a:cubicBezTo>
                <a:cubicBezTo>
                  <a:pt x="18978" y="12631"/>
                  <a:pt x="19197" y="12447"/>
                  <a:pt x="19408" y="12252"/>
                </a:cubicBezTo>
                <a:close/>
                <a:moveTo>
                  <a:pt x="17971" y="13333"/>
                </a:moveTo>
                <a:cubicBezTo>
                  <a:pt x="17965" y="13377"/>
                  <a:pt x="17959" y="13420"/>
                  <a:pt x="17953" y="13464"/>
                </a:cubicBezTo>
                <a:cubicBezTo>
                  <a:pt x="17611" y="14033"/>
                  <a:pt x="17174" y="14524"/>
                  <a:pt x="16667" y="14949"/>
                </a:cubicBezTo>
                <a:cubicBezTo>
                  <a:pt x="16731" y="14812"/>
                  <a:pt x="16795" y="14679"/>
                  <a:pt x="16853" y="14547"/>
                </a:cubicBezTo>
                <a:cubicBezTo>
                  <a:pt x="16863" y="14520"/>
                  <a:pt x="16865" y="14497"/>
                  <a:pt x="16868" y="14476"/>
                </a:cubicBezTo>
                <a:cubicBezTo>
                  <a:pt x="17006" y="14234"/>
                  <a:pt x="17131" y="13982"/>
                  <a:pt x="17238" y="13721"/>
                </a:cubicBezTo>
                <a:cubicBezTo>
                  <a:pt x="17489" y="13605"/>
                  <a:pt x="17733" y="13474"/>
                  <a:pt x="17971" y="13333"/>
                </a:cubicBezTo>
                <a:close/>
                <a:moveTo>
                  <a:pt x="17632" y="14605"/>
                </a:moveTo>
                <a:lnTo>
                  <a:pt x="17632" y="14605"/>
                </a:lnTo>
                <a:cubicBezTo>
                  <a:pt x="17598" y="14673"/>
                  <a:pt x="17570" y="14744"/>
                  <a:pt x="17536" y="14814"/>
                </a:cubicBezTo>
                <a:cubicBezTo>
                  <a:pt x="17391" y="14930"/>
                  <a:pt x="17242" y="15042"/>
                  <a:pt x="17091" y="15147"/>
                </a:cubicBezTo>
                <a:lnTo>
                  <a:pt x="17085" y="15141"/>
                </a:lnTo>
                <a:cubicBezTo>
                  <a:pt x="17278" y="14973"/>
                  <a:pt x="17462" y="14795"/>
                  <a:pt x="17632" y="14605"/>
                </a:cubicBezTo>
                <a:close/>
                <a:moveTo>
                  <a:pt x="7156" y="13741"/>
                </a:moveTo>
                <a:cubicBezTo>
                  <a:pt x="7243" y="13754"/>
                  <a:pt x="7330" y="13770"/>
                  <a:pt x="7419" y="13783"/>
                </a:cubicBezTo>
                <a:cubicBezTo>
                  <a:pt x="7715" y="14423"/>
                  <a:pt x="8025" y="15065"/>
                  <a:pt x="8466" y="15593"/>
                </a:cubicBezTo>
                <a:cubicBezTo>
                  <a:pt x="7754" y="15379"/>
                  <a:pt x="7367" y="14611"/>
                  <a:pt x="7156" y="13741"/>
                </a:cubicBezTo>
                <a:close/>
                <a:moveTo>
                  <a:pt x="7916" y="13853"/>
                </a:moveTo>
                <a:lnTo>
                  <a:pt x="7916" y="13853"/>
                </a:lnTo>
                <a:cubicBezTo>
                  <a:pt x="7974" y="13861"/>
                  <a:pt x="8032" y="13866"/>
                  <a:pt x="8092" y="13872"/>
                </a:cubicBezTo>
                <a:cubicBezTo>
                  <a:pt x="8427" y="13988"/>
                  <a:pt x="8769" y="14091"/>
                  <a:pt x="9121" y="14178"/>
                </a:cubicBezTo>
                <a:cubicBezTo>
                  <a:pt x="8930" y="14663"/>
                  <a:pt x="9028" y="15232"/>
                  <a:pt x="9264" y="15781"/>
                </a:cubicBezTo>
                <a:cubicBezTo>
                  <a:pt x="8647" y="15292"/>
                  <a:pt x="8261" y="14580"/>
                  <a:pt x="7916" y="13853"/>
                </a:cubicBezTo>
                <a:close/>
                <a:moveTo>
                  <a:pt x="16671" y="13955"/>
                </a:moveTo>
                <a:cubicBezTo>
                  <a:pt x="16298" y="14700"/>
                  <a:pt x="15791" y="15363"/>
                  <a:pt x="15180" y="15914"/>
                </a:cubicBezTo>
                <a:cubicBezTo>
                  <a:pt x="15074" y="15967"/>
                  <a:pt x="14967" y="16019"/>
                  <a:pt x="14857" y="16069"/>
                </a:cubicBezTo>
                <a:cubicBezTo>
                  <a:pt x="15559" y="15559"/>
                  <a:pt x="16079" y="14851"/>
                  <a:pt x="16389" y="14050"/>
                </a:cubicBezTo>
                <a:cubicBezTo>
                  <a:pt x="16484" y="14019"/>
                  <a:pt x="16578" y="13988"/>
                  <a:pt x="16671" y="13955"/>
                </a:cubicBezTo>
                <a:close/>
                <a:moveTo>
                  <a:pt x="9494" y="14354"/>
                </a:moveTo>
                <a:cubicBezTo>
                  <a:pt x="9641" y="15023"/>
                  <a:pt x="9846" y="15636"/>
                  <a:pt x="10080" y="16139"/>
                </a:cubicBezTo>
                <a:cubicBezTo>
                  <a:pt x="10096" y="16177"/>
                  <a:pt x="10117" y="16210"/>
                  <a:pt x="10136" y="16249"/>
                </a:cubicBezTo>
                <a:cubicBezTo>
                  <a:pt x="10080" y="16228"/>
                  <a:pt x="10022" y="16210"/>
                  <a:pt x="9966" y="16187"/>
                </a:cubicBezTo>
                <a:cubicBezTo>
                  <a:pt x="9949" y="16183"/>
                  <a:pt x="9937" y="16174"/>
                  <a:pt x="9920" y="16168"/>
                </a:cubicBezTo>
                <a:cubicBezTo>
                  <a:pt x="9541" y="15553"/>
                  <a:pt x="9299" y="14872"/>
                  <a:pt x="9494" y="14354"/>
                </a:cubicBezTo>
                <a:close/>
                <a:moveTo>
                  <a:pt x="16957" y="15744"/>
                </a:moveTo>
                <a:lnTo>
                  <a:pt x="16957" y="15744"/>
                </a:lnTo>
                <a:cubicBezTo>
                  <a:pt x="16770" y="15984"/>
                  <a:pt x="16565" y="16212"/>
                  <a:pt x="16344" y="16423"/>
                </a:cubicBezTo>
                <a:cubicBezTo>
                  <a:pt x="16553" y="16218"/>
                  <a:pt x="16743" y="16000"/>
                  <a:pt x="16913" y="15771"/>
                </a:cubicBezTo>
                <a:cubicBezTo>
                  <a:pt x="16928" y="15760"/>
                  <a:pt x="16940" y="15752"/>
                  <a:pt x="16957" y="15744"/>
                </a:cubicBezTo>
                <a:close/>
                <a:moveTo>
                  <a:pt x="5698" y="13903"/>
                </a:moveTo>
                <a:cubicBezTo>
                  <a:pt x="5779" y="14075"/>
                  <a:pt x="5870" y="14240"/>
                  <a:pt x="5973" y="14402"/>
                </a:cubicBezTo>
                <a:cubicBezTo>
                  <a:pt x="6002" y="14447"/>
                  <a:pt x="6040" y="14468"/>
                  <a:pt x="6081" y="14483"/>
                </a:cubicBezTo>
                <a:cubicBezTo>
                  <a:pt x="6193" y="15166"/>
                  <a:pt x="6371" y="15831"/>
                  <a:pt x="6603" y="16460"/>
                </a:cubicBezTo>
                <a:cubicBezTo>
                  <a:pt x="6174" y="16158"/>
                  <a:pt x="5779" y="15810"/>
                  <a:pt x="5425" y="15421"/>
                </a:cubicBezTo>
                <a:cubicBezTo>
                  <a:pt x="5435" y="15381"/>
                  <a:pt x="5435" y="15338"/>
                  <a:pt x="5414" y="15292"/>
                </a:cubicBezTo>
                <a:cubicBezTo>
                  <a:pt x="5246" y="14909"/>
                  <a:pt x="5114" y="14520"/>
                  <a:pt x="5008" y="14122"/>
                </a:cubicBezTo>
                <a:cubicBezTo>
                  <a:pt x="5238" y="14048"/>
                  <a:pt x="5468" y="13975"/>
                  <a:pt x="5698" y="13903"/>
                </a:cubicBezTo>
                <a:close/>
                <a:moveTo>
                  <a:pt x="21434" y="9442"/>
                </a:moveTo>
                <a:cubicBezTo>
                  <a:pt x="21320" y="11445"/>
                  <a:pt x="20477" y="13596"/>
                  <a:pt x="19497" y="14661"/>
                </a:cubicBezTo>
                <a:cubicBezTo>
                  <a:pt x="18766" y="15460"/>
                  <a:pt x="17837" y="16027"/>
                  <a:pt x="16865" y="16495"/>
                </a:cubicBezTo>
                <a:cubicBezTo>
                  <a:pt x="17269" y="16069"/>
                  <a:pt x="17617" y="15593"/>
                  <a:pt x="17878" y="15075"/>
                </a:cubicBezTo>
                <a:cubicBezTo>
                  <a:pt x="18470" y="14582"/>
                  <a:pt x="18988" y="14008"/>
                  <a:pt x="19379" y="13327"/>
                </a:cubicBezTo>
                <a:cubicBezTo>
                  <a:pt x="19690" y="12785"/>
                  <a:pt x="19899" y="12209"/>
                  <a:pt x="20021" y="11621"/>
                </a:cubicBezTo>
                <a:cubicBezTo>
                  <a:pt x="20599" y="10969"/>
                  <a:pt x="21079" y="10231"/>
                  <a:pt x="21434" y="9442"/>
                </a:cubicBezTo>
                <a:close/>
                <a:moveTo>
                  <a:pt x="15903" y="14191"/>
                </a:moveTo>
                <a:cubicBezTo>
                  <a:pt x="15619" y="14814"/>
                  <a:pt x="15167" y="15367"/>
                  <a:pt x="14544" y="15791"/>
                </a:cubicBezTo>
                <a:cubicBezTo>
                  <a:pt x="14502" y="15755"/>
                  <a:pt x="14445" y="15735"/>
                  <a:pt x="14389" y="15735"/>
                </a:cubicBezTo>
                <a:cubicBezTo>
                  <a:pt x="14312" y="15735"/>
                  <a:pt x="14235" y="15773"/>
                  <a:pt x="14194" y="15864"/>
                </a:cubicBezTo>
                <a:cubicBezTo>
                  <a:pt x="14169" y="15926"/>
                  <a:pt x="14138" y="15986"/>
                  <a:pt x="14107" y="16046"/>
                </a:cubicBezTo>
                <a:cubicBezTo>
                  <a:pt x="13441" y="16378"/>
                  <a:pt x="12659" y="16537"/>
                  <a:pt x="11884" y="16537"/>
                </a:cubicBezTo>
                <a:cubicBezTo>
                  <a:pt x="11499" y="16537"/>
                  <a:pt x="11116" y="16498"/>
                  <a:pt x="10748" y="16421"/>
                </a:cubicBezTo>
                <a:cubicBezTo>
                  <a:pt x="10581" y="16187"/>
                  <a:pt x="10436" y="15916"/>
                  <a:pt x="10314" y="15597"/>
                </a:cubicBezTo>
                <a:cubicBezTo>
                  <a:pt x="10177" y="15234"/>
                  <a:pt x="10051" y="14814"/>
                  <a:pt x="9947" y="14352"/>
                </a:cubicBezTo>
                <a:lnTo>
                  <a:pt x="9947" y="14352"/>
                </a:lnTo>
                <a:cubicBezTo>
                  <a:pt x="10572" y="14464"/>
                  <a:pt x="11214" y="14534"/>
                  <a:pt x="11850" y="14561"/>
                </a:cubicBezTo>
                <a:cubicBezTo>
                  <a:pt x="12304" y="14775"/>
                  <a:pt x="12800" y="14891"/>
                  <a:pt x="13270" y="14891"/>
                </a:cubicBezTo>
                <a:cubicBezTo>
                  <a:pt x="13798" y="14891"/>
                  <a:pt x="14293" y="14744"/>
                  <a:pt x="14660" y="14427"/>
                </a:cubicBezTo>
                <a:cubicBezTo>
                  <a:pt x="15085" y="14365"/>
                  <a:pt x="15499" y="14288"/>
                  <a:pt x="15892" y="14195"/>
                </a:cubicBezTo>
                <a:cubicBezTo>
                  <a:pt x="15894" y="14191"/>
                  <a:pt x="15900" y="14191"/>
                  <a:pt x="15903" y="14191"/>
                </a:cubicBezTo>
                <a:close/>
                <a:moveTo>
                  <a:pt x="11212" y="16922"/>
                </a:moveTo>
                <a:cubicBezTo>
                  <a:pt x="11415" y="16944"/>
                  <a:pt x="11621" y="16954"/>
                  <a:pt x="11825" y="16954"/>
                </a:cubicBezTo>
                <a:cubicBezTo>
                  <a:pt x="11971" y="16954"/>
                  <a:pt x="12116" y="16949"/>
                  <a:pt x="12260" y="16939"/>
                </a:cubicBezTo>
                <a:lnTo>
                  <a:pt x="12260" y="16939"/>
                </a:lnTo>
                <a:cubicBezTo>
                  <a:pt x="12032" y="16992"/>
                  <a:pt x="11800" y="17042"/>
                  <a:pt x="11571" y="17086"/>
                </a:cubicBezTo>
                <a:cubicBezTo>
                  <a:pt x="11533" y="17094"/>
                  <a:pt x="11498" y="17098"/>
                  <a:pt x="11461" y="17106"/>
                </a:cubicBezTo>
                <a:cubicBezTo>
                  <a:pt x="11376" y="17052"/>
                  <a:pt x="11293" y="16990"/>
                  <a:pt x="11212" y="16922"/>
                </a:cubicBezTo>
                <a:close/>
                <a:moveTo>
                  <a:pt x="15843" y="16854"/>
                </a:moveTo>
                <a:cubicBezTo>
                  <a:pt x="15739" y="16936"/>
                  <a:pt x="15633" y="17015"/>
                  <a:pt x="15522" y="17094"/>
                </a:cubicBezTo>
                <a:cubicBezTo>
                  <a:pt x="15507" y="17102"/>
                  <a:pt x="15490" y="17106"/>
                  <a:pt x="15474" y="17115"/>
                </a:cubicBezTo>
                <a:cubicBezTo>
                  <a:pt x="15600" y="17032"/>
                  <a:pt x="15724" y="16947"/>
                  <a:pt x="15843" y="16854"/>
                </a:cubicBezTo>
                <a:close/>
                <a:moveTo>
                  <a:pt x="10345" y="16763"/>
                </a:moveTo>
                <a:lnTo>
                  <a:pt x="10345" y="16763"/>
                </a:lnTo>
                <a:cubicBezTo>
                  <a:pt x="10390" y="16775"/>
                  <a:pt x="10434" y="16787"/>
                  <a:pt x="10475" y="16796"/>
                </a:cubicBezTo>
                <a:cubicBezTo>
                  <a:pt x="10591" y="16951"/>
                  <a:pt x="10717" y="17088"/>
                  <a:pt x="10850" y="17210"/>
                </a:cubicBezTo>
                <a:cubicBezTo>
                  <a:pt x="10821" y="17216"/>
                  <a:pt x="10790" y="17218"/>
                  <a:pt x="10759" y="17222"/>
                </a:cubicBezTo>
                <a:cubicBezTo>
                  <a:pt x="10622" y="17086"/>
                  <a:pt x="10483" y="16930"/>
                  <a:pt x="10345" y="16763"/>
                </a:cubicBezTo>
                <a:close/>
                <a:moveTo>
                  <a:pt x="7361" y="15265"/>
                </a:moveTo>
                <a:cubicBezTo>
                  <a:pt x="7697" y="15750"/>
                  <a:pt x="8166" y="16073"/>
                  <a:pt x="8821" y="16073"/>
                </a:cubicBezTo>
                <a:cubicBezTo>
                  <a:pt x="8835" y="16073"/>
                  <a:pt x="8850" y="16073"/>
                  <a:pt x="8864" y="16073"/>
                </a:cubicBezTo>
                <a:cubicBezTo>
                  <a:pt x="8887" y="16073"/>
                  <a:pt x="8912" y="16069"/>
                  <a:pt x="8932" y="16061"/>
                </a:cubicBezTo>
                <a:cubicBezTo>
                  <a:pt x="9121" y="16218"/>
                  <a:pt x="9328" y="16359"/>
                  <a:pt x="9564" y="16473"/>
                </a:cubicBezTo>
                <a:cubicBezTo>
                  <a:pt x="9595" y="16487"/>
                  <a:pt x="9630" y="16504"/>
                  <a:pt x="9668" y="16518"/>
                </a:cubicBezTo>
                <a:cubicBezTo>
                  <a:pt x="9852" y="16802"/>
                  <a:pt x="10055" y="17063"/>
                  <a:pt x="10254" y="17288"/>
                </a:cubicBezTo>
                <a:cubicBezTo>
                  <a:pt x="10061" y="17305"/>
                  <a:pt x="9866" y="17322"/>
                  <a:pt x="9672" y="17330"/>
                </a:cubicBezTo>
                <a:cubicBezTo>
                  <a:pt x="9038" y="17243"/>
                  <a:pt x="8435" y="17046"/>
                  <a:pt x="7901" y="16702"/>
                </a:cubicBezTo>
                <a:cubicBezTo>
                  <a:pt x="7696" y="16257"/>
                  <a:pt x="7510" y="15771"/>
                  <a:pt x="7361" y="15265"/>
                </a:cubicBezTo>
                <a:close/>
                <a:moveTo>
                  <a:pt x="14316" y="17071"/>
                </a:moveTo>
                <a:lnTo>
                  <a:pt x="14316" y="17071"/>
                </a:lnTo>
                <a:cubicBezTo>
                  <a:pt x="14211" y="17170"/>
                  <a:pt x="14097" y="17268"/>
                  <a:pt x="13979" y="17361"/>
                </a:cubicBezTo>
                <a:cubicBezTo>
                  <a:pt x="13840" y="17402"/>
                  <a:pt x="13699" y="17433"/>
                  <a:pt x="13561" y="17458"/>
                </a:cubicBezTo>
                <a:cubicBezTo>
                  <a:pt x="13821" y="17344"/>
                  <a:pt x="14072" y="17212"/>
                  <a:pt x="14316" y="17071"/>
                </a:cubicBezTo>
                <a:close/>
                <a:moveTo>
                  <a:pt x="9067" y="17955"/>
                </a:moveTo>
                <a:lnTo>
                  <a:pt x="9067" y="17955"/>
                </a:lnTo>
                <a:cubicBezTo>
                  <a:pt x="9533" y="18049"/>
                  <a:pt x="10018" y="18096"/>
                  <a:pt x="10518" y="18096"/>
                </a:cubicBezTo>
                <a:cubicBezTo>
                  <a:pt x="10528" y="18096"/>
                  <a:pt x="10539" y="18096"/>
                  <a:pt x="10550" y="18096"/>
                </a:cubicBezTo>
                <a:cubicBezTo>
                  <a:pt x="10755" y="18092"/>
                  <a:pt x="10953" y="18082"/>
                  <a:pt x="11150" y="18067"/>
                </a:cubicBezTo>
                <a:cubicBezTo>
                  <a:pt x="11239" y="18119"/>
                  <a:pt x="11328" y="18164"/>
                  <a:pt x="11419" y="18206"/>
                </a:cubicBezTo>
                <a:cubicBezTo>
                  <a:pt x="11127" y="18280"/>
                  <a:pt x="10830" y="18320"/>
                  <a:pt x="10534" y="18320"/>
                </a:cubicBezTo>
                <a:cubicBezTo>
                  <a:pt x="10027" y="18320"/>
                  <a:pt x="9525" y="18204"/>
                  <a:pt x="9067" y="17955"/>
                </a:cubicBezTo>
                <a:close/>
                <a:moveTo>
                  <a:pt x="13643" y="18396"/>
                </a:moveTo>
                <a:lnTo>
                  <a:pt x="13643" y="18396"/>
                </a:lnTo>
                <a:cubicBezTo>
                  <a:pt x="13155" y="18825"/>
                  <a:pt x="12620" y="19183"/>
                  <a:pt x="12043" y="19442"/>
                </a:cubicBezTo>
                <a:cubicBezTo>
                  <a:pt x="11270" y="19390"/>
                  <a:pt x="10562" y="19216"/>
                  <a:pt x="9941" y="18906"/>
                </a:cubicBezTo>
                <a:lnTo>
                  <a:pt x="9941" y="18906"/>
                </a:lnTo>
                <a:cubicBezTo>
                  <a:pt x="10187" y="18947"/>
                  <a:pt x="10437" y="18967"/>
                  <a:pt x="10690" y="18967"/>
                </a:cubicBezTo>
                <a:cubicBezTo>
                  <a:pt x="11434" y="18967"/>
                  <a:pt x="12196" y="18795"/>
                  <a:pt x="12902" y="18492"/>
                </a:cubicBezTo>
                <a:cubicBezTo>
                  <a:pt x="13148" y="18481"/>
                  <a:pt x="13397" y="18450"/>
                  <a:pt x="13643" y="18396"/>
                </a:cubicBezTo>
                <a:close/>
                <a:moveTo>
                  <a:pt x="19673" y="15087"/>
                </a:moveTo>
                <a:cubicBezTo>
                  <a:pt x="19232" y="17481"/>
                  <a:pt x="16540" y="18883"/>
                  <a:pt x="14103" y="19314"/>
                </a:cubicBezTo>
                <a:lnTo>
                  <a:pt x="14103" y="19314"/>
                </a:lnTo>
                <a:cubicBezTo>
                  <a:pt x="14246" y="19218"/>
                  <a:pt x="14387" y="19121"/>
                  <a:pt x="14521" y="19011"/>
                </a:cubicBezTo>
                <a:cubicBezTo>
                  <a:pt x="14693" y="18875"/>
                  <a:pt x="14552" y="18636"/>
                  <a:pt x="14380" y="18636"/>
                </a:cubicBezTo>
                <a:cubicBezTo>
                  <a:pt x="14339" y="18636"/>
                  <a:pt x="14295" y="18650"/>
                  <a:pt x="14254" y="18682"/>
                </a:cubicBezTo>
                <a:cubicBezTo>
                  <a:pt x="13873" y="18987"/>
                  <a:pt x="13457" y="19237"/>
                  <a:pt x="13020" y="19444"/>
                </a:cubicBezTo>
                <a:cubicBezTo>
                  <a:pt x="12995" y="19446"/>
                  <a:pt x="12972" y="19446"/>
                  <a:pt x="12950" y="19448"/>
                </a:cubicBezTo>
                <a:cubicBezTo>
                  <a:pt x="13532" y="19084"/>
                  <a:pt x="14068" y="18628"/>
                  <a:pt x="14548" y="18111"/>
                </a:cubicBezTo>
                <a:cubicBezTo>
                  <a:pt x="14931" y="17951"/>
                  <a:pt x="15302" y="17754"/>
                  <a:pt x="15640" y="17529"/>
                </a:cubicBezTo>
                <a:cubicBezTo>
                  <a:pt x="15664" y="17510"/>
                  <a:pt x="15691" y="17491"/>
                  <a:pt x="15714" y="17475"/>
                </a:cubicBezTo>
                <a:cubicBezTo>
                  <a:pt x="15869" y="17407"/>
                  <a:pt x="16019" y="17340"/>
                  <a:pt x="16161" y="17280"/>
                </a:cubicBezTo>
                <a:cubicBezTo>
                  <a:pt x="17443" y="16723"/>
                  <a:pt x="18698" y="16069"/>
                  <a:pt x="19673" y="15087"/>
                </a:cubicBezTo>
                <a:close/>
                <a:moveTo>
                  <a:pt x="3820" y="13785"/>
                </a:moveTo>
                <a:lnTo>
                  <a:pt x="3820" y="13785"/>
                </a:lnTo>
                <a:cubicBezTo>
                  <a:pt x="3840" y="13830"/>
                  <a:pt x="3863" y="13876"/>
                  <a:pt x="3884" y="13919"/>
                </a:cubicBezTo>
                <a:cubicBezTo>
                  <a:pt x="3903" y="14215"/>
                  <a:pt x="3929" y="14510"/>
                  <a:pt x="3973" y="14797"/>
                </a:cubicBezTo>
                <a:cubicBezTo>
                  <a:pt x="3991" y="14916"/>
                  <a:pt x="4081" y="14970"/>
                  <a:pt x="4173" y="14970"/>
                </a:cubicBezTo>
                <a:cubicBezTo>
                  <a:pt x="4279" y="14970"/>
                  <a:pt x="4387" y="14898"/>
                  <a:pt x="4389" y="14773"/>
                </a:cubicBezTo>
                <a:cubicBezTo>
                  <a:pt x="4503" y="14942"/>
                  <a:pt x="4627" y="15108"/>
                  <a:pt x="4754" y="15270"/>
                </a:cubicBezTo>
                <a:cubicBezTo>
                  <a:pt x="5141" y="15911"/>
                  <a:pt x="5630" y="16481"/>
                  <a:pt x="6274" y="16920"/>
                </a:cubicBezTo>
                <a:cubicBezTo>
                  <a:pt x="6462" y="17050"/>
                  <a:pt x="6659" y="17160"/>
                  <a:pt x="6864" y="17257"/>
                </a:cubicBezTo>
                <a:cubicBezTo>
                  <a:pt x="6876" y="17291"/>
                  <a:pt x="6886" y="17324"/>
                  <a:pt x="6897" y="17357"/>
                </a:cubicBezTo>
                <a:cubicBezTo>
                  <a:pt x="7205" y="18216"/>
                  <a:pt x="7682" y="19071"/>
                  <a:pt x="8367" y="19678"/>
                </a:cubicBezTo>
                <a:cubicBezTo>
                  <a:pt x="7048" y="19332"/>
                  <a:pt x="5826" y="18599"/>
                  <a:pt x="4801" y="17678"/>
                </a:cubicBezTo>
                <a:cubicBezTo>
                  <a:pt x="4431" y="17158"/>
                  <a:pt x="4143" y="16558"/>
                  <a:pt x="3967" y="15872"/>
                </a:cubicBezTo>
                <a:cubicBezTo>
                  <a:pt x="3791" y="15187"/>
                  <a:pt x="3758" y="14485"/>
                  <a:pt x="3820" y="13785"/>
                </a:cubicBezTo>
                <a:close/>
                <a:moveTo>
                  <a:pt x="7526" y="17510"/>
                </a:moveTo>
                <a:lnTo>
                  <a:pt x="7526" y="17510"/>
                </a:lnTo>
                <a:cubicBezTo>
                  <a:pt x="7549" y="17518"/>
                  <a:pt x="7574" y="17522"/>
                  <a:pt x="7597" y="17531"/>
                </a:cubicBezTo>
                <a:cubicBezTo>
                  <a:pt x="7854" y="17860"/>
                  <a:pt x="8143" y="18127"/>
                  <a:pt x="8464" y="18336"/>
                </a:cubicBezTo>
                <a:cubicBezTo>
                  <a:pt x="9166" y="19086"/>
                  <a:pt x="10080" y="19550"/>
                  <a:pt x="11134" y="19757"/>
                </a:cubicBezTo>
                <a:cubicBezTo>
                  <a:pt x="10755" y="19851"/>
                  <a:pt x="10359" y="19903"/>
                  <a:pt x="9949" y="19903"/>
                </a:cubicBezTo>
                <a:cubicBezTo>
                  <a:pt x="9830" y="19903"/>
                  <a:pt x="9709" y="19898"/>
                  <a:pt x="9587" y="19889"/>
                </a:cubicBezTo>
                <a:cubicBezTo>
                  <a:pt x="9533" y="19883"/>
                  <a:pt x="9473" y="19877"/>
                  <a:pt x="9413" y="19869"/>
                </a:cubicBezTo>
                <a:cubicBezTo>
                  <a:pt x="8736" y="19568"/>
                  <a:pt x="8232" y="19030"/>
                  <a:pt x="7854" y="18403"/>
                </a:cubicBezTo>
                <a:cubicBezTo>
                  <a:pt x="7926" y="18334"/>
                  <a:pt x="7961" y="18220"/>
                  <a:pt x="7891" y="18113"/>
                </a:cubicBezTo>
                <a:cubicBezTo>
                  <a:pt x="7762" y="17922"/>
                  <a:pt x="7642" y="17717"/>
                  <a:pt x="7526" y="17510"/>
                </a:cubicBezTo>
                <a:close/>
                <a:moveTo>
                  <a:pt x="18628" y="17692"/>
                </a:moveTo>
                <a:lnTo>
                  <a:pt x="18628" y="17692"/>
                </a:lnTo>
                <a:cubicBezTo>
                  <a:pt x="16785" y="19649"/>
                  <a:pt x="14335" y="20988"/>
                  <a:pt x="11605" y="20988"/>
                </a:cubicBezTo>
                <a:cubicBezTo>
                  <a:pt x="11457" y="20988"/>
                  <a:pt x="11308" y="20984"/>
                  <a:pt x="11158" y="20977"/>
                </a:cubicBezTo>
                <a:cubicBezTo>
                  <a:pt x="10086" y="20919"/>
                  <a:pt x="9046" y="20685"/>
                  <a:pt x="8054" y="20306"/>
                </a:cubicBezTo>
                <a:lnTo>
                  <a:pt x="8054" y="20306"/>
                </a:lnTo>
                <a:cubicBezTo>
                  <a:pt x="8670" y="20465"/>
                  <a:pt x="9310" y="20545"/>
                  <a:pt x="9951" y="20545"/>
                </a:cubicBezTo>
                <a:cubicBezTo>
                  <a:pt x="10082" y="20545"/>
                  <a:pt x="10214" y="20542"/>
                  <a:pt x="10345" y="20535"/>
                </a:cubicBezTo>
                <a:cubicBezTo>
                  <a:pt x="10452" y="20545"/>
                  <a:pt x="10559" y="20549"/>
                  <a:pt x="10666" y="20549"/>
                </a:cubicBezTo>
                <a:cubicBezTo>
                  <a:pt x="11613" y="20549"/>
                  <a:pt x="12563" y="20212"/>
                  <a:pt x="13424" y="19829"/>
                </a:cubicBezTo>
                <a:cubicBezTo>
                  <a:pt x="15242" y="19645"/>
                  <a:pt x="17275" y="18935"/>
                  <a:pt x="18628" y="17692"/>
                </a:cubicBezTo>
                <a:close/>
                <a:moveTo>
                  <a:pt x="11643" y="0"/>
                </a:moveTo>
                <a:cubicBezTo>
                  <a:pt x="10195" y="0"/>
                  <a:pt x="8767" y="358"/>
                  <a:pt x="7566" y="1118"/>
                </a:cubicBezTo>
                <a:cubicBezTo>
                  <a:pt x="6365" y="1878"/>
                  <a:pt x="5406" y="2934"/>
                  <a:pt x="4623" y="4118"/>
                </a:cubicBezTo>
                <a:cubicBezTo>
                  <a:pt x="2689" y="6390"/>
                  <a:pt x="1594" y="9268"/>
                  <a:pt x="1604" y="12221"/>
                </a:cubicBezTo>
                <a:cubicBezTo>
                  <a:pt x="1590" y="12602"/>
                  <a:pt x="1606" y="12977"/>
                  <a:pt x="1662" y="13348"/>
                </a:cubicBezTo>
                <a:cubicBezTo>
                  <a:pt x="1716" y="13895"/>
                  <a:pt x="1809" y="14443"/>
                  <a:pt x="1944" y="14986"/>
                </a:cubicBezTo>
                <a:cubicBezTo>
                  <a:pt x="1972" y="15103"/>
                  <a:pt x="2070" y="15156"/>
                  <a:pt x="2164" y="15156"/>
                </a:cubicBezTo>
                <a:cubicBezTo>
                  <a:pt x="2284" y="15156"/>
                  <a:pt x="2399" y="15071"/>
                  <a:pt x="2362" y="14922"/>
                </a:cubicBezTo>
                <a:cubicBezTo>
                  <a:pt x="2248" y="14454"/>
                  <a:pt x="2165" y="13982"/>
                  <a:pt x="2111" y="13511"/>
                </a:cubicBezTo>
                <a:cubicBezTo>
                  <a:pt x="2109" y="13503"/>
                  <a:pt x="2113" y="13499"/>
                  <a:pt x="2111" y="13493"/>
                </a:cubicBezTo>
                <a:cubicBezTo>
                  <a:pt x="2101" y="13443"/>
                  <a:pt x="2097" y="13395"/>
                  <a:pt x="2091" y="13346"/>
                </a:cubicBezTo>
                <a:cubicBezTo>
                  <a:pt x="2047" y="12930"/>
                  <a:pt x="2035" y="12515"/>
                  <a:pt x="2037" y="12101"/>
                </a:cubicBezTo>
                <a:cubicBezTo>
                  <a:pt x="2128" y="10552"/>
                  <a:pt x="2741" y="8966"/>
                  <a:pt x="3304" y="7593"/>
                </a:cubicBezTo>
                <a:cubicBezTo>
                  <a:pt x="3747" y="6516"/>
                  <a:pt x="4271" y="5431"/>
                  <a:pt x="4915" y="4437"/>
                </a:cubicBezTo>
                <a:cubicBezTo>
                  <a:pt x="5174" y="4131"/>
                  <a:pt x="5445" y="3827"/>
                  <a:pt x="5737" y="3541"/>
                </a:cubicBezTo>
                <a:cubicBezTo>
                  <a:pt x="6944" y="2354"/>
                  <a:pt x="8478" y="1407"/>
                  <a:pt x="10206" y="1407"/>
                </a:cubicBezTo>
                <a:cubicBezTo>
                  <a:pt x="10281" y="1407"/>
                  <a:pt x="10356" y="1408"/>
                  <a:pt x="10432" y="1412"/>
                </a:cubicBezTo>
                <a:cubicBezTo>
                  <a:pt x="11666" y="1472"/>
                  <a:pt x="12788" y="1971"/>
                  <a:pt x="13809" y="2640"/>
                </a:cubicBezTo>
                <a:cubicBezTo>
                  <a:pt x="13274" y="2472"/>
                  <a:pt x="12717" y="2383"/>
                  <a:pt x="12150" y="2383"/>
                </a:cubicBezTo>
                <a:cubicBezTo>
                  <a:pt x="11244" y="2383"/>
                  <a:pt x="10312" y="2611"/>
                  <a:pt x="9402" y="3116"/>
                </a:cubicBezTo>
                <a:cubicBezTo>
                  <a:pt x="9168" y="3232"/>
                  <a:pt x="8945" y="3375"/>
                  <a:pt x="8734" y="3532"/>
                </a:cubicBezTo>
                <a:cubicBezTo>
                  <a:pt x="6986" y="4736"/>
                  <a:pt x="5648" y="6556"/>
                  <a:pt x="4923" y="8585"/>
                </a:cubicBezTo>
                <a:cubicBezTo>
                  <a:pt x="4691" y="9080"/>
                  <a:pt x="4495" y="9598"/>
                  <a:pt x="4337" y="10126"/>
                </a:cubicBezTo>
                <a:cubicBezTo>
                  <a:pt x="4292" y="10254"/>
                  <a:pt x="4244" y="10378"/>
                  <a:pt x="4201" y="10496"/>
                </a:cubicBezTo>
                <a:cubicBezTo>
                  <a:pt x="4060" y="10871"/>
                  <a:pt x="3932" y="11254"/>
                  <a:pt x="3816" y="11646"/>
                </a:cubicBezTo>
                <a:cubicBezTo>
                  <a:pt x="3739" y="11372"/>
                  <a:pt x="3666" y="11101"/>
                  <a:pt x="3592" y="10840"/>
                </a:cubicBezTo>
                <a:cubicBezTo>
                  <a:pt x="3560" y="10726"/>
                  <a:pt x="3460" y="10675"/>
                  <a:pt x="3365" y="10675"/>
                </a:cubicBezTo>
                <a:cubicBezTo>
                  <a:pt x="3244" y="10675"/>
                  <a:pt x="3131" y="10758"/>
                  <a:pt x="3174" y="10904"/>
                </a:cubicBezTo>
                <a:cubicBezTo>
                  <a:pt x="3227" y="11089"/>
                  <a:pt x="3279" y="11277"/>
                  <a:pt x="3331" y="11468"/>
                </a:cubicBezTo>
                <a:cubicBezTo>
                  <a:pt x="3319" y="11466"/>
                  <a:pt x="3306" y="11465"/>
                  <a:pt x="3293" y="11465"/>
                </a:cubicBezTo>
                <a:cubicBezTo>
                  <a:pt x="3174" y="11465"/>
                  <a:pt x="3059" y="11552"/>
                  <a:pt x="3091" y="11700"/>
                </a:cubicBezTo>
                <a:cubicBezTo>
                  <a:pt x="3188" y="12159"/>
                  <a:pt x="3321" y="12611"/>
                  <a:pt x="3486" y="13041"/>
                </a:cubicBezTo>
                <a:cubicBezTo>
                  <a:pt x="3304" y="14118"/>
                  <a:pt x="3304" y="15214"/>
                  <a:pt x="3635" y="16270"/>
                </a:cubicBezTo>
                <a:cubicBezTo>
                  <a:pt x="3673" y="16386"/>
                  <a:pt x="3714" y="16497"/>
                  <a:pt x="3758" y="16609"/>
                </a:cubicBezTo>
                <a:cubicBezTo>
                  <a:pt x="3660" y="16493"/>
                  <a:pt x="3563" y="16371"/>
                  <a:pt x="3470" y="16253"/>
                </a:cubicBezTo>
                <a:cubicBezTo>
                  <a:pt x="3426" y="16196"/>
                  <a:pt x="3372" y="16173"/>
                  <a:pt x="3318" y="16173"/>
                </a:cubicBezTo>
                <a:cubicBezTo>
                  <a:pt x="3167" y="16173"/>
                  <a:pt x="3020" y="16361"/>
                  <a:pt x="3143" y="16518"/>
                </a:cubicBezTo>
                <a:cubicBezTo>
                  <a:pt x="3546" y="17046"/>
                  <a:pt x="4008" y="17549"/>
                  <a:pt x="4520" y="18007"/>
                </a:cubicBezTo>
                <a:cubicBezTo>
                  <a:pt x="4696" y="18243"/>
                  <a:pt x="4884" y="18463"/>
                  <a:pt x="5089" y="18668"/>
                </a:cubicBezTo>
                <a:cubicBezTo>
                  <a:pt x="3051" y="17146"/>
                  <a:pt x="1416" y="15027"/>
                  <a:pt x="457" y="12770"/>
                </a:cubicBezTo>
                <a:cubicBezTo>
                  <a:pt x="420" y="12683"/>
                  <a:pt x="350" y="12647"/>
                  <a:pt x="278" y="12647"/>
                </a:cubicBezTo>
                <a:cubicBezTo>
                  <a:pt x="142" y="12647"/>
                  <a:pt x="1" y="12777"/>
                  <a:pt x="70" y="12942"/>
                </a:cubicBezTo>
                <a:cubicBezTo>
                  <a:pt x="1973" y="17436"/>
                  <a:pt x="6532" y="21418"/>
                  <a:pt x="11603" y="21418"/>
                </a:cubicBezTo>
                <a:cubicBezTo>
                  <a:pt x="11700" y="21418"/>
                  <a:pt x="11798" y="21416"/>
                  <a:pt x="11896" y="21413"/>
                </a:cubicBezTo>
                <a:cubicBezTo>
                  <a:pt x="15060" y="21310"/>
                  <a:pt x="17787" y="19519"/>
                  <a:pt x="19704" y="17096"/>
                </a:cubicBezTo>
                <a:cubicBezTo>
                  <a:pt x="20713" y="15822"/>
                  <a:pt x="21523" y="14394"/>
                  <a:pt x="22247" y="12946"/>
                </a:cubicBezTo>
                <a:cubicBezTo>
                  <a:pt x="22852" y="11735"/>
                  <a:pt x="23334" y="10436"/>
                  <a:pt x="23049" y="9070"/>
                </a:cubicBezTo>
                <a:cubicBezTo>
                  <a:pt x="23024" y="8952"/>
                  <a:pt x="22928" y="8898"/>
                  <a:pt x="22834" y="8898"/>
                </a:cubicBezTo>
                <a:cubicBezTo>
                  <a:pt x="22715" y="8898"/>
                  <a:pt x="22598" y="8984"/>
                  <a:pt x="22630" y="9134"/>
                </a:cubicBezTo>
                <a:cubicBezTo>
                  <a:pt x="22922" y="10527"/>
                  <a:pt x="22351" y="11836"/>
                  <a:pt x="21721" y="13050"/>
                </a:cubicBezTo>
                <a:cubicBezTo>
                  <a:pt x="21069" y="14309"/>
                  <a:pt x="20361" y="15549"/>
                  <a:pt x="19497" y="16673"/>
                </a:cubicBezTo>
                <a:lnTo>
                  <a:pt x="19497" y="16673"/>
                </a:lnTo>
                <a:cubicBezTo>
                  <a:pt x="19860" y="16104"/>
                  <a:pt x="20096" y="15462"/>
                  <a:pt x="20154" y="14741"/>
                </a:cubicBezTo>
                <a:cubicBezTo>
                  <a:pt x="20158" y="14683"/>
                  <a:pt x="20139" y="14640"/>
                  <a:pt x="20112" y="14603"/>
                </a:cubicBezTo>
                <a:cubicBezTo>
                  <a:pt x="20247" y="14435"/>
                  <a:pt x="20375" y="14261"/>
                  <a:pt x="20495" y="14075"/>
                </a:cubicBezTo>
                <a:cubicBezTo>
                  <a:pt x="21371" y="12718"/>
                  <a:pt x="21997" y="10428"/>
                  <a:pt x="21812" y="8436"/>
                </a:cubicBezTo>
                <a:cubicBezTo>
                  <a:pt x="22107" y="7438"/>
                  <a:pt x="22200" y="6392"/>
                  <a:pt x="22032" y="5351"/>
                </a:cubicBezTo>
                <a:cubicBezTo>
                  <a:pt x="22013" y="5232"/>
                  <a:pt x="21921" y="5178"/>
                  <a:pt x="21828" y="5178"/>
                </a:cubicBezTo>
                <a:cubicBezTo>
                  <a:pt x="21710" y="5178"/>
                  <a:pt x="21591" y="5264"/>
                  <a:pt x="21614" y="5415"/>
                </a:cubicBezTo>
                <a:cubicBezTo>
                  <a:pt x="21719" y="6071"/>
                  <a:pt x="21717" y="6730"/>
                  <a:pt x="21624" y="7365"/>
                </a:cubicBezTo>
                <a:cubicBezTo>
                  <a:pt x="21282" y="6111"/>
                  <a:pt x="20512" y="5102"/>
                  <a:pt x="19145" y="4725"/>
                </a:cubicBezTo>
                <a:cubicBezTo>
                  <a:pt x="19203" y="4671"/>
                  <a:pt x="19232" y="4591"/>
                  <a:pt x="19191" y="4497"/>
                </a:cubicBezTo>
                <a:cubicBezTo>
                  <a:pt x="17948" y="1648"/>
                  <a:pt x="14750" y="0"/>
                  <a:pt x="1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9" name="Google Shape;649;p44"/>
          <p:cNvSpPr txBox="1">
            <a:spLocks noGrp="1"/>
          </p:cNvSpPr>
          <p:nvPr>
            <p:ph type="title"/>
          </p:nvPr>
        </p:nvSpPr>
        <p:spPr>
          <a:xfrm>
            <a:off x="5759935" y="1607743"/>
            <a:ext cx="26610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dirty="0" smtClean="0">
                <a:solidFill>
                  <a:srgbClr val="F7645D"/>
                </a:solidFill>
              </a:rPr>
              <a:t>Halloween</a:t>
            </a:r>
            <a:endParaRPr dirty="0"/>
          </a:p>
        </p:txBody>
      </p:sp>
      <p:sp>
        <p:nvSpPr>
          <p:cNvPr id="650" name="Google Shape;650;p44"/>
          <p:cNvSpPr txBox="1">
            <a:spLocks noGrp="1"/>
          </p:cNvSpPr>
          <p:nvPr>
            <p:ph type="subTitle" idx="1"/>
          </p:nvPr>
        </p:nvSpPr>
        <p:spPr>
          <a:xfrm>
            <a:off x="5759782" y="2055336"/>
            <a:ext cx="2662800" cy="5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2000" dirty="0" smtClean="0"/>
              <a:t>It’s </a:t>
            </a:r>
            <a:r>
              <a:rPr lang="en-US" sz="2000" dirty="0"/>
              <a:t>the symbol of bad luck</a:t>
            </a:r>
            <a:endParaRPr lang="en-US" sz="2000" dirty="0"/>
          </a:p>
        </p:txBody>
      </p:sp>
      <p:sp>
        <p:nvSpPr>
          <p:cNvPr id="654" name="Google Shape;654;p44"/>
          <p:cNvSpPr txBox="1">
            <a:spLocks noGrp="1"/>
          </p:cNvSpPr>
          <p:nvPr>
            <p:ph type="title" idx="5"/>
          </p:nvPr>
        </p:nvSpPr>
        <p:spPr>
          <a:xfrm>
            <a:off x="746525" y="3484895"/>
            <a:ext cx="2661000" cy="5979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>
                <a:solidFill>
                  <a:srgbClr val="F7645D"/>
                </a:solidFill>
              </a:rPr>
              <a:t>Cannes Film Festival</a:t>
            </a:r>
            <a:endParaRPr lang="en-US" dirty="0">
              <a:solidFill>
                <a:srgbClr val="F7645D"/>
              </a:solidFill>
            </a:endParaRPr>
          </a:p>
        </p:txBody>
      </p:sp>
      <p:sp>
        <p:nvSpPr>
          <p:cNvPr id="655" name="Google Shape;655;p44"/>
          <p:cNvSpPr txBox="1">
            <a:spLocks noGrp="1"/>
          </p:cNvSpPr>
          <p:nvPr>
            <p:ph type="subTitle" idx="6"/>
          </p:nvPr>
        </p:nvSpPr>
        <p:spPr>
          <a:xfrm>
            <a:off x="738073" y="4099251"/>
            <a:ext cx="2662800" cy="5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Clr>
                <a:srgbClr val="475263"/>
              </a:buClr>
            </a:pPr>
            <a:r>
              <a:rPr lang="en-US" sz="2000" dirty="0">
                <a:solidFill>
                  <a:srgbClr val="475263"/>
                </a:solidFill>
              </a:rPr>
              <a:t>It’s the symbol of the winner’s prize.</a:t>
            </a:r>
            <a:endParaRPr lang="en-US" sz="2000" dirty="0">
              <a:solidFill>
                <a:srgbClr val="475263"/>
              </a:solidFill>
            </a:endParaRPr>
          </a:p>
        </p:txBody>
      </p:sp>
      <p:sp>
        <p:nvSpPr>
          <p:cNvPr id="660" name="Google Shape;660;p44"/>
          <p:cNvSpPr txBox="1">
            <a:spLocks noGrp="1"/>
          </p:cNvSpPr>
          <p:nvPr>
            <p:ph type="title" idx="14"/>
          </p:nvPr>
        </p:nvSpPr>
        <p:spPr>
          <a:xfrm>
            <a:off x="5762849" y="2819334"/>
            <a:ext cx="26610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rgbClr val="475263"/>
              </a:buClr>
            </a:pPr>
            <a:r>
              <a:rPr lang="en-US" dirty="0">
                <a:solidFill>
                  <a:srgbClr val="F7645D"/>
                </a:solidFill>
              </a:rPr>
              <a:t>Easter</a:t>
            </a:r>
            <a:endParaRPr lang="en-US" dirty="0">
              <a:solidFill>
                <a:srgbClr val="F7645D"/>
              </a:solidFill>
            </a:endParaRPr>
          </a:p>
        </p:txBody>
      </p:sp>
      <p:sp>
        <p:nvSpPr>
          <p:cNvPr id="661" name="Google Shape;661;p44"/>
          <p:cNvSpPr txBox="1">
            <a:spLocks noGrp="1"/>
          </p:cNvSpPr>
          <p:nvPr>
            <p:ph type="subTitle" idx="15"/>
          </p:nvPr>
        </p:nvSpPr>
        <p:spPr>
          <a:xfrm>
            <a:off x="5762800" y="3266022"/>
            <a:ext cx="2659800" cy="11292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buClr>
                <a:srgbClr val="475263"/>
              </a:buClr>
            </a:pPr>
            <a:r>
              <a:rPr lang="en-US" sz="2000" dirty="0" smtClean="0">
                <a:solidFill>
                  <a:srgbClr val="475263"/>
                </a:solidFill>
              </a:rPr>
              <a:t>It’s </a:t>
            </a:r>
            <a:r>
              <a:rPr lang="en-US" sz="2000" dirty="0">
                <a:solidFill>
                  <a:srgbClr val="475263"/>
                </a:solidFill>
              </a:rPr>
              <a:t>the symbol of a new life because it has a lot of babies</a:t>
            </a:r>
            <a:endParaRPr lang="en-US" sz="2000" dirty="0">
              <a:solidFill>
                <a:srgbClr val="475263"/>
              </a:solidFill>
            </a:endParaRPr>
          </a:p>
        </p:txBody>
      </p:sp>
      <p:sp>
        <p:nvSpPr>
          <p:cNvPr id="663" name="Google Shape;663;p44"/>
          <p:cNvSpPr txBox="1">
            <a:spLocks noGrp="1"/>
          </p:cNvSpPr>
          <p:nvPr>
            <p:ph type="subTitle" idx="17"/>
          </p:nvPr>
        </p:nvSpPr>
        <p:spPr>
          <a:xfrm>
            <a:off x="171969" y="2199247"/>
            <a:ext cx="3182054" cy="99551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>
              <a:buClr>
                <a:srgbClr val="475263"/>
              </a:buClr>
            </a:pPr>
            <a:r>
              <a:rPr lang="en-US" sz="2000" dirty="0" smtClean="0">
                <a:solidFill>
                  <a:srgbClr val="475263"/>
                </a:solidFill>
              </a:rPr>
              <a:t>It’s </a:t>
            </a:r>
            <a:r>
              <a:rPr lang="en-US" sz="2000" dirty="0">
                <a:solidFill>
                  <a:srgbClr val="475263"/>
                </a:solidFill>
              </a:rPr>
              <a:t>the symbol of the moon, prosperity and family reunion.</a:t>
            </a:r>
            <a:endParaRPr lang="en-US" sz="2000" dirty="0">
              <a:solidFill>
                <a:srgbClr val="475263"/>
              </a:solidFill>
            </a:endParaRPr>
          </a:p>
        </p:txBody>
      </p:sp>
      <p:sp>
        <p:nvSpPr>
          <p:cNvPr id="667" name="Google Shape;667;p44"/>
          <p:cNvSpPr txBox="1">
            <a:spLocks noGrp="1"/>
          </p:cNvSpPr>
          <p:nvPr>
            <p:ph type="title" idx="21"/>
          </p:nvPr>
        </p:nvSpPr>
        <p:spPr>
          <a:xfrm>
            <a:off x="183395" y="273683"/>
            <a:ext cx="7176406" cy="9750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 smtClean="0"/>
              <a:t>Ex 4: Match </a:t>
            </a:r>
            <a:r>
              <a:rPr lang="en-US" dirty="0"/>
              <a:t>each festival with its symbol and meaning.</a:t>
            </a:r>
            <a:endParaRPr dirty="0">
              <a:solidFill>
                <a:schemeClr val="accent6"/>
              </a:solidFill>
            </a:endParaRPr>
          </a:p>
        </p:txBody>
      </p:sp>
      <p:cxnSp>
        <p:nvCxnSpPr>
          <p:cNvPr id="668" name="Google Shape;668;p44"/>
          <p:cNvCxnSpPr>
            <a:stCxn id="650" idx="3"/>
            <a:endCxn id="665" idx="1"/>
          </p:cNvCxnSpPr>
          <p:nvPr/>
        </p:nvCxnSpPr>
        <p:spPr>
          <a:xfrm rot="10800000" flipH="1">
            <a:off x="3382800" y="2110777"/>
            <a:ext cx="283800" cy="262800"/>
          </a:xfrm>
          <a:prstGeom prst="bentConnector3">
            <a:avLst>
              <a:gd name="adj1" fmla="val 49982"/>
            </a:avLst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669" name="Google Shape;669;p44"/>
          <p:cNvCxnSpPr/>
          <p:nvPr/>
        </p:nvCxnSpPr>
        <p:spPr>
          <a:xfrm rot="10800000" flipH="1">
            <a:off x="3413333" y="3534812"/>
            <a:ext cx="264600" cy="329100"/>
          </a:xfrm>
          <a:prstGeom prst="bentConnector3">
            <a:avLst>
              <a:gd name="adj1" fmla="val 49956"/>
            </a:avLst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671" name="Google Shape;671;p44"/>
          <p:cNvCxnSpPr>
            <a:stCxn id="663" idx="1"/>
            <a:endCxn id="664" idx="3"/>
          </p:cNvCxnSpPr>
          <p:nvPr/>
        </p:nvCxnSpPr>
        <p:spPr>
          <a:xfrm rot="10800000">
            <a:off x="5443025" y="2111335"/>
            <a:ext cx="300600" cy="261300"/>
          </a:xfrm>
          <a:prstGeom prst="bentConnector3">
            <a:avLst>
              <a:gd name="adj1" fmla="val 49979"/>
            </a:avLst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672" name="Google Shape;672;p44"/>
          <p:cNvCxnSpPr/>
          <p:nvPr/>
        </p:nvCxnSpPr>
        <p:spPr>
          <a:xfrm rot="10800000" flipV="1">
            <a:off x="5443028" y="3521667"/>
            <a:ext cx="316755" cy="2461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674" name="Google Shape;674;p44"/>
          <p:cNvGrpSpPr/>
          <p:nvPr/>
        </p:nvGrpSpPr>
        <p:grpSpPr>
          <a:xfrm>
            <a:off x="7996517" y="-409052"/>
            <a:ext cx="1147486" cy="1726664"/>
            <a:chOff x="3622903" y="-860411"/>
            <a:chExt cx="577526" cy="869024"/>
          </a:xfrm>
        </p:grpSpPr>
        <p:sp>
          <p:nvSpPr>
            <p:cNvPr id="675" name="Google Shape;675;p44"/>
            <p:cNvSpPr/>
            <p:nvPr/>
          </p:nvSpPr>
          <p:spPr>
            <a:xfrm>
              <a:off x="3622903" y="-667412"/>
              <a:ext cx="577526" cy="676025"/>
            </a:xfrm>
            <a:custGeom>
              <a:avLst/>
              <a:gdLst/>
              <a:ahLst/>
              <a:cxnLst/>
              <a:rect l="l" t="t" r="r" b="b"/>
              <a:pathLst>
                <a:path w="14289" h="16725" extrusionOk="0">
                  <a:moveTo>
                    <a:pt x="7950" y="0"/>
                  </a:moveTo>
                  <a:cubicBezTo>
                    <a:pt x="7263" y="0"/>
                    <a:pt x="6579" y="133"/>
                    <a:pt x="5993" y="477"/>
                  </a:cubicBezTo>
                  <a:cubicBezTo>
                    <a:pt x="5012" y="1055"/>
                    <a:pt x="4782" y="2115"/>
                    <a:pt x="4657" y="3163"/>
                  </a:cubicBezTo>
                  <a:cubicBezTo>
                    <a:pt x="4591" y="3709"/>
                    <a:pt x="4550" y="4237"/>
                    <a:pt x="4363" y="4761"/>
                  </a:cubicBezTo>
                  <a:cubicBezTo>
                    <a:pt x="4177" y="5281"/>
                    <a:pt x="3900" y="5768"/>
                    <a:pt x="3539" y="6188"/>
                  </a:cubicBezTo>
                  <a:cubicBezTo>
                    <a:pt x="2889" y="6948"/>
                    <a:pt x="1965" y="7389"/>
                    <a:pt x="1272" y="8108"/>
                  </a:cubicBezTo>
                  <a:cubicBezTo>
                    <a:pt x="972" y="8420"/>
                    <a:pt x="711" y="8770"/>
                    <a:pt x="514" y="9193"/>
                  </a:cubicBezTo>
                  <a:cubicBezTo>
                    <a:pt x="94" y="10106"/>
                    <a:pt x="0" y="11172"/>
                    <a:pt x="286" y="12133"/>
                  </a:cubicBezTo>
                  <a:cubicBezTo>
                    <a:pt x="798" y="13862"/>
                    <a:pt x="2373" y="14896"/>
                    <a:pt x="3947" y="15531"/>
                  </a:cubicBezTo>
                  <a:cubicBezTo>
                    <a:pt x="5761" y="16266"/>
                    <a:pt x="6971" y="16725"/>
                    <a:pt x="8036" y="16725"/>
                  </a:cubicBezTo>
                  <a:cubicBezTo>
                    <a:pt x="8859" y="16725"/>
                    <a:pt x="9596" y="16451"/>
                    <a:pt x="10458" y="15819"/>
                  </a:cubicBezTo>
                  <a:cubicBezTo>
                    <a:pt x="11501" y="15057"/>
                    <a:pt x="12168" y="13804"/>
                    <a:pt x="12226" y="12516"/>
                  </a:cubicBezTo>
                  <a:cubicBezTo>
                    <a:pt x="12280" y="11257"/>
                    <a:pt x="11789" y="9984"/>
                    <a:pt x="12081" y="8758"/>
                  </a:cubicBezTo>
                  <a:cubicBezTo>
                    <a:pt x="12251" y="8037"/>
                    <a:pt x="12680" y="7412"/>
                    <a:pt x="13063" y="6780"/>
                  </a:cubicBezTo>
                  <a:cubicBezTo>
                    <a:pt x="13719" y="5699"/>
                    <a:pt x="14289" y="4399"/>
                    <a:pt x="13870" y="3204"/>
                  </a:cubicBezTo>
                  <a:cubicBezTo>
                    <a:pt x="13645" y="2562"/>
                    <a:pt x="13152" y="2045"/>
                    <a:pt x="12611" y="1630"/>
                  </a:cubicBezTo>
                  <a:cubicBezTo>
                    <a:pt x="11681" y="916"/>
                    <a:pt x="10580" y="454"/>
                    <a:pt x="9441" y="185"/>
                  </a:cubicBezTo>
                  <a:cubicBezTo>
                    <a:pt x="8967" y="72"/>
                    <a:pt x="8457" y="0"/>
                    <a:pt x="79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6" name="Google Shape;676;p44"/>
            <p:cNvSpPr/>
            <p:nvPr/>
          </p:nvSpPr>
          <p:spPr>
            <a:xfrm>
              <a:off x="3657299" y="-668301"/>
              <a:ext cx="524821" cy="614667"/>
            </a:xfrm>
            <a:custGeom>
              <a:avLst/>
              <a:gdLst/>
              <a:ahLst/>
              <a:cxnLst/>
              <a:rect l="l" t="t" r="r" b="b"/>
              <a:pathLst>
                <a:path w="12985" h="15207" extrusionOk="0">
                  <a:moveTo>
                    <a:pt x="7224" y="0"/>
                  </a:moveTo>
                  <a:cubicBezTo>
                    <a:pt x="6598" y="0"/>
                    <a:pt x="5976" y="121"/>
                    <a:pt x="5442" y="435"/>
                  </a:cubicBezTo>
                  <a:cubicBezTo>
                    <a:pt x="4552" y="957"/>
                    <a:pt x="4343" y="1924"/>
                    <a:pt x="4229" y="2876"/>
                  </a:cubicBezTo>
                  <a:cubicBezTo>
                    <a:pt x="4169" y="3369"/>
                    <a:pt x="4132" y="3852"/>
                    <a:pt x="3962" y="4326"/>
                  </a:cubicBezTo>
                  <a:cubicBezTo>
                    <a:pt x="3790" y="4798"/>
                    <a:pt x="3535" y="5239"/>
                    <a:pt x="3208" y="5622"/>
                  </a:cubicBezTo>
                  <a:cubicBezTo>
                    <a:pt x="2618" y="6316"/>
                    <a:pt x="1777" y="6713"/>
                    <a:pt x="1148" y="7370"/>
                  </a:cubicBezTo>
                  <a:cubicBezTo>
                    <a:pt x="874" y="7651"/>
                    <a:pt x="638" y="7970"/>
                    <a:pt x="466" y="8358"/>
                  </a:cubicBezTo>
                  <a:cubicBezTo>
                    <a:pt x="87" y="9188"/>
                    <a:pt x="0" y="10159"/>
                    <a:pt x="259" y="11031"/>
                  </a:cubicBezTo>
                  <a:cubicBezTo>
                    <a:pt x="725" y="12605"/>
                    <a:pt x="2158" y="13543"/>
                    <a:pt x="3589" y="14122"/>
                  </a:cubicBezTo>
                  <a:cubicBezTo>
                    <a:pt x="5237" y="14790"/>
                    <a:pt x="6337" y="15206"/>
                    <a:pt x="7305" y="15206"/>
                  </a:cubicBezTo>
                  <a:cubicBezTo>
                    <a:pt x="8052" y="15206"/>
                    <a:pt x="8722" y="14957"/>
                    <a:pt x="9505" y="14383"/>
                  </a:cubicBezTo>
                  <a:cubicBezTo>
                    <a:pt x="10452" y="13688"/>
                    <a:pt x="11058" y="12551"/>
                    <a:pt x="11110" y="11379"/>
                  </a:cubicBezTo>
                  <a:cubicBezTo>
                    <a:pt x="11160" y="10234"/>
                    <a:pt x="10715" y="9074"/>
                    <a:pt x="10980" y="7962"/>
                  </a:cubicBezTo>
                  <a:cubicBezTo>
                    <a:pt x="11135" y="7308"/>
                    <a:pt x="11520" y="6740"/>
                    <a:pt x="11870" y="6165"/>
                  </a:cubicBezTo>
                  <a:cubicBezTo>
                    <a:pt x="12466" y="5181"/>
                    <a:pt x="12984" y="3999"/>
                    <a:pt x="12605" y="2913"/>
                  </a:cubicBezTo>
                  <a:cubicBezTo>
                    <a:pt x="12398" y="2330"/>
                    <a:pt x="11953" y="1862"/>
                    <a:pt x="11460" y="1483"/>
                  </a:cubicBezTo>
                  <a:cubicBezTo>
                    <a:pt x="10613" y="832"/>
                    <a:pt x="9613" y="414"/>
                    <a:pt x="8577" y="168"/>
                  </a:cubicBezTo>
                  <a:cubicBezTo>
                    <a:pt x="8147" y="66"/>
                    <a:pt x="7685" y="0"/>
                    <a:pt x="7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7" name="Google Shape;677;p44"/>
            <p:cNvSpPr/>
            <p:nvPr/>
          </p:nvSpPr>
          <p:spPr>
            <a:xfrm>
              <a:off x="3907046" y="-860411"/>
              <a:ext cx="261905" cy="460303"/>
            </a:xfrm>
            <a:custGeom>
              <a:avLst/>
              <a:gdLst/>
              <a:ahLst/>
              <a:cxnLst/>
              <a:rect l="l" t="t" r="r" b="b"/>
              <a:pathLst>
                <a:path w="6480" h="11388" extrusionOk="0">
                  <a:moveTo>
                    <a:pt x="4598" y="1"/>
                  </a:moveTo>
                  <a:lnTo>
                    <a:pt x="1" y="10290"/>
                  </a:lnTo>
                  <a:lnTo>
                    <a:pt x="2757" y="11388"/>
                  </a:lnTo>
                  <a:lnTo>
                    <a:pt x="6480" y="748"/>
                  </a:lnTo>
                  <a:lnTo>
                    <a:pt x="45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8" name="Google Shape;678;p44"/>
            <p:cNvSpPr/>
            <p:nvPr/>
          </p:nvSpPr>
          <p:spPr>
            <a:xfrm>
              <a:off x="3896658" y="-479909"/>
              <a:ext cx="135237" cy="118996"/>
            </a:xfrm>
            <a:custGeom>
              <a:avLst/>
              <a:gdLst/>
              <a:ahLst/>
              <a:cxnLst/>
              <a:rect l="l" t="t" r="r" b="b"/>
              <a:pathLst>
                <a:path w="3346" h="2944" extrusionOk="0">
                  <a:moveTo>
                    <a:pt x="1561" y="1"/>
                  </a:moveTo>
                  <a:cubicBezTo>
                    <a:pt x="1077" y="1"/>
                    <a:pt x="625" y="248"/>
                    <a:pt x="374" y="663"/>
                  </a:cubicBezTo>
                  <a:cubicBezTo>
                    <a:pt x="1" y="1276"/>
                    <a:pt x="96" y="1769"/>
                    <a:pt x="405" y="2295"/>
                  </a:cubicBezTo>
                  <a:cubicBezTo>
                    <a:pt x="589" y="2608"/>
                    <a:pt x="1125" y="2943"/>
                    <a:pt x="1668" y="2943"/>
                  </a:cubicBezTo>
                  <a:cubicBezTo>
                    <a:pt x="1814" y="2943"/>
                    <a:pt x="1960" y="2919"/>
                    <a:pt x="2101" y="2864"/>
                  </a:cubicBezTo>
                  <a:cubicBezTo>
                    <a:pt x="3128" y="2456"/>
                    <a:pt x="3345" y="1354"/>
                    <a:pt x="2854" y="702"/>
                  </a:cubicBezTo>
                  <a:cubicBezTo>
                    <a:pt x="2486" y="213"/>
                    <a:pt x="2010" y="1"/>
                    <a:pt x="1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9" name="Google Shape;679;p44"/>
            <p:cNvSpPr/>
            <p:nvPr/>
          </p:nvSpPr>
          <p:spPr>
            <a:xfrm>
              <a:off x="3883603" y="-854712"/>
              <a:ext cx="228359" cy="563414"/>
            </a:xfrm>
            <a:custGeom>
              <a:avLst/>
              <a:gdLst/>
              <a:ahLst/>
              <a:cxnLst/>
              <a:rect l="l" t="t" r="r" b="b"/>
              <a:pathLst>
                <a:path w="5650" h="13939" extrusionOk="0">
                  <a:moveTo>
                    <a:pt x="5530" y="0"/>
                  </a:moveTo>
                  <a:lnTo>
                    <a:pt x="1" y="13891"/>
                  </a:lnTo>
                  <a:lnTo>
                    <a:pt x="121" y="13939"/>
                  </a:lnTo>
                  <a:lnTo>
                    <a:pt x="5650" y="48"/>
                  </a:lnTo>
                  <a:lnTo>
                    <a:pt x="55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0" name="Google Shape;680;p44"/>
            <p:cNvSpPr/>
            <p:nvPr/>
          </p:nvSpPr>
          <p:spPr>
            <a:xfrm>
              <a:off x="3925800" y="-837817"/>
              <a:ext cx="228359" cy="563414"/>
            </a:xfrm>
            <a:custGeom>
              <a:avLst/>
              <a:gdLst/>
              <a:ahLst/>
              <a:cxnLst/>
              <a:rect l="l" t="t" r="r" b="b"/>
              <a:pathLst>
                <a:path w="5650" h="13939" extrusionOk="0">
                  <a:moveTo>
                    <a:pt x="5529" y="1"/>
                  </a:moveTo>
                  <a:lnTo>
                    <a:pt x="0" y="13891"/>
                  </a:lnTo>
                  <a:lnTo>
                    <a:pt x="121" y="13939"/>
                  </a:lnTo>
                  <a:lnTo>
                    <a:pt x="5649" y="48"/>
                  </a:lnTo>
                  <a:lnTo>
                    <a:pt x="552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1" name="Google Shape;681;p44"/>
            <p:cNvSpPr/>
            <p:nvPr/>
          </p:nvSpPr>
          <p:spPr>
            <a:xfrm>
              <a:off x="3903287" y="-846750"/>
              <a:ext cx="228359" cy="563414"/>
            </a:xfrm>
            <a:custGeom>
              <a:avLst/>
              <a:gdLst/>
              <a:ahLst/>
              <a:cxnLst/>
              <a:rect l="l" t="t" r="r" b="b"/>
              <a:pathLst>
                <a:path w="5650" h="13939" extrusionOk="0">
                  <a:moveTo>
                    <a:pt x="5529" y="0"/>
                  </a:moveTo>
                  <a:lnTo>
                    <a:pt x="0" y="13891"/>
                  </a:lnTo>
                  <a:lnTo>
                    <a:pt x="120" y="13938"/>
                  </a:lnTo>
                  <a:lnTo>
                    <a:pt x="5649" y="48"/>
                  </a:lnTo>
                  <a:lnTo>
                    <a:pt x="552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2" name="Google Shape;682;p44"/>
            <p:cNvSpPr/>
            <p:nvPr/>
          </p:nvSpPr>
          <p:spPr>
            <a:xfrm>
              <a:off x="3851874" y="-326237"/>
              <a:ext cx="119393" cy="64551"/>
            </a:xfrm>
            <a:custGeom>
              <a:avLst/>
              <a:gdLst/>
              <a:ahLst/>
              <a:cxnLst/>
              <a:rect l="l" t="t" r="r" b="b"/>
              <a:pathLst>
                <a:path w="2954" h="1597" extrusionOk="0">
                  <a:moveTo>
                    <a:pt x="198" y="0"/>
                  </a:moveTo>
                  <a:lnTo>
                    <a:pt x="1" y="499"/>
                  </a:lnTo>
                  <a:lnTo>
                    <a:pt x="2757" y="1597"/>
                  </a:lnTo>
                  <a:lnTo>
                    <a:pt x="2954" y="1098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83" name="Google Shape;683;p44"/>
          <p:cNvGrpSpPr/>
          <p:nvPr/>
        </p:nvGrpSpPr>
        <p:grpSpPr>
          <a:xfrm>
            <a:off x="8161944" y="4343998"/>
            <a:ext cx="861740" cy="642705"/>
            <a:chOff x="7248899" y="-836968"/>
            <a:chExt cx="343432" cy="256139"/>
          </a:xfrm>
        </p:grpSpPr>
        <p:sp>
          <p:nvSpPr>
            <p:cNvPr id="684" name="Google Shape;684;p44"/>
            <p:cNvSpPr/>
            <p:nvPr/>
          </p:nvSpPr>
          <p:spPr>
            <a:xfrm>
              <a:off x="7248899" y="-826136"/>
              <a:ext cx="204068" cy="183951"/>
            </a:xfrm>
            <a:custGeom>
              <a:avLst/>
              <a:gdLst/>
              <a:ahLst/>
              <a:cxnLst/>
              <a:rect l="l" t="t" r="r" b="b"/>
              <a:pathLst>
                <a:path w="5049" h="4551" extrusionOk="0">
                  <a:moveTo>
                    <a:pt x="4602" y="1"/>
                  </a:moveTo>
                  <a:cubicBezTo>
                    <a:pt x="4487" y="1"/>
                    <a:pt x="4384" y="44"/>
                    <a:pt x="4351" y="149"/>
                  </a:cubicBezTo>
                  <a:cubicBezTo>
                    <a:pt x="4024" y="1190"/>
                    <a:pt x="3424" y="2973"/>
                    <a:pt x="2332" y="3721"/>
                  </a:cubicBezTo>
                  <a:cubicBezTo>
                    <a:pt x="1990" y="3387"/>
                    <a:pt x="1445" y="3005"/>
                    <a:pt x="961" y="3005"/>
                  </a:cubicBezTo>
                  <a:cubicBezTo>
                    <a:pt x="710" y="3005"/>
                    <a:pt x="475" y="3108"/>
                    <a:pt x="295" y="3375"/>
                  </a:cubicBezTo>
                  <a:cubicBezTo>
                    <a:pt x="1" y="3806"/>
                    <a:pt x="500" y="4265"/>
                    <a:pt x="870" y="4410"/>
                  </a:cubicBezTo>
                  <a:cubicBezTo>
                    <a:pt x="1120" y="4506"/>
                    <a:pt x="1359" y="4550"/>
                    <a:pt x="1587" y="4550"/>
                  </a:cubicBezTo>
                  <a:cubicBezTo>
                    <a:pt x="3427" y="4550"/>
                    <a:pt x="4564" y="1695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5" name="Google Shape;685;p44"/>
            <p:cNvSpPr/>
            <p:nvPr/>
          </p:nvSpPr>
          <p:spPr>
            <a:xfrm>
              <a:off x="7389677" y="-769146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68" y="0"/>
                  </a:moveTo>
                  <a:cubicBezTo>
                    <a:pt x="4346" y="0"/>
                    <a:pt x="4236" y="47"/>
                    <a:pt x="4206" y="157"/>
                  </a:cubicBezTo>
                  <a:cubicBezTo>
                    <a:pt x="3923" y="1209"/>
                    <a:pt x="3388" y="3015"/>
                    <a:pt x="2326" y="3802"/>
                  </a:cubicBezTo>
                  <a:cubicBezTo>
                    <a:pt x="1980" y="3488"/>
                    <a:pt x="1439" y="3136"/>
                    <a:pt x="964" y="3136"/>
                  </a:cubicBezTo>
                  <a:cubicBezTo>
                    <a:pt x="700" y="3136"/>
                    <a:pt x="456" y="3245"/>
                    <a:pt x="278" y="3530"/>
                  </a:cubicBezTo>
                  <a:cubicBezTo>
                    <a:pt x="1" y="3973"/>
                    <a:pt x="514" y="4412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0"/>
                    <a:pt x="4852" y="308"/>
                  </a:cubicBezTo>
                  <a:cubicBezTo>
                    <a:pt x="4901" y="128"/>
                    <a:pt x="4669" y="0"/>
                    <a:pt x="44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6" name="Google Shape;686;p44"/>
            <p:cNvSpPr/>
            <p:nvPr/>
          </p:nvSpPr>
          <p:spPr>
            <a:xfrm>
              <a:off x="7419950" y="-836968"/>
              <a:ext cx="172381" cy="88722"/>
            </a:xfrm>
            <a:custGeom>
              <a:avLst/>
              <a:gdLst/>
              <a:ahLst/>
              <a:cxnLst/>
              <a:rect l="l" t="t" r="r" b="b"/>
              <a:pathLst>
                <a:path w="4265" h="2195" extrusionOk="0">
                  <a:moveTo>
                    <a:pt x="425" y="0"/>
                  </a:moveTo>
                  <a:cubicBezTo>
                    <a:pt x="116" y="0"/>
                    <a:pt x="0" y="484"/>
                    <a:pt x="335" y="539"/>
                  </a:cubicBezTo>
                  <a:cubicBezTo>
                    <a:pt x="1546" y="733"/>
                    <a:pt x="2728" y="1338"/>
                    <a:pt x="3658" y="2125"/>
                  </a:cubicBezTo>
                  <a:cubicBezTo>
                    <a:pt x="3716" y="2174"/>
                    <a:pt x="3779" y="2195"/>
                    <a:pt x="3841" y="2195"/>
                  </a:cubicBezTo>
                  <a:cubicBezTo>
                    <a:pt x="4066" y="2195"/>
                    <a:pt x="4265" y="1920"/>
                    <a:pt x="4054" y="1740"/>
                  </a:cubicBezTo>
                  <a:cubicBezTo>
                    <a:pt x="3051" y="891"/>
                    <a:pt x="1786" y="218"/>
                    <a:pt x="475" y="5"/>
                  </a:cubicBezTo>
                  <a:cubicBezTo>
                    <a:pt x="458" y="2"/>
                    <a:pt x="441" y="0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87" name="Google Shape;687;p44"/>
          <p:cNvGrpSpPr/>
          <p:nvPr/>
        </p:nvGrpSpPr>
        <p:grpSpPr>
          <a:xfrm>
            <a:off x="7438418" y="313031"/>
            <a:ext cx="478821" cy="540522"/>
            <a:chOff x="7352977" y="-304047"/>
            <a:chExt cx="263566" cy="297530"/>
          </a:xfrm>
        </p:grpSpPr>
        <p:sp>
          <p:nvSpPr>
            <p:cNvPr id="688" name="Google Shape;688;p44"/>
            <p:cNvSpPr/>
            <p:nvPr/>
          </p:nvSpPr>
          <p:spPr>
            <a:xfrm>
              <a:off x="7353341" y="-236144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60" y="258"/>
                    <a:pt x="285" y="442"/>
                  </a:cubicBezTo>
                  <a:cubicBezTo>
                    <a:pt x="858" y="1298"/>
                    <a:pt x="1819" y="2797"/>
                    <a:pt x="1724" y="4043"/>
                  </a:cubicBezTo>
                  <a:cubicBezTo>
                    <a:pt x="1042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4" y="5681"/>
                    <a:pt x="1211" y="5613"/>
                    <a:pt x="1361" y="5526"/>
                  </a:cubicBezTo>
                  <a:cubicBezTo>
                    <a:pt x="3345" y="4377"/>
                    <a:pt x="1643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9" name="Google Shape;689;p44"/>
            <p:cNvSpPr/>
            <p:nvPr/>
          </p:nvSpPr>
          <p:spPr>
            <a:xfrm>
              <a:off x="7481427" y="-302309"/>
              <a:ext cx="135116" cy="229424"/>
            </a:xfrm>
            <a:custGeom>
              <a:avLst/>
              <a:gdLst/>
              <a:ahLst/>
              <a:cxnLst/>
              <a:rect l="l" t="t" r="r" b="b"/>
              <a:pathLst>
                <a:path w="3343" h="5676" extrusionOk="0">
                  <a:moveTo>
                    <a:pt x="483" y="1"/>
                  </a:moveTo>
                  <a:cubicBezTo>
                    <a:pt x="277" y="1"/>
                    <a:pt x="1" y="276"/>
                    <a:pt x="133" y="458"/>
                  </a:cubicBezTo>
                  <a:cubicBezTo>
                    <a:pt x="741" y="1290"/>
                    <a:pt x="1756" y="2752"/>
                    <a:pt x="1706" y="4001"/>
                  </a:cubicBezTo>
                  <a:cubicBezTo>
                    <a:pt x="1029" y="4109"/>
                    <a:pt x="0" y="4510"/>
                    <a:pt x="296" y="5351"/>
                  </a:cubicBezTo>
                  <a:cubicBezTo>
                    <a:pt x="380" y="5590"/>
                    <a:pt x="585" y="5675"/>
                    <a:pt x="807" y="5675"/>
                  </a:cubicBezTo>
                  <a:cubicBezTo>
                    <a:pt x="1020" y="5675"/>
                    <a:pt x="1248" y="5597"/>
                    <a:pt x="1404" y="5500"/>
                  </a:cubicBezTo>
                  <a:cubicBezTo>
                    <a:pt x="3342" y="4274"/>
                    <a:pt x="1526" y="1307"/>
                    <a:pt x="625" y="71"/>
                  </a:cubicBezTo>
                  <a:cubicBezTo>
                    <a:pt x="590" y="22"/>
                    <a:pt x="539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0" name="Google Shape;690;p44"/>
            <p:cNvSpPr/>
            <p:nvPr/>
          </p:nvSpPr>
          <p:spPr>
            <a:xfrm>
              <a:off x="7352977" y="-304047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3" y="1"/>
                  </a:moveTo>
                  <a:cubicBezTo>
                    <a:pt x="3627" y="1"/>
                    <a:pt x="3609" y="3"/>
                    <a:pt x="3590" y="6"/>
                  </a:cubicBezTo>
                  <a:cubicBezTo>
                    <a:pt x="2375" y="244"/>
                    <a:pt x="1126" y="774"/>
                    <a:pt x="194" y="1615"/>
                  </a:cubicBezTo>
                  <a:cubicBezTo>
                    <a:pt x="0" y="1796"/>
                    <a:pt x="156" y="2102"/>
                    <a:pt x="355" y="2102"/>
                  </a:cubicBezTo>
                  <a:cubicBezTo>
                    <a:pt x="404" y="2102"/>
                    <a:pt x="457" y="2083"/>
                    <a:pt x="507" y="2037"/>
                  </a:cubicBezTo>
                  <a:cubicBezTo>
                    <a:pt x="1370" y="1259"/>
                    <a:pt x="2513" y="745"/>
                    <a:pt x="3642" y="526"/>
                  </a:cubicBezTo>
                  <a:cubicBezTo>
                    <a:pt x="3953" y="467"/>
                    <a:pt x="3926" y="1"/>
                    <a:pt x="36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47" name="Picture 4" descr="25,628 Halloween Cat Illustrations &amp; Clip Art - iStock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994" y="929818"/>
            <a:ext cx="1469926" cy="146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Google Shape;662;p44"/>
          <p:cNvSpPr txBox="1">
            <a:spLocks noGrp="1"/>
          </p:cNvSpPr>
          <p:nvPr>
            <p:ph type="title" idx="16"/>
          </p:nvPr>
        </p:nvSpPr>
        <p:spPr>
          <a:xfrm>
            <a:off x="173620" y="1526189"/>
            <a:ext cx="3181603" cy="6730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rgbClr val="475263"/>
              </a:buClr>
            </a:pPr>
            <a:r>
              <a:rPr lang="en-US" dirty="0">
                <a:solidFill>
                  <a:srgbClr val="F7645D"/>
                </a:solidFill>
              </a:rPr>
              <a:t>Mid-autumn Festival</a:t>
            </a:r>
            <a:endParaRPr lang="en-US" dirty="0">
              <a:solidFill>
                <a:srgbClr val="F7645D"/>
              </a:solidFill>
            </a:endParaRPr>
          </a:p>
        </p:txBody>
      </p:sp>
      <p:pic>
        <p:nvPicPr>
          <p:cNvPr id="49" name="Picture 4" descr="Moon Cake PNG Transparent Images Free Download | Vector Files | Pngtre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6944" y1="23056" x2="63056" y2="38056"/>
                        <a14:foregroundMark x1="25556" y1="72222" x2="45556" y2="68611"/>
                        <a14:foregroundMark x1="25000" y1="76111" x2="49722" y2="6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497" y="1196723"/>
            <a:ext cx="1600508" cy="160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Easter Bunny Egg Flat Icon Graphic by Soe Image · Creative Fabric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76"/>
          <a:stretch>
            <a:fillRect/>
          </a:stretch>
        </p:blipFill>
        <p:spPr bwMode="auto">
          <a:xfrm>
            <a:off x="4266442" y="2618736"/>
            <a:ext cx="1302930" cy="169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Golden palm cartoon icon Royalty Free Vector Imag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1072">
            <a:off x="3187991" y="2297241"/>
            <a:ext cx="1731522" cy="187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8" name="Google Shape;2318;p64"/>
          <p:cNvSpPr/>
          <p:nvPr/>
        </p:nvSpPr>
        <p:spPr>
          <a:xfrm>
            <a:off x="-634269" y="3311705"/>
            <a:ext cx="1933888" cy="1775124"/>
          </a:xfrm>
          <a:custGeom>
            <a:avLst/>
            <a:gdLst/>
            <a:ahLst/>
            <a:cxnLst/>
            <a:rect l="l" t="t" r="r" b="b"/>
            <a:pathLst>
              <a:path w="23335" h="21418" extrusionOk="0">
                <a:moveTo>
                  <a:pt x="11252" y="5667"/>
                </a:moveTo>
                <a:cubicBezTo>
                  <a:pt x="11428" y="5756"/>
                  <a:pt x="11602" y="5852"/>
                  <a:pt x="11771" y="5953"/>
                </a:cubicBezTo>
                <a:cubicBezTo>
                  <a:pt x="11761" y="5955"/>
                  <a:pt x="11753" y="5957"/>
                  <a:pt x="11742" y="5959"/>
                </a:cubicBezTo>
                <a:cubicBezTo>
                  <a:pt x="11613" y="5950"/>
                  <a:pt x="11483" y="5946"/>
                  <a:pt x="11354" y="5946"/>
                </a:cubicBezTo>
                <a:cubicBezTo>
                  <a:pt x="11158" y="5946"/>
                  <a:pt x="10964" y="5956"/>
                  <a:pt x="10773" y="5976"/>
                </a:cubicBezTo>
                <a:cubicBezTo>
                  <a:pt x="10929" y="5870"/>
                  <a:pt x="11086" y="5767"/>
                  <a:pt x="11252" y="5667"/>
                </a:cubicBezTo>
                <a:close/>
                <a:moveTo>
                  <a:pt x="9415" y="5199"/>
                </a:moveTo>
                <a:cubicBezTo>
                  <a:pt x="9438" y="5199"/>
                  <a:pt x="9462" y="5199"/>
                  <a:pt x="9485" y="5199"/>
                </a:cubicBezTo>
                <a:cubicBezTo>
                  <a:pt x="9465" y="5206"/>
                  <a:pt x="9444" y="5210"/>
                  <a:pt x="9425" y="5216"/>
                </a:cubicBezTo>
                <a:cubicBezTo>
                  <a:pt x="8437" y="5522"/>
                  <a:pt x="7678" y="6077"/>
                  <a:pt x="7114" y="6786"/>
                </a:cubicBezTo>
                <a:cubicBezTo>
                  <a:pt x="7154" y="6668"/>
                  <a:pt x="7102" y="6525"/>
                  <a:pt x="6978" y="6512"/>
                </a:cubicBezTo>
                <a:cubicBezTo>
                  <a:pt x="6988" y="6490"/>
                  <a:pt x="6998" y="6465"/>
                  <a:pt x="7009" y="6444"/>
                </a:cubicBezTo>
                <a:cubicBezTo>
                  <a:pt x="7060" y="6338"/>
                  <a:pt x="7114" y="6233"/>
                  <a:pt x="7168" y="6129"/>
                </a:cubicBezTo>
                <a:cubicBezTo>
                  <a:pt x="7797" y="5573"/>
                  <a:pt x="8542" y="5199"/>
                  <a:pt x="9415" y="5199"/>
                </a:cubicBezTo>
                <a:close/>
                <a:moveTo>
                  <a:pt x="12267" y="2765"/>
                </a:moveTo>
                <a:cubicBezTo>
                  <a:pt x="13114" y="2765"/>
                  <a:pt x="13967" y="2983"/>
                  <a:pt x="14791" y="3462"/>
                </a:cubicBezTo>
                <a:cubicBezTo>
                  <a:pt x="15950" y="4139"/>
                  <a:pt x="16868" y="5160"/>
                  <a:pt x="17464" y="6349"/>
                </a:cubicBezTo>
                <a:cubicBezTo>
                  <a:pt x="17381" y="6657"/>
                  <a:pt x="17271" y="6958"/>
                  <a:pt x="17135" y="7241"/>
                </a:cubicBezTo>
                <a:cubicBezTo>
                  <a:pt x="16319" y="6454"/>
                  <a:pt x="15377" y="5843"/>
                  <a:pt x="14171" y="5759"/>
                </a:cubicBezTo>
                <a:cubicBezTo>
                  <a:pt x="13985" y="5745"/>
                  <a:pt x="13784" y="5738"/>
                  <a:pt x="13576" y="5738"/>
                </a:cubicBezTo>
                <a:cubicBezTo>
                  <a:pt x="13391" y="5738"/>
                  <a:pt x="13199" y="5744"/>
                  <a:pt x="13006" y="5756"/>
                </a:cubicBezTo>
                <a:cubicBezTo>
                  <a:pt x="12680" y="5554"/>
                  <a:pt x="12341" y="5388"/>
                  <a:pt x="11989" y="5268"/>
                </a:cubicBezTo>
                <a:cubicBezTo>
                  <a:pt x="12728" y="4915"/>
                  <a:pt x="13516" y="4683"/>
                  <a:pt x="14288" y="4683"/>
                </a:cubicBezTo>
                <a:cubicBezTo>
                  <a:pt x="14955" y="4683"/>
                  <a:pt x="15610" y="4856"/>
                  <a:pt x="16211" y="5274"/>
                </a:cubicBezTo>
                <a:cubicBezTo>
                  <a:pt x="16250" y="5302"/>
                  <a:pt x="16290" y="5313"/>
                  <a:pt x="16329" y="5313"/>
                </a:cubicBezTo>
                <a:cubicBezTo>
                  <a:pt x="16506" y="5313"/>
                  <a:pt x="16642" y="5058"/>
                  <a:pt x="16458" y="4930"/>
                </a:cubicBezTo>
                <a:cubicBezTo>
                  <a:pt x="15781" y="4461"/>
                  <a:pt x="15044" y="4266"/>
                  <a:pt x="14297" y="4266"/>
                </a:cubicBezTo>
                <a:cubicBezTo>
                  <a:pt x="13309" y="4266"/>
                  <a:pt x="12302" y="4606"/>
                  <a:pt x="11386" y="5104"/>
                </a:cubicBezTo>
                <a:cubicBezTo>
                  <a:pt x="11142" y="5057"/>
                  <a:pt x="10898" y="5034"/>
                  <a:pt x="10645" y="5032"/>
                </a:cubicBezTo>
                <a:cubicBezTo>
                  <a:pt x="10217" y="4904"/>
                  <a:pt x="9786" y="4833"/>
                  <a:pt x="9358" y="4833"/>
                </a:cubicBezTo>
                <a:cubicBezTo>
                  <a:pt x="8796" y="4833"/>
                  <a:pt x="8241" y="4955"/>
                  <a:pt x="7709" y="5233"/>
                </a:cubicBezTo>
                <a:cubicBezTo>
                  <a:pt x="8108" y="4653"/>
                  <a:pt x="8589" y="4129"/>
                  <a:pt x="9171" y="3742"/>
                </a:cubicBezTo>
                <a:cubicBezTo>
                  <a:pt x="9272" y="3677"/>
                  <a:pt x="9371" y="3617"/>
                  <a:pt x="9473" y="3559"/>
                </a:cubicBezTo>
                <a:cubicBezTo>
                  <a:pt x="9525" y="3530"/>
                  <a:pt x="9574" y="3501"/>
                  <a:pt x="9626" y="3477"/>
                </a:cubicBezTo>
                <a:cubicBezTo>
                  <a:pt x="10059" y="3261"/>
                  <a:pt x="10491" y="3168"/>
                  <a:pt x="10917" y="3168"/>
                </a:cubicBezTo>
                <a:cubicBezTo>
                  <a:pt x="11797" y="3168"/>
                  <a:pt x="12650" y="3562"/>
                  <a:pt x="13424" y="4081"/>
                </a:cubicBezTo>
                <a:cubicBezTo>
                  <a:pt x="13463" y="4108"/>
                  <a:pt x="13503" y="4119"/>
                  <a:pt x="13540" y="4119"/>
                </a:cubicBezTo>
                <a:cubicBezTo>
                  <a:pt x="13720" y="4119"/>
                  <a:pt x="13856" y="3864"/>
                  <a:pt x="13668" y="3737"/>
                </a:cubicBezTo>
                <a:cubicBezTo>
                  <a:pt x="13035" y="3313"/>
                  <a:pt x="12343" y="2955"/>
                  <a:pt x="11616" y="2808"/>
                </a:cubicBezTo>
                <a:cubicBezTo>
                  <a:pt x="11832" y="2780"/>
                  <a:pt x="12050" y="2765"/>
                  <a:pt x="12267" y="2765"/>
                </a:cubicBezTo>
                <a:close/>
                <a:moveTo>
                  <a:pt x="11778" y="6386"/>
                </a:moveTo>
                <a:cubicBezTo>
                  <a:pt x="12057" y="6409"/>
                  <a:pt x="12337" y="6452"/>
                  <a:pt x="12612" y="6514"/>
                </a:cubicBezTo>
                <a:cubicBezTo>
                  <a:pt x="12662" y="6547"/>
                  <a:pt x="12712" y="6585"/>
                  <a:pt x="12757" y="6618"/>
                </a:cubicBezTo>
                <a:cubicBezTo>
                  <a:pt x="12797" y="6646"/>
                  <a:pt x="12837" y="6659"/>
                  <a:pt x="12874" y="6659"/>
                </a:cubicBezTo>
                <a:cubicBezTo>
                  <a:pt x="12922" y="6659"/>
                  <a:pt x="12966" y="6640"/>
                  <a:pt x="13001" y="6610"/>
                </a:cubicBezTo>
                <a:cubicBezTo>
                  <a:pt x="13275" y="6692"/>
                  <a:pt x="13544" y="6792"/>
                  <a:pt x="13809" y="6904"/>
                </a:cubicBezTo>
                <a:cubicBezTo>
                  <a:pt x="14128" y="7206"/>
                  <a:pt x="14420" y="7544"/>
                  <a:pt x="14683" y="7904"/>
                </a:cubicBezTo>
                <a:cubicBezTo>
                  <a:pt x="14066" y="7351"/>
                  <a:pt x="13347" y="6924"/>
                  <a:pt x="12587" y="6688"/>
                </a:cubicBezTo>
                <a:cubicBezTo>
                  <a:pt x="12208" y="6571"/>
                  <a:pt x="11852" y="6518"/>
                  <a:pt x="11518" y="6518"/>
                </a:cubicBezTo>
                <a:cubicBezTo>
                  <a:pt x="11477" y="6518"/>
                  <a:pt x="11435" y="6519"/>
                  <a:pt x="11395" y="6521"/>
                </a:cubicBezTo>
                <a:cubicBezTo>
                  <a:pt x="11519" y="6469"/>
                  <a:pt x="11647" y="6423"/>
                  <a:pt x="11778" y="6386"/>
                </a:cubicBezTo>
                <a:close/>
                <a:moveTo>
                  <a:pt x="13569" y="6152"/>
                </a:moveTo>
                <a:cubicBezTo>
                  <a:pt x="13848" y="6154"/>
                  <a:pt x="14111" y="6171"/>
                  <a:pt x="14347" y="6202"/>
                </a:cubicBezTo>
                <a:cubicBezTo>
                  <a:pt x="15397" y="6334"/>
                  <a:pt x="16221" y="6904"/>
                  <a:pt x="16936" y="7620"/>
                </a:cubicBezTo>
                <a:cubicBezTo>
                  <a:pt x="16801" y="7850"/>
                  <a:pt x="16654" y="8065"/>
                  <a:pt x="16493" y="8262"/>
                </a:cubicBezTo>
                <a:cubicBezTo>
                  <a:pt x="15816" y="7537"/>
                  <a:pt x="14950" y="6939"/>
                  <a:pt x="14010" y="6533"/>
                </a:cubicBezTo>
                <a:cubicBezTo>
                  <a:pt x="13869" y="6398"/>
                  <a:pt x="13720" y="6272"/>
                  <a:pt x="13569" y="6152"/>
                </a:cubicBezTo>
                <a:close/>
                <a:moveTo>
                  <a:pt x="14873" y="7467"/>
                </a:moveTo>
                <a:lnTo>
                  <a:pt x="14873" y="7467"/>
                </a:lnTo>
                <a:cubicBezTo>
                  <a:pt x="15370" y="7786"/>
                  <a:pt x="15826" y="8161"/>
                  <a:pt x="16211" y="8579"/>
                </a:cubicBezTo>
                <a:cubicBezTo>
                  <a:pt x="16153" y="8639"/>
                  <a:pt x="16099" y="8703"/>
                  <a:pt x="16039" y="8761"/>
                </a:cubicBezTo>
                <a:cubicBezTo>
                  <a:pt x="15874" y="8645"/>
                  <a:pt x="15704" y="8535"/>
                  <a:pt x="15530" y="8434"/>
                </a:cubicBezTo>
                <a:cubicBezTo>
                  <a:pt x="15331" y="8101"/>
                  <a:pt x="15114" y="7775"/>
                  <a:pt x="14873" y="7467"/>
                </a:cubicBezTo>
                <a:close/>
                <a:moveTo>
                  <a:pt x="16449" y="8852"/>
                </a:moveTo>
                <a:cubicBezTo>
                  <a:pt x="16609" y="9045"/>
                  <a:pt x="16758" y="9252"/>
                  <a:pt x="16886" y="9461"/>
                </a:cubicBezTo>
                <a:cubicBezTo>
                  <a:pt x="16712" y="9289"/>
                  <a:pt x="16526" y="9126"/>
                  <a:pt x="16333" y="8976"/>
                </a:cubicBezTo>
                <a:lnTo>
                  <a:pt x="16449" y="8852"/>
                </a:lnTo>
                <a:close/>
                <a:moveTo>
                  <a:pt x="10664" y="6417"/>
                </a:moveTo>
                <a:cubicBezTo>
                  <a:pt x="10452" y="6547"/>
                  <a:pt x="10260" y="6707"/>
                  <a:pt x="10100" y="6887"/>
                </a:cubicBezTo>
                <a:cubicBezTo>
                  <a:pt x="9411" y="7281"/>
                  <a:pt x="8860" y="7956"/>
                  <a:pt x="8427" y="8790"/>
                </a:cubicBezTo>
                <a:cubicBezTo>
                  <a:pt x="8301" y="9037"/>
                  <a:pt x="8164" y="9322"/>
                  <a:pt x="8032" y="9639"/>
                </a:cubicBezTo>
                <a:cubicBezTo>
                  <a:pt x="7959" y="9689"/>
                  <a:pt x="7887" y="9736"/>
                  <a:pt x="7816" y="9792"/>
                </a:cubicBezTo>
                <a:cubicBezTo>
                  <a:pt x="7880" y="9710"/>
                  <a:pt x="7949" y="9631"/>
                  <a:pt x="8021" y="9554"/>
                </a:cubicBezTo>
                <a:cubicBezTo>
                  <a:pt x="8161" y="9406"/>
                  <a:pt x="8004" y="9235"/>
                  <a:pt x="7839" y="9235"/>
                </a:cubicBezTo>
                <a:cubicBezTo>
                  <a:pt x="7811" y="9235"/>
                  <a:pt x="7782" y="9241"/>
                  <a:pt x="7754" y="9252"/>
                </a:cubicBezTo>
                <a:cubicBezTo>
                  <a:pt x="7750" y="9239"/>
                  <a:pt x="7746" y="9227"/>
                  <a:pt x="7740" y="9210"/>
                </a:cubicBezTo>
                <a:cubicBezTo>
                  <a:pt x="8264" y="8285"/>
                  <a:pt x="8995" y="7450"/>
                  <a:pt x="9699" y="6817"/>
                </a:cubicBezTo>
                <a:cubicBezTo>
                  <a:pt x="9802" y="6732"/>
                  <a:pt x="9904" y="6645"/>
                  <a:pt x="10007" y="6558"/>
                </a:cubicBezTo>
                <a:cubicBezTo>
                  <a:pt x="10220" y="6494"/>
                  <a:pt x="10442" y="6448"/>
                  <a:pt x="10664" y="6417"/>
                </a:cubicBezTo>
                <a:close/>
                <a:moveTo>
                  <a:pt x="10615" y="5457"/>
                </a:moveTo>
                <a:cubicBezTo>
                  <a:pt x="10663" y="5457"/>
                  <a:pt x="10711" y="5458"/>
                  <a:pt x="10759" y="5460"/>
                </a:cubicBezTo>
                <a:cubicBezTo>
                  <a:pt x="10765" y="5464"/>
                  <a:pt x="10769" y="5467"/>
                  <a:pt x="10775" y="5467"/>
                </a:cubicBezTo>
                <a:cubicBezTo>
                  <a:pt x="10552" y="5612"/>
                  <a:pt x="10334" y="5761"/>
                  <a:pt x="10127" y="5920"/>
                </a:cubicBezTo>
                <a:cubicBezTo>
                  <a:pt x="10112" y="5816"/>
                  <a:pt x="10021" y="5724"/>
                  <a:pt x="9915" y="5724"/>
                </a:cubicBezTo>
                <a:cubicBezTo>
                  <a:pt x="9874" y="5724"/>
                  <a:pt x="9831" y="5738"/>
                  <a:pt x="9790" y="5771"/>
                </a:cubicBezTo>
                <a:cubicBezTo>
                  <a:pt x="9452" y="6046"/>
                  <a:pt x="9137" y="6326"/>
                  <a:pt x="8839" y="6610"/>
                </a:cubicBezTo>
                <a:cubicBezTo>
                  <a:pt x="8678" y="6707"/>
                  <a:pt x="8522" y="6810"/>
                  <a:pt x="8373" y="6929"/>
                </a:cubicBezTo>
                <a:cubicBezTo>
                  <a:pt x="7319" y="7765"/>
                  <a:pt x="6638" y="8914"/>
                  <a:pt x="6271" y="10192"/>
                </a:cubicBezTo>
                <a:cubicBezTo>
                  <a:pt x="6491" y="8003"/>
                  <a:pt x="7537" y="6057"/>
                  <a:pt x="9823" y="5545"/>
                </a:cubicBezTo>
                <a:cubicBezTo>
                  <a:pt x="10092" y="5486"/>
                  <a:pt x="10356" y="5457"/>
                  <a:pt x="10615" y="5457"/>
                </a:cubicBezTo>
                <a:close/>
                <a:moveTo>
                  <a:pt x="16035" y="9277"/>
                </a:moveTo>
                <a:cubicBezTo>
                  <a:pt x="16118" y="9341"/>
                  <a:pt x="16201" y="9405"/>
                  <a:pt x="16282" y="9473"/>
                </a:cubicBezTo>
                <a:cubicBezTo>
                  <a:pt x="16265" y="9517"/>
                  <a:pt x="16257" y="9567"/>
                  <a:pt x="16275" y="9618"/>
                </a:cubicBezTo>
                <a:cubicBezTo>
                  <a:pt x="16379" y="9929"/>
                  <a:pt x="16443" y="10254"/>
                  <a:pt x="16470" y="10579"/>
                </a:cubicBezTo>
                <a:cubicBezTo>
                  <a:pt x="16416" y="10418"/>
                  <a:pt x="16356" y="10260"/>
                  <a:pt x="16286" y="10103"/>
                </a:cubicBezTo>
                <a:cubicBezTo>
                  <a:pt x="16201" y="9844"/>
                  <a:pt x="16099" y="9581"/>
                  <a:pt x="15985" y="9322"/>
                </a:cubicBezTo>
                <a:cubicBezTo>
                  <a:pt x="16002" y="9308"/>
                  <a:pt x="16019" y="9291"/>
                  <a:pt x="16035" y="9277"/>
                </a:cubicBezTo>
                <a:close/>
                <a:moveTo>
                  <a:pt x="17195" y="7891"/>
                </a:moveTo>
                <a:cubicBezTo>
                  <a:pt x="17640" y="8372"/>
                  <a:pt x="18044" y="8898"/>
                  <a:pt x="18439" y="9386"/>
                </a:cubicBezTo>
                <a:cubicBezTo>
                  <a:pt x="18481" y="9440"/>
                  <a:pt x="18534" y="9462"/>
                  <a:pt x="18585" y="9462"/>
                </a:cubicBezTo>
                <a:cubicBezTo>
                  <a:pt x="18599" y="9462"/>
                  <a:pt x="18614" y="9460"/>
                  <a:pt x="18628" y="9457"/>
                </a:cubicBezTo>
                <a:lnTo>
                  <a:pt x="18628" y="9457"/>
                </a:lnTo>
                <a:cubicBezTo>
                  <a:pt x="18450" y="9908"/>
                  <a:pt x="18180" y="10331"/>
                  <a:pt x="17849" y="10720"/>
                </a:cubicBezTo>
                <a:lnTo>
                  <a:pt x="17795" y="10627"/>
                </a:lnTo>
                <a:cubicBezTo>
                  <a:pt x="17793" y="10561"/>
                  <a:pt x="17793" y="10490"/>
                  <a:pt x="17787" y="10420"/>
                </a:cubicBezTo>
                <a:cubicBezTo>
                  <a:pt x="17780" y="10301"/>
                  <a:pt x="17694" y="10248"/>
                  <a:pt x="17602" y="10248"/>
                </a:cubicBezTo>
                <a:cubicBezTo>
                  <a:pt x="17586" y="10248"/>
                  <a:pt x="17571" y="10249"/>
                  <a:pt x="17555" y="10252"/>
                </a:cubicBezTo>
                <a:cubicBezTo>
                  <a:pt x="17545" y="10238"/>
                  <a:pt x="17534" y="10223"/>
                  <a:pt x="17524" y="10209"/>
                </a:cubicBezTo>
                <a:cubicBezTo>
                  <a:pt x="17607" y="10159"/>
                  <a:pt x="17663" y="10066"/>
                  <a:pt x="17613" y="9950"/>
                </a:cubicBezTo>
                <a:cubicBezTo>
                  <a:pt x="17402" y="9444"/>
                  <a:pt x="17099" y="8966"/>
                  <a:pt x="16729" y="8523"/>
                </a:cubicBezTo>
                <a:cubicBezTo>
                  <a:pt x="16897" y="8318"/>
                  <a:pt x="17052" y="8109"/>
                  <a:pt x="17195" y="7891"/>
                </a:cubicBezTo>
                <a:close/>
                <a:moveTo>
                  <a:pt x="11189" y="8726"/>
                </a:moveTo>
                <a:cubicBezTo>
                  <a:pt x="12192" y="8726"/>
                  <a:pt x="13150" y="9494"/>
                  <a:pt x="13830" y="10389"/>
                </a:cubicBezTo>
                <a:cubicBezTo>
                  <a:pt x="13457" y="10600"/>
                  <a:pt x="13076" y="10797"/>
                  <a:pt x="12695" y="10977"/>
                </a:cubicBezTo>
                <a:cubicBezTo>
                  <a:pt x="12651" y="10998"/>
                  <a:pt x="12606" y="11018"/>
                  <a:pt x="12560" y="11039"/>
                </a:cubicBezTo>
                <a:cubicBezTo>
                  <a:pt x="12554" y="10964"/>
                  <a:pt x="12538" y="10890"/>
                  <a:pt x="12513" y="10817"/>
                </a:cubicBezTo>
                <a:cubicBezTo>
                  <a:pt x="12252" y="10059"/>
                  <a:pt x="11322" y="9597"/>
                  <a:pt x="10466" y="9597"/>
                </a:cubicBezTo>
                <a:cubicBezTo>
                  <a:pt x="10322" y="9597"/>
                  <a:pt x="10180" y="9610"/>
                  <a:pt x="10044" y="9637"/>
                </a:cubicBezTo>
                <a:cubicBezTo>
                  <a:pt x="10146" y="9368"/>
                  <a:pt x="10270" y="9113"/>
                  <a:pt x="10423" y="8883"/>
                </a:cubicBezTo>
                <a:lnTo>
                  <a:pt x="10425" y="8883"/>
                </a:lnTo>
                <a:cubicBezTo>
                  <a:pt x="10680" y="8775"/>
                  <a:pt x="10936" y="8726"/>
                  <a:pt x="11189" y="8726"/>
                </a:cubicBezTo>
                <a:close/>
                <a:moveTo>
                  <a:pt x="6048" y="7587"/>
                </a:moveTo>
                <a:cubicBezTo>
                  <a:pt x="5561" y="8856"/>
                  <a:pt x="5213" y="10293"/>
                  <a:pt x="5230" y="11646"/>
                </a:cubicBezTo>
                <a:cubicBezTo>
                  <a:pt x="5116" y="11528"/>
                  <a:pt x="5002" y="11408"/>
                  <a:pt x="4899" y="11279"/>
                </a:cubicBezTo>
                <a:cubicBezTo>
                  <a:pt x="4863" y="11236"/>
                  <a:pt x="4820" y="11217"/>
                  <a:pt x="4774" y="11211"/>
                </a:cubicBezTo>
                <a:cubicBezTo>
                  <a:pt x="4843" y="10434"/>
                  <a:pt x="5008" y="9662"/>
                  <a:pt x="5259" y="8916"/>
                </a:cubicBezTo>
                <a:cubicBezTo>
                  <a:pt x="5296" y="8836"/>
                  <a:pt x="5329" y="8755"/>
                  <a:pt x="5364" y="8678"/>
                </a:cubicBezTo>
                <a:cubicBezTo>
                  <a:pt x="5367" y="8672"/>
                  <a:pt x="5367" y="8670"/>
                  <a:pt x="5371" y="8668"/>
                </a:cubicBezTo>
                <a:cubicBezTo>
                  <a:pt x="5406" y="8593"/>
                  <a:pt x="5445" y="8521"/>
                  <a:pt x="5485" y="8444"/>
                </a:cubicBezTo>
                <a:cubicBezTo>
                  <a:pt x="5652" y="8130"/>
                  <a:pt x="5841" y="7836"/>
                  <a:pt x="6048" y="7587"/>
                </a:cubicBezTo>
                <a:close/>
                <a:moveTo>
                  <a:pt x="16810" y="9989"/>
                </a:moveTo>
                <a:lnTo>
                  <a:pt x="16810" y="9989"/>
                </a:lnTo>
                <a:cubicBezTo>
                  <a:pt x="17023" y="10223"/>
                  <a:pt x="17213" y="10478"/>
                  <a:pt x="17379" y="10751"/>
                </a:cubicBezTo>
                <a:cubicBezTo>
                  <a:pt x="17383" y="10913"/>
                  <a:pt x="17383" y="11070"/>
                  <a:pt x="17373" y="11225"/>
                </a:cubicBezTo>
                <a:cubicBezTo>
                  <a:pt x="17193" y="11397"/>
                  <a:pt x="17002" y="11559"/>
                  <a:pt x="16803" y="11714"/>
                </a:cubicBezTo>
                <a:cubicBezTo>
                  <a:pt x="16928" y="11161"/>
                  <a:pt x="16928" y="10565"/>
                  <a:pt x="16810" y="9989"/>
                </a:cubicBezTo>
                <a:close/>
                <a:moveTo>
                  <a:pt x="11655" y="11911"/>
                </a:moveTo>
                <a:cubicBezTo>
                  <a:pt x="11658" y="11917"/>
                  <a:pt x="11658" y="11921"/>
                  <a:pt x="11660" y="11927"/>
                </a:cubicBezTo>
                <a:cubicBezTo>
                  <a:pt x="11618" y="11942"/>
                  <a:pt x="11577" y="11956"/>
                  <a:pt x="11535" y="11960"/>
                </a:cubicBezTo>
                <a:cubicBezTo>
                  <a:pt x="11575" y="11942"/>
                  <a:pt x="11616" y="11927"/>
                  <a:pt x="11655" y="11911"/>
                </a:cubicBezTo>
                <a:close/>
                <a:moveTo>
                  <a:pt x="10441" y="10013"/>
                </a:moveTo>
                <a:cubicBezTo>
                  <a:pt x="10968" y="10013"/>
                  <a:pt x="11535" y="10249"/>
                  <a:pt x="11865" y="10581"/>
                </a:cubicBezTo>
                <a:cubicBezTo>
                  <a:pt x="12047" y="10761"/>
                  <a:pt x="12142" y="11000"/>
                  <a:pt x="12136" y="11234"/>
                </a:cubicBezTo>
                <a:cubicBezTo>
                  <a:pt x="12080" y="11258"/>
                  <a:pt x="12020" y="11285"/>
                  <a:pt x="11964" y="11308"/>
                </a:cubicBezTo>
                <a:cubicBezTo>
                  <a:pt x="11945" y="11161"/>
                  <a:pt x="11935" y="11010"/>
                  <a:pt x="11933" y="10861"/>
                </a:cubicBezTo>
                <a:cubicBezTo>
                  <a:pt x="11930" y="10715"/>
                  <a:pt x="11805" y="10634"/>
                  <a:pt x="11692" y="10634"/>
                </a:cubicBezTo>
                <a:cubicBezTo>
                  <a:pt x="11597" y="10634"/>
                  <a:pt x="11510" y="10692"/>
                  <a:pt x="11510" y="10817"/>
                </a:cubicBezTo>
                <a:cubicBezTo>
                  <a:pt x="11515" y="11037"/>
                  <a:pt x="11533" y="11258"/>
                  <a:pt x="11566" y="11476"/>
                </a:cubicBezTo>
                <a:cubicBezTo>
                  <a:pt x="11355" y="11565"/>
                  <a:pt x="11146" y="11650"/>
                  <a:pt x="10931" y="11733"/>
                </a:cubicBezTo>
                <a:cubicBezTo>
                  <a:pt x="10765" y="11594"/>
                  <a:pt x="10622" y="11418"/>
                  <a:pt x="10521" y="11265"/>
                </a:cubicBezTo>
                <a:cubicBezTo>
                  <a:pt x="10481" y="11204"/>
                  <a:pt x="10428" y="11178"/>
                  <a:pt x="10375" y="11178"/>
                </a:cubicBezTo>
                <a:cubicBezTo>
                  <a:pt x="10229" y="11178"/>
                  <a:pt x="10083" y="11367"/>
                  <a:pt x="10193" y="11532"/>
                </a:cubicBezTo>
                <a:cubicBezTo>
                  <a:pt x="10276" y="11658"/>
                  <a:pt x="10376" y="11784"/>
                  <a:pt x="10490" y="11900"/>
                </a:cubicBezTo>
                <a:cubicBezTo>
                  <a:pt x="10218" y="12002"/>
                  <a:pt x="9947" y="12101"/>
                  <a:pt x="9676" y="12197"/>
                </a:cubicBezTo>
                <a:cubicBezTo>
                  <a:pt x="9657" y="11480"/>
                  <a:pt x="9719" y="10761"/>
                  <a:pt x="9893" y="10113"/>
                </a:cubicBezTo>
                <a:cubicBezTo>
                  <a:pt x="10062" y="10044"/>
                  <a:pt x="10249" y="10013"/>
                  <a:pt x="10441" y="10013"/>
                </a:cubicBezTo>
                <a:close/>
                <a:moveTo>
                  <a:pt x="7029" y="6904"/>
                </a:moveTo>
                <a:lnTo>
                  <a:pt x="7029" y="6904"/>
                </a:lnTo>
                <a:cubicBezTo>
                  <a:pt x="5975" y="8312"/>
                  <a:pt x="5661" y="10291"/>
                  <a:pt x="5857" y="12209"/>
                </a:cubicBezTo>
                <a:cubicBezTo>
                  <a:pt x="5789" y="12157"/>
                  <a:pt x="5725" y="12103"/>
                  <a:pt x="5663" y="12049"/>
                </a:cubicBezTo>
                <a:cubicBezTo>
                  <a:pt x="5541" y="10366"/>
                  <a:pt x="6114" y="8473"/>
                  <a:pt x="6748" y="7022"/>
                </a:cubicBezTo>
                <a:cubicBezTo>
                  <a:pt x="6818" y="6989"/>
                  <a:pt x="6891" y="6960"/>
                  <a:pt x="6965" y="6937"/>
                </a:cubicBezTo>
                <a:cubicBezTo>
                  <a:pt x="6990" y="6929"/>
                  <a:pt x="7011" y="6916"/>
                  <a:pt x="7029" y="6904"/>
                </a:cubicBezTo>
                <a:close/>
                <a:moveTo>
                  <a:pt x="11711" y="449"/>
                </a:moveTo>
                <a:cubicBezTo>
                  <a:pt x="14632" y="449"/>
                  <a:pt x="17609" y="1949"/>
                  <a:pt x="18800" y="4663"/>
                </a:cubicBezTo>
                <a:cubicBezTo>
                  <a:pt x="18615" y="4707"/>
                  <a:pt x="18613" y="5036"/>
                  <a:pt x="18845" y="5086"/>
                </a:cubicBezTo>
                <a:cubicBezTo>
                  <a:pt x="20518" y="5423"/>
                  <a:pt x="21262" y="6740"/>
                  <a:pt x="21417" y="8320"/>
                </a:cubicBezTo>
                <a:cubicBezTo>
                  <a:pt x="21152" y="9217"/>
                  <a:pt x="20713" y="10062"/>
                  <a:pt x="20139" y="10811"/>
                </a:cubicBezTo>
                <a:cubicBezTo>
                  <a:pt x="20208" y="10033"/>
                  <a:pt x="20148" y="9233"/>
                  <a:pt x="20003" y="8448"/>
                </a:cubicBezTo>
                <a:cubicBezTo>
                  <a:pt x="19981" y="8330"/>
                  <a:pt x="19887" y="8277"/>
                  <a:pt x="19793" y="8277"/>
                </a:cubicBezTo>
                <a:cubicBezTo>
                  <a:pt x="19675" y="8277"/>
                  <a:pt x="19557" y="8362"/>
                  <a:pt x="19584" y="8513"/>
                </a:cubicBezTo>
                <a:cubicBezTo>
                  <a:pt x="19762" y="9486"/>
                  <a:pt x="19812" y="10472"/>
                  <a:pt x="19632" y="11420"/>
                </a:cubicBezTo>
                <a:cubicBezTo>
                  <a:pt x="19433" y="11637"/>
                  <a:pt x="19222" y="11842"/>
                  <a:pt x="18998" y="12035"/>
                </a:cubicBezTo>
                <a:cubicBezTo>
                  <a:pt x="19123" y="11538"/>
                  <a:pt x="19191" y="11004"/>
                  <a:pt x="19201" y="10426"/>
                </a:cubicBezTo>
                <a:cubicBezTo>
                  <a:pt x="19204" y="10280"/>
                  <a:pt x="19080" y="10198"/>
                  <a:pt x="18966" y="10198"/>
                </a:cubicBezTo>
                <a:cubicBezTo>
                  <a:pt x="18870" y="10198"/>
                  <a:pt x="18781" y="10256"/>
                  <a:pt x="18779" y="10380"/>
                </a:cubicBezTo>
                <a:cubicBezTo>
                  <a:pt x="18768" y="11176"/>
                  <a:pt x="18638" y="11882"/>
                  <a:pt x="18408" y="12511"/>
                </a:cubicBezTo>
                <a:cubicBezTo>
                  <a:pt x="18404" y="12513"/>
                  <a:pt x="18400" y="12517"/>
                  <a:pt x="18398" y="12520"/>
                </a:cubicBezTo>
                <a:cubicBezTo>
                  <a:pt x="18398" y="12511"/>
                  <a:pt x="18398" y="12507"/>
                  <a:pt x="18396" y="12501"/>
                </a:cubicBezTo>
                <a:cubicBezTo>
                  <a:pt x="18352" y="12031"/>
                  <a:pt x="18232" y="11590"/>
                  <a:pt x="18060" y="11178"/>
                </a:cubicBezTo>
                <a:cubicBezTo>
                  <a:pt x="19340" y="9645"/>
                  <a:pt x="19800" y="7564"/>
                  <a:pt x="18419" y="5781"/>
                </a:cubicBezTo>
                <a:cubicBezTo>
                  <a:pt x="18375" y="5725"/>
                  <a:pt x="18320" y="5702"/>
                  <a:pt x="18266" y="5702"/>
                </a:cubicBezTo>
                <a:cubicBezTo>
                  <a:pt x="18114" y="5702"/>
                  <a:pt x="17967" y="5889"/>
                  <a:pt x="18089" y="6048"/>
                </a:cubicBezTo>
                <a:cubicBezTo>
                  <a:pt x="18903" y="7098"/>
                  <a:pt x="19040" y="8150"/>
                  <a:pt x="18756" y="9113"/>
                </a:cubicBezTo>
                <a:cubicBezTo>
                  <a:pt x="18329" y="8587"/>
                  <a:pt x="17897" y="8036"/>
                  <a:pt x="17420" y="7539"/>
                </a:cubicBezTo>
                <a:cubicBezTo>
                  <a:pt x="17534" y="7343"/>
                  <a:pt x="17632" y="7140"/>
                  <a:pt x="17721" y="6937"/>
                </a:cubicBezTo>
                <a:cubicBezTo>
                  <a:pt x="17888" y="7363"/>
                  <a:pt x="18017" y="7809"/>
                  <a:pt x="18104" y="8262"/>
                </a:cubicBezTo>
                <a:cubicBezTo>
                  <a:pt x="18125" y="8380"/>
                  <a:pt x="18218" y="8434"/>
                  <a:pt x="18311" y="8434"/>
                </a:cubicBezTo>
                <a:cubicBezTo>
                  <a:pt x="18430" y="8434"/>
                  <a:pt x="18550" y="8347"/>
                  <a:pt x="18522" y="8196"/>
                </a:cubicBezTo>
                <a:cubicBezTo>
                  <a:pt x="18406" y="7554"/>
                  <a:pt x="18201" y="6939"/>
                  <a:pt x="17928" y="6361"/>
                </a:cubicBezTo>
                <a:cubicBezTo>
                  <a:pt x="18232" y="5311"/>
                  <a:pt x="18145" y="4203"/>
                  <a:pt x="17387" y="3162"/>
                </a:cubicBezTo>
                <a:cubicBezTo>
                  <a:pt x="17345" y="3104"/>
                  <a:pt x="17291" y="3080"/>
                  <a:pt x="17238" y="3080"/>
                </a:cubicBezTo>
                <a:cubicBezTo>
                  <a:pt x="17088" y="3080"/>
                  <a:pt x="16941" y="3267"/>
                  <a:pt x="17060" y="3429"/>
                </a:cubicBezTo>
                <a:cubicBezTo>
                  <a:pt x="17543" y="4092"/>
                  <a:pt x="17679" y="4907"/>
                  <a:pt x="17582" y="5717"/>
                </a:cubicBezTo>
                <a:cubicBezTo>
                  <a:pt x="16983" y="4717"/>
                  <a:pt x="16168" y="3876"/>
                  <a:pt x="15219" y="3292"/>
                </a:cubicBezTo>
                <a:cubicBezTo>
                  <a:pt x="15230" y="3224"/>
                  <a:pt x="15213" y="3149"/>
                  <a:pt x="15145" y="3091"/>
                </a:cubicBezTo>
                <a:cubicBezTo>
                  <a:pt x="13743" y="1969"/>
                  <a:pt x="12101" y="1006"/>
                  <a:pt x="10254" y="988"/>
                </a:cubicBezTo>
                <a:cubicBezTo>
                  <a:pt x="10237" y="987"/>
                  <a:pt x="10220" y="987"/>
                  <a:pt x="10203" y="987"/>
                </a:cubicBezTo>
                <a:cubicBezTo>
                  <a:pt x="9184" y="987"/>
                  <a:pt x="8228" y="1294"/>
                  <a:pt x="7361" y="1776"/>
                </a:cubicBezTo>
                <a:cubicBezTo>
                  <a:pt x="8607" y="877"/>
                  <a:pt x="10151" y="449"/>
                  <a:pt x="11711" y="449"/>
                </a:cubicBezTo>
                <a:close/>
                <a:moveTo>
                  <a:pt x="15582" y="9683"/>
                </a:moveTo>
                <a:cubicBezTo>
                  <a:pt x="15733" y="9941"/>
                  <a:pt x="15861" y="10217"/>
                  <a:pt x="15963" y="10498"/>
                </a:cubicBezTo>
                <a:cubicBezTo>
                  <a:pt x="16056" y="10828"/>
                  <a:pt x="16122" y="11151"/>
                  <a:pt x="16159" y="11461"/>
                </a:cubicBezTo>
                <a:cubicBezTo>
                  <a:pt x="16168" y="11528"/>
                  <a:pt x="16199" y="11575"/>
                  <a:pt x="16242" y="11604"/>
                </a:cubicBezTo>
                <a:cubicBezTo>
                  <a:pt x="16263" y="11739"/>
                  <a:pt x="16275" y="11869"/>
                  <a:pt x="16284" y="12004"/>
                </a:cubicBezTo>
                <a:cubicBezTo>
                  <a:pt x="16271" y="12041"/>
                  <a:pt x="16257" y="12076"/>
                  <a:pt x="16240" y="12112"/>
                </a:cubicBezTo>
                <a:cubicBezTo>
                  <a:pt x="15923" y="12315"/>
                  <a:pt x="15594" y="12497"/>
                  <a:pt x="15267" y="12652"/>
                </a:cubicBezTo>
                <a:cubicBezTo>
                  <a:pt x="15211" y="11969"/>
                  <a:pt x="14915" y="11200"/>
                  <a:pt x="14459" y="10498"/>
                </a:cubicBezTo>
                <a:lnTo>
                  <a:pt x="14536" y="10451"/>
                </a:lnTo>
                <a:cubicBezTo>
                  <a:pt x="14884" y="10233"/>
                  <a:pt x="15238" y="9975"/>
                  <a:pt x="15582" y="9683"/>
                </a:cubicBezTo>
                <a:close/>
                <a:moveTo>
                  <a:pt x="11429" y="6927"/>
                </a:moveTo>
                <a:cubicBezTo>
                  <a:pt x="12805" y="6927"/>
                  <a:pt x="14282" y="7983"/>
                  <a:pt x="15124" y="9012"/>
                </a:cubicBezTo>
                <a:cubicBezTo>
                  <a:pt x="15215" y="9121"/>
                  <a:pt x="15298" y="9235"/>
                  <a:pt x="15375" y="9351"/>
                </a:cubicBezTo>
                <a:cubicBezTo>
                  <a:pt x="15010" y="9643"/>
                  <a:pt x="14621" y="9917"/>
                  <a:pt x="14221" y="10159"/>
                </a:cubicBezTo>
                <a:cubicBezTo>
                  <a:pt x="13440" y="9118"/>
                  <a:pt x="12318" y="8309"/>
                  <a:pt x="11177" y="8309"/>
                </a:cubicBezTo>
                <a:cubicBezTo>
                  <a:pt x="11081" y="8309"/>
                  <a:pt x="10984" y="8314"/>
                  <a:pt x="10887" y="8326"/>
                </a:cubicBezTo>
                <a:cubicBezTo>
                  <a:pt x="11152" y="8076"/>
                  <a:pt x="11471" y="7871"/>
                  <a:pt x="11846" y="7728"/>
                </a:cubicBezTo>
                <a:cubicBezTo>
                  <a:pt x="12075" y="7643"/>
                  <a:pt x="11965" y="7326"/>
                  <a:pt x="11756" y="7326"/>
                </a:cubicBezTo>
                <a:cubicBezTo>
                  <a:pt x="11731" y="7326"/>
                  <a:pt x="11704" y="7330"/>
                  <a:pt x="11676" y="7341"/>
                </a:cubicBezTo>
                <a:cubicBezTo>
                  <a:pt x="10550" y="7763"/>
                  <a:pt x="9879" y="8689"/>
                  <a:pt x="9533" y="9815"/>
                </a:cubicBezTo>
                <a:cubicBezTo>
                  <a:pt x="9467" y="9850"/>
                  <a:pt x="9409" y="9892"/>
                  <a:pt x="9351" y="9939"/>
                </a:cubicBezTo>
                <a:cubicBezTo>
                  <a:pt x="9212" y="10053"/>
                  <a:pt x="9282" y="10231"/>
                  <a:pt x="9405" y="10291"/>
                </a:cubicBezTo>
                <a:cubicBezTo>
                  <a:pt x="9260" y="10942"/>
                  <a:pt x="9214" y="11642"/>
                  <a:pt x="9235" y="12341"/>
                </a:cubicBezTo>
                <a:cubicBezTo>
                  <a:pt x="8850" y="12470"/>
                  <a:pt x="8460" y="12594"/>
                  <a:pt x="8073" y="12718"/>
                </a:cubicBezTo>
                <a:cubicBezTo>
                  <a:pt x="7704" y="12000"/>
                  <a:pt x="7918" y="10935"/>
                  <a:pt x="8315" y="9952"/>
                </a:cubicBezTo>
                <a:cubicBezTo>
                  <a:pt x="8595" y="9778"/>
                  <a:pt x="8920" y="9652"/>
                  <a:pt x="9291" y="9585"/>
                </a:cubicBezTo>
                <a:cubicBezTo>
                  <a:pt x="9546" y="9538"/>
                  <a:pt x="9501" y="9161"/>
                  <a:pt x="9267" y="9161"/>
                </a:cubicBezTo>
                <a:cubicBezTo>
                  <a:pt x="9254" y="9161"/>
                  <a:pt x="9240" y="9163"/>
                  <a:pt x="9226" y="9165"/>
                </a:cubicBezTo>
                <a:cubicBezTo>
                  <a:pt x="8999" y="9206"/>
                  <a:pt x="8783" y="9268"/>
                  <a:pt x="8587" y="9347"/>
                </a:cubicBezTo>
                <a:cubicBezTo>
                  <a:pt x="8914" y="8689"/>
                  <a:pt x="9291" y="8115"/>
                  <a:pt x="9589" y="7775"/>
                </a:cubicBezTo>
                <a:cubicBezTo>
                  <a:pt x="9711" y="7639"/>
                  <a:pt x="9837" y="7519"/>
                  <a:pt x="9968" y="7417"/>
                </a:cubicBezTo>
                <a:cubicBezTo>
                  <a:pt x="10008" y="7451"/>
                  <a:pt x="10058" y="7471"/>
                  <a:pt x="10107" y="7471"/>
                </a:cubicBezTo>
                <a:cubicBezTo>
                  <a:pt x="10164" y="7471"/>
                  <a:pt x="10220" y="7444"/>
                  <a:pt x="10260" y="7382"/>
                </a:cubicBezTo>
                <a:cubicBezTo>
                  <a:pt x="10320" y="7289"/>
                  <a:pt x="10392" y="7206"/>
                  <a:pt x="10467" y="7123"/>
                </a:cubicBezTo>
                <a:cubicBezTo>
                  <a:pt x="10775" y="6987"/>
                  <a:pt x="11099" y="6927"/>
                  <a:pt x="11429" y="6927"/>
                </a:cubicBezTo>
                <a:close/>
                <a:moveTo>
                  <a:pt x="7752" y="10430"/>
                </a:moveTo>
                <a:lnTo>
                  <a:pt x="7752" y="10430"/>
                </a:lnTo>
                <a:cubicBezTo>
                  <a:pt x="7502" y="11256"/>
                  <a:pt x="7388" y="12147"/>
                  <a:pt x="7690" y="12845"/>
                </a:cubicBezTo>
                <a:cubicBezTo>
                  <a:pt x="7545" y="12892"/>
                  <a:pt x="7398" y="12936"/>
                  <a:pt x="7253" y="12983"/>
                </a:cubicBezTo>
                <a:cubicBezTo>
                  <a:pt x="7174" y="12791"/>
                  <a:pt x="7118" y="12594"/>
                  <a:pt x="7079" y="12397"/>
                </a:cubicBezTo>
                <a:cubicBezTo>
                  <a:pt x="7108" y="12207"/>
                  <a:pt x="7152" y="12014"/>
                  <a:pt x="7207" y="11828"/>
                </a:cubicBezTo>
                <a:cubicBezTo>
                  <a:pt x="7239" y="11708"/>
                  <a:pt x="7181" y="11615"/>
                  <a:pt x="7094" y="11569"/>
                </a:cubicBezTo>
                <a:cubicBezTo>
                  <a:pt x="7245" y="11140"/>
                  <a:pt x="7462" y="10749"/>
                  <a:pt x="7752" y="10430"/>
                </a:cubicBezTo>
                <a:close/>
                <a:moveTo>
                  <a:pt x="17768" y="11590"/>
                </a:moveTo>
                <a:cubicBezTo>
                  <a:pt x="17826" y="11755"/>
                  <a:pt x="17876" y="11927"/>
                  <a:pt x="17911" y="12103"/>
                </a:cubicBezTo>
                <a:cubicBezTo>
                  <a:pt x="17961" y="12335"/>
                  <a:pt x="17984" y="12567"/>
                  <a:pt x="17992" y="12795"/>
                </a:cubicBezTo>
                <a:cubicBezTo>
                  <a:pt x="17818" y="12905"/>
                  <a:pt x="17644" y="13006"/>
                  <a:pt x="17464" y="13106"/>
                </a:cubicBezTo>
                <a:cubicBezTo>
                  <a:pt x="17613" y="12623"/>
                  <a:pt x="17721" y="12118"/>
                  <a:pt x="17768" y="11590"/>
                </a:cubicBezTo>
                <a:close/>
                <a:moveTo>
                  <a:pt x="4743" y="11743"/>
                </a:moveTo>
                <a:lnTo>
                  <a:pt x="4743" y="11743"/>
                </a:lnTo>
                <a:cubicBezTo>
                  <a:pt x="4909" y="11925"/>
                  <a:pt x="5083" y="12097"/>
                  <a:pt x="5267" y="12261"/>
                </a:cubicBezTo>
                <a:cubicBezTo>
                  <a:pt x="5296" y="12549"/>
                  <a:pt x="5348" y="12828"/>
                  <a:pt x="5416" y="13099"/>
                </a:cubicBezTo>
                <a:cubicBezTo>
                  <a:pt x="5318" y="13095"/>
                  <a:pt x="5220" y="13092"/>
                  <a:pt x="5121" y="13092"/>
                </a:cubicBezTo>
                <a:cubicBezTo>
                  <a:pt x="5052" y="13092"/>
                  <a:pt x="4983" y="13094"/>
                  <a:pt x="4913" y="13095"/>
                </a:cubicBezTo>
                <a:cubicBezTo>
                  <a:pt x="4876" y="13097"/>
                  <a:pt x="4845" y="13110"/>
                  <a:pt x="4816" y="13130"/>
                </a:cubicBezTo>
                <a:cubicBezTo>
                  <a:pt x="4754" y="12675"/>
                  <a:pt x="4731" y="12209"/>
                  <a:pt x="4743" y="11743"/>
                </a:cubicBezTo>
                <a:close/>
                <a:moveTo>
                  <a:pt x="5737" y="12644"/>
                </a:moveTo>
                <a:lnTo>
                  <a:pt x="5737" y="12644"/>
                </a:lnTo>
                <a:cubicBezTo>
                  <a:pt x="5803" y="12693"/>
                  <a:pt x="5868" y="12741"/>
                  <a:pt x="5934" y="12789"/>
                </a:cubicBezTo>
                <a:cubicBezTo>
                  <a:pt x="5934" y="12791"/>
                  <a:pt x="5938" y="12795"/>
                  <a:pt x="5938" y="12797"/>
                </a:cubicBezTo>
                <a:cubicBezTo>
                  <a:pt x="5940" y="12907"/>
                  <a:pt x="5942" y="13023"/>
                  <a:pt x="5948" y="13132"/>
                </a:cubicBezTo>
                <a:lnTo>
                  <a:pt x="5855" y="13126"/>
                </a:lnTo>
                <a:cubicBezTo>
                  <a:pt x="5808" y="12971"/>
                  <a:pt x="5768" y="12809"/>
                  <a:pt x="5737" y="12644"/>
                </a:cubicBezTo>
                <a:close/>
                <a:moveTo>
                  <a:pt x="15631" y="12981"/>
                </a:moveTo>
                <a:cubicBezTo>
                  <a:pt x="15515" y="13085"/>
                  <a:pt x="15391" y="13180"/>
                  <a:pt x="15250" y="13263"/>
                </a:cubicBezTo>
                <a:cubicBezTo>
                  <a:pt x="15256" y="13222"/>
                  <a:pt x="15263" y="13180"/>
                  <a:pt x="15267" y="13137"/>
                </a:cubicBezTo>
                <a:cubicBezTo>
                  <a:pt x="15387" y="13087"/>
                  <a:pt x="15509" y="13035"/>
                  <a:pt x="15631" y="12981"/>
                </a:cubicBezTo>
                <a:close/>
                <a:moveTo>
                  <a:pt x="14070" y="10730"/>
                </a:moveTo>
                <a:cubicBezTo>
                  <a:pt x="14329" y="11122"/>
                  <a:pt x="14532" y="11524"/>
                  <a:pt x="14658" y="11880"/>
                </a:cubicBezTo>
                <a:cubicBezTo>
                  <a:pt x="14766" y="12188"/>
                  <a:pt x="14826" y="12522"/>
                  <a:pt x="14826" y="12843"/>
                </a:cubicBezTo>
                <a:cubicBezTo>
                  <a:pt x="14631" y="12921"/>
                  <a:pt x="14439" y="12988"/>
                  <a:pt x="14246" y="13048"/>
                </a:cubicBezTo>
                <a:cubicBezTo>
                  <a:pt x="13848" y="13170"/>
                  <a:pt x="13445" y="13263"/>
                  <a:pt x="13035" y="13337"/>
                </a:cubicBezTo>
                <a:cubicBezTo>
                  <a:pt x="12625" y="13066"/>
                  <a:pt x="12331" y="12619"/>
                  <a:pt x="12146" y="12105"/>
                </a:cubicBezTo>
                <a:cubicBezTo>
                  <a:pt x="12312" y="11956"/>
                  <a:pt x="12434" y="11755"/>
                  <a:pt x="12504" y="11538"/>
                </a:cubicBezTo>
                <a:cubicBezTo>
                  <a:pt x="13037" y="11296"/>
                  <a:pt x="13561" y="11029"/>
                  <a:pt x="14070" y="10730"/>
                </a:cubicBezTo>
                <a:close/>
                <a:moveTo>
                  <a:pt x="7909" y="13222"/>
                </a:moveTo>
                <a:cubicBezTo>
                  <a:pt x="7961" y="13288"/>
                  <a:pt x="8019" y="13354"/>
                  <a:pt x="8081" y="13412"/>
                </a:cubicBezTo>
                <a:cubicBezTo>
                  <a:pt x="7963" y="13369"/>
                  <a:pt x="7845" y="13325"/>
                  <a:pt x="7729" y="13275"/>
                </a:cubicBezTo>
                <a:cubicBezTo>
                  <a:pt x="7787" y="13257"/>
                  <a:pt x="7847" y="13240"/>
                  <a:pt x="7909" y="13222"/>
                </a:cubicBezTo>
                <a:close/>
                <a:moveTo>
                  <a:pt x="17307" y="11938"/>
                </a:moveTo>
                <a:lnTo>
                  <a:pt x="17307" y="11938"/>
                </a:lnTo>
                <a:cubicBezTo>
                  <a:pt x="17234" y="12437"/>
                  <a:pt x="17104" y="12915"/>
                  <a:pt x="16930" y="13371"/>
                </a:cubicBezTo>
                <a:cubicBezTo>
                  <a:pt x="16810" y="13427"/>
                  <a:pt x="16685" y="13478"/>
                  <a:pt x="16563" y="13524"/>
                </a:cubicBezTo>
                <a:cubicBezTo>
                  <a:pt x="16660" y="13151"/>
                  <a:pt x="16718" y="12766"/>
                  <a:pt x="16733" y="12373"/>
                </a:cubicBezTo>
                <a:cubicBezTo>
                  <a:pt x="16930" y="12240"/>
                  <a:pt x="17122" y="12093"/>
                  <a:pt x="17307" y="11938"/>
                </a:cubicBezTo>
                <a:close/>
                <a:moveTo>
                  <a:pt x="9262" y="12789"/>
                </a:moveTo>
                <a:cubicBezTo>
                  <a:pt x="9278" y="13039"/>
                  <a:pt x="9307" y="13288"/>
                  <a:pt x="9344" y="13532"/>
                </a:cubicBezTo>
                <a:cubicBezTo>
                  <a:pt x="9315" y="13530"/>
                  <a:pt x="9289" y="13530"/>
                  <a:pt x="9262" y="13530"/>
                </a:cubicBezTo>
                <a:cubicBezTo>
                  <a:pt x="8968" y="13514"/>
                  <a:pt x="8674" y="13482"/>
                  <a:pt x="8375" y="13449"/>
                </a:cubicBezTo>
                <a:cubicBezTo>
                  <a:pt x="8458" y="13366"/>
                  <a:pt x="8487" y="13215"/>
                  <a:pt x="8375" y="13112"/>
                </a:cubicBezTo>
                <a:cubicBezTo>
                  <a:pt x="8363" y="13106"/>
                  <a:pt x="8355" y="13095"/>
                  <a:pt x="8344" y="13085"/>
                </a:cubicBezTo>
                <a:cubicBezTo>
                  <a:pt x="8651" y="12988"/>
                  <a:pt x="8957" y="12890"/>
                  <a:pt x="9262" y="12789"/>
                </a:cubicBezTo>
                <a:close/>
                <a:moveTo>
                  <a:pt x="10883" y="12217"/>
                </a:moveTo>
                <a:cubicBezTo>
                  <a:pt x="11064" y="12322"/>
                  <a:pt x="11261" y="12388"/>
                  <a:pt x="11465" y="12388"/>
                </a:cubicBezTo>
                <a:cubicBezTo>
                  <a:pt x="11571" y="12388"/>
                  <a:pt x="11679" y="12370"/>
                  <a:pt x="11788" y="12331"/>
                </a:cubicBezTo>
                <a:cubicBezTo>
                  <a:pt x="11947" y="12751"/>
                  <a:pt x="12177" y="13132"/>
                  <a:pt x="12475" y="13424"/>
                </a:cubicBezTo>
                <a:cubicBezTo>
                  <a:pt x="12022" y="13487"/>
                  <a:pt x="11571" y="13524"/>
                  <a:pt x="11115" y="13543"/>
                </a:cubicBezTo>
                <a:cubicBezTo>
                  <a:pt x="10881" y="13263"/>
                  <a:pt x="10707" y="12936"/>
                  <a:pt x="10639" y="12580"/>
                </a:cubicBezTo>
                <a:cubicBezTo>
                  <a:pt x="10616" y="12462"/>
                  <a:pt x="10521" y="12408"/>
                  <a:pt x="10427" y="12408"/>
                </a:cubicBezTo>
                <a:cubicBezTo>
                  <a:pt x="10308" y="12408"/>
                  <a:pt x="10189" y="12494"/>
                  <a:pt x="10218" y="12644"/>
                </a:cubicBezTo>
                <a:cubicBezTo>
                  <a:pt x="10287" y="12979"/>
                  <a:pt x="10425" y="13286"/>
                  <a:pt x="10618" y="13557"/>
                </a:cubicBezTo>
                <a:cubicBezTo>
                  <a:pt x="10530" y="13559"/>
                  <a:pt x="10442" y="13560"/>
                  <a:pt x="10354" y="13560"/>
                </a:cubicBezTo>
                <a:cubicBezTo>
                  <a:pt x="10168" y="13560"/>
                  <a:pt x="9983" y="13556"/>
                  <a:pt x="9796" y="13549"/>
                </a:cubicBezTo>
                <a:cubicBezTo>
                  <a:pt x="9750" y="13253"/>
                  <a:pt x="9717" y="12950"/>
                  <a:pt x="9697" y="12644"/>
                </a:cubicBezTo>
                <a:cubicBezTo>
                  <a:pt x="10094" y="12507"/>
                  <a:pt x="10494" y="12364"/>
                  <a:pt x="10883" y="12217"/>
                </a:cubicBezTo>
                <a:close/>
                <a:moveTo>
                  <a:pt x="14780" y="13323"/>
                </a:moveTo>
                <a:lnTo>
                  <a:pt x="14780" y="13323"/>
                </a:lnTo>
                <a:cubicBezTo>
                  <a:pt x="14766" y="13381"/>
                  <a:pt x="14751" y="13443"/>
                  <a:pt x="14731" y="13503"/>
                </a:cubicBezTo>
                <a:cubicBezTo>
                  <a:pt x="14469" y="13589"/>
                  <a:pt x="14224" y="13629"/>
                  <a:pt x="13998" y="13629"/>
                </a:cubicBezTo>
                <a:cubicBezTo>
                  <a:pt x="13919" y="13629"/>
                  <a:pt x="13843" y="13624"/>
                  <a:pt x="13770" y="13615"/>
                </a:cubicBezTo>
                <a:cubicBezTo>
                  <a:pt x="14111" y="13532"/>
                  <a:pt x="14449" y="13437"/>
                  <a:pt x="14780" y="13323"/>
                </a:cubicBezTo>
                <a:close/>
                <a:moveTo>
                  <a:pt x="4874" y="13505"/>
                </a:moveTo>
                <a:lnTo>
                  <a:pt x="4874" y="13505"/>
                </a:lnTo>
                <a:cubicBezTo>
                  <a:pt x="4977" y="13555"/>
                  <a:pt x="5068" y="13557"/>
                  <a:pt x="5207" y="13582"/>
                </a:cubicBezTo>
                <a:cubicBezTo>
                  <a:pt x="5220" y="13584"/>
                  <a:pt x="5231" y="13585"/>
                  <a:pt x="5243" y="13585"/>
                </a:cubicBezTo>
                <a:cubicBezTo>
                  <a:pt x="5303" y="13585"/>
                  <a:pt x="5348" y="13558"/>
                  <a:pt x="5381" y="13522"/>
                </a:cubicBezTo>
                <a:lnTo>
                  <a:pt x="5483" y="13530"/>
                </a:lnTo>
                <a:cubicBezTo>
                  <a:pt x="5292" y="13588"/>
                  <a:pt x="5102" y="13650"/>
                  <a:pt x="4913" y="13710"/>
                </a:cubicBezTo>
                <a:cubicBezTo>
                  <a:pt x="4899" y="13640"/>
                  <a:pt x="4886" y="13574"/>
                  <a:pt x="4874" y="13505"/>
                </a:cubicBezTo>
                <a:close/>
                <a:moveTo>
                  <a:pt x="4327" y="12453"/>
                </a:moveTo>
                <a:cubicBezTo>
                  <a:pt x="4354" y="12905"/>
                  <a:pt x="4408" y="13356"/>
                  <a:pt x="4499" y="13801"/>
                </a:cubicBezTo>
                <a:cubicBezTo>
                  <a:pt x="4422" y="13613"/>
                  <a:pt x="4354" y="13418"/>
                  <a:pt x="4286" y="13224"/>
                </a:cubicBezTo>
                <a:cubicBezTo>
                  <a:pt x="4288" y="12967"/>
                  <a:pt x="4304" y="12708"/>
                  <a:pt x="4327" y="12453"/>
                </a:cubicBezTo>
                <a:close/>
                <a:moveTo>
                  <a:pt x="16257" y="12921"/>
                </a:moveTo>
                <a:lnTo>
                  <a:pt x="16257" y="12921"/>
                </a:lnTo>
                <a:cubicBezTo>
                  <a:pt x="16226" y="13182"/>
                  <a:pt x="16170" y="13439"/>
                  <a:pt x="16095" y="13687"/>
                </a:cubicBezTo>
                <a:cubicBezTo>
                  <a:pt x="15838" y="13768"/>
                  <a:pt x="15577" y="13834"/>
                  <a:pt x="15312" y="13886"/>
                </a:cubicBezTo>
                <a:lnTo>
                  <a:pt x="15049" y="13934"/>
                </a:lnTo>
                <a:cubicBezTo>
                  <a:pt x="15070" y="13892"/>
                  <a:pt x="15091" y="13853"/>
                  <a:pt x="15107" y="13812"/>
                </a:cubicBezTo>
                <a:cubicBezTo>
                  <a:pt x="15592" y="13607"/>
                  <a:pt x="15973" y="13298"/>
                  <a:pt x="16257" y="12921"/>
                </a:cubicBezTo>
                <a:close/>
                <a:moveTo>
                  <a:pt x="10982" y="13969"/>
                </a:moveTo>
                <a:cubicBezTo>
                  <a:pt x="11016" y="14006"/>
                  <a:pt x="11053" y="14039"/>
                  <a:pt x="11090" y="14073"/>
                </a:cubicBezTo>
                <a:cubicBezTo>
                  <a:pt x="10842" y="14050"/>
                  <a:pt x="10591" y="14019"/>
                  <a:pt x="10345" y="13979"/>
                </a:cubicBezTo>
                <a:cubicBezTo>
                  <a:pt x="10527" y="13979"/>
                  <a:pt x="10705" y="13979"/>
                  <a:pt x="10887" y="13975"/>
                </a:cubicBezTo>
                <a:cubicBezTo>
                  <a:pt x="10916" y="13971"/>
                  <a:pt x="10949" y="13971"/>
                  <a:pt x="10982" y="13969"/>
                </a:cubicBezTo>
                <a:close/>
                <a:moveTo>
                  <a:pt x="12941" y="13781"/>
                </a:moveTo>
                <a:cubicBezTo>
                  <a:pt x="13240" y="13952"/>
                  <a:pt x="13585" y="14048"/>
                  <a:pt x="13975" y="14048"/>
                </a:cubicBezTo>
                <a:cubicBezTo>
                  <a:pt x="14127" y="14048"/>
                  <a:pt x="14287" y="14033"/>
                  <a:pt x="14453" y="14002"/>
                </a:cubicBezTo>
                <a:lnTo>
                  <a:pt x="14453" y="14002"/>
                </a:lnTo>
                <a:cubicBezTo>
                  <a:pt x="14449" y="14008"/>
                  <a:pt x="14443" y="14017"/>
                  <a:pt x="14441" y="14021"/>
                </a:cubicBezTo>
                <a:cubicBezTo>
                  <a:pt x="13834" y="14101"/>
                  <a:pt x="13194" y="14142"/>
                  <a:pt x="12541" y="14142"/>
                </a:cubicBezTo>
                <a:cubicBezTo>
                  <a:pt x="12296" y="14142"/>
                  <a:pt x="12049" y="14136"/>
                  <a:pt x="11800" y="14124"/>
                </a:cubicBezTo>
                <a:cubicBezTo>
                  <a:pt x="11707" y="14071"/>
                  <a:pt x="11618" y="14010"/>
                  <a:pt x="11533" y="13944"/>
                </a:cubicBezTo>
                <a:cubicBezTo>
                  <a:pt x="12003" y="13913"/>
                  <a:pt x="12475" y="13857"/>
                  <a:pt x="12941" y="13781"/>
                </a:cubicBezTo>
                <a:close/>
                <a:moveTo>
                  <a:pt x="19408" y="12252"/>
                </a:moveTo>
                <a:cubicBezTo>
                  <a:pt x="19280" y="12613"/>
                  <a:pt x="19118" y="12961"/>
                  <a:pt x="18905" y="13296"/>
                </a:cubicBezTo>
                <a:cubicBezTo>
                  <a:pt x="18708" y="13609"/>
                  <a:pt x="18483" y="13897"/>
                  <a:pt x="18238" y="14162"/>
                </a:cubicBezTo>
                <a:cubicBezTo>
                  <a:pt x="18290" y="13979"/>
                  <a:pt x="18334" y="13795"/>
                  <a:pt x="18363" y="13613"/>
                </a:cubicBezTo>
                <a:cubicBezTo>
                  <a:pt x="18510" y="13358"/>
                  <a:pt x="18638" y="13089"/>
                  <a:pt x="18750" y="12805"/>
                </a:cubicBezTo>
                <a:cubicBezTo>
                  <a:pt x="18978" y="12631"/>
                  <a:pt x="19197" y="12447"/>
                  <a:pt x="19408" y="12252"/>
                </a:cubicBezTo>
                <a:close/>
                <a:moveTo>
                  <a:pt x="17971" y="13333"/>
                </a:moveTo>
                <a:cubicBezTo>
                  <a:pt x="17965" y="13377"/>
                  <a:pt x="17959" y="13420"/>
                  <a:pt x="17953" y="13464"/>
                </a:cubicBezTo>
                <a:cubicBezTo>
                  <a:pt x="17611" y="14033"/>
                  <a:pt x="17174" y="14524"/>
                  <a:pt x="16667" y="14949"/>
                </a:cubicBezTo>
                <a:cubicBezTo>
                  <a:pt x="16731" y="14812"/>
                  <a:pt x="16795" y="14679"/>
                  <a:pt x="16853" y="14547"/>
                </a:cubicBezTo>
                <a:cubicBezTo>
                  <a:pt x="16863" y="14520"/>
                  <a:pt x="16865" y="14497"/>
                  <a:pt x="16868" y="14476"/>
                </a:cubicBezTo>
                <a:cubicBezTo>
                  <a:pt x="17006" y="14234"/>
                  <a:pt x="17131" y="13982"/>
                  <a:pt x="17238" y="13721"/>
                </a:cubicBezTo>
                <a:cubicBezTo>
                  <a:pt x="17489" y="13605"/>
                  <a:pt x="17733" y="13474"/>
                  <a:pt x="17971" y="13333"/>
                </a:cubicBezTo>
                <a:close/>
                <a:moveTo>
                  <a:pt x="17632" y="14605"/>
                </a:moveTo>
                <a:lnTo>
                  <a:pt x="17632" y="14605"/>
                </a:lnTo>
                <a:cubicBezTo>
                  <a:pt x="17598" y="14673"/>
                  <a:pt x="17570" y="14744"/>
                  <a:pt x="17536" y="14814"/>
                </a:cubicBezTo>
                <a:cubicBezTo>
                  <a:pt x="17391" y="14930"/>
                  <a:pt x="17242" y="15042"/>
                  <a:pt x="17091" y="15147"/>
                </a:cubicBezTo>
                <a:lnTo>
                  <a:pt x="17085" y="15141"/>
                </a:lnTo>
                <a:cubicBezTo>
                  <a:pt x="17278" y="14973"/>
                  <a:pt x="17462" y="14795"/>
                  <a:pt x="17632" y="14605"/>
                </a:cubicBezTo>
                <a:close/>
                <a:moveTo>
                  <a:pt x="7156" y="13741"/>
                </a:moveTo>
                <a:cubicBezTo>
                  <a:pt x="7243" y="13754"/>
                  <a:pt x="7330" y="13770"/>
                  <a:pt x="7419" y="13783"/>
                </a:cubicBezTo>
                <a:cubicBezTo>
                  <a:pt x="7715" y="14423"/>
                  <a:pt x="8025" y="15065"/>
                  <a:pt x="8466" y="15593"/>
                </a:cubicBezTo>
                <a:cubicBezTo>
                  <a:pt x="7754" y="15379"/>
                  <a:pt x="7367" y="14611"/>
                  <a:pt x="7156" y="13741"/>
                </a:cubicBezTo>
                <a:close/>
                <a:moveTo>
                  <a:pt x="7916" y="13853"/>
                </a:moveTo>
                <a:lnTo>
                  <a:pt x="7916" y="13853"/>
                </a:lnTo>
                <a:cubicBezTo>
                  <a:pt x="7974" y="13861"/>
                  <a:pt x="8032" y="13866"/>
                  <a:pt x="8092" y="13872"/>
                </a:cubicBezTo>
                <a:cubicBezTo>
                  <a:pt x="8427" y="13988"/>
                  <a:pt x="8769" y="14091"/>
                  <a:pt x="9121" y="14178"/>
                </a:cubicBezTo>
                <a:cubicBezTo>
                  <a:pt x="8930" y="14663"/>
                  <a:pt x="9028" y="15232"/>
                  <a:pt x="9264" y="15781"/>
                </a:cubicBezTo>
                <a:cubicBezTo>
                  <a:pt x="8647" y="15292"/>
                  <a:pt x="8261" y="14580"/>
                  <a:pt x="7916" y="13853"/>
                </a:cubicBezTo>
                <a:close/>
                <a:moveTo>
                  <a:pt x="16671" y="13955"/>
                </a:moveTo>
                <a:cubicBezTo>
                  <a:pt x="16298" y="14700"/>
                  <a:pt x="15791" y="15363"/>
                  <a:pt x="15180" y="15914"/>
                </a:cubicBezTo>
                <a:cubicBezTo>
                  <a:pt x="15074" y="15967"/>
                  <a:pt x="14967" y="16019"/>
                  <a:pt x="14857" y="16069"/>
                </a:cubicBezTo>
                <a:cubicBezTo>
                  <a:pt x="15559" y="15559"/>
                  <a:pt x="16079" y="14851"/>
                  <a:pt x="16389" y="14050"/>
                </a:cubicBezTo>
                <a:cubicBezTo>
                  <a:pt x="16484" y="14019"/>
                  <a:pt x="16578" y="13988"/>
                  <a:pt x="16671" y="13955"/>
                </a:cubicBezTo>
                <a:close/>
                <a:moveTo>
                  <a:pt x="9494" y="14354"/>
                </a:moveTo>
                <a:cubicBezTo>
                  <a:pt x="9641" y="15023"/>
                  <a:pt x="9846" y="15636"/>
                  <a:pt x="10080" y="16139"/>
                </a:cubicBezTo>
                <a:cubicBezTo>
                  <a:pt x="10096" y="16177"/>
                  <a:pt x="10117" y="16210"/>
                  <a:pt x="10136" y="16249"/>
                </a:cubicBezTo>
                <a:cubicBezTo>
                  <a:pt x="10080" y="16228"/>
                  <a:pt x="10022" y="16210"/>
                  <a:pt x="9966" y="16187"/>
                </a:cubicBezTo>
                <a:cubicBezTo>
                  <a:pt x="9949" y="16183"/>
                  <a:pt x="9937" y="16174"/>
                  <a:pt x="9920" y="16168"/>
                </a:cubicBezTo>
                <a:cubicBezTo>
                  <a:pt x="9541" y="15553"/>
                  <a:pt x="9299" y="14872"/>
                  <a:pt x="9494" y="14354"/>
                </a:cubicBezTo>
                <a:close/>
                <a:moveTo>
                  <a:pt x="16957" y="15744"/>
                </a:moveTo>
                <a:lnTo>
                  <a:pt x="16957" y="15744"/>
                </a:lnTo>
                <a:cubicBezTo>
                  <a:pt x="16770" y="15984"/>
                  <a:pt x="16565" y="16212"/>
                  <a:pt x="16344" y="16423"/>
                </a:cubicBezTo>
                <a:cubicBezTo>
                  <a:pt x="16553" y="16218"/>
                  <a:pt x="16743" y="16000"/>
                  <a:pt x="16913" y="15771"/>
                </a:cubicBezTo>
                <a:cubicBezTo>
                  <a:pt x="16928" y="15760"/>
                  <a:pt x="16940" y="15752"/>
                  <a:pt x="16957" y="15744"/>
                </a:cubicBezTo>
                <a:close/>
                <a:moveTo>
                  <a:pt x="5698" y="13903"/>
                </a:moveTo>
                <a:cubicBezTo>
                  <a:pt x="5779" y="14075"/>
                  <a:pt x="5870" y="14240"/>
                  <a:pt x="5973" y="14402"/>
                </a:cubicBezTo>
                <a:cubicBezTo>
                  <a:pt x="6002" y="14447"/>
                  <a:pt x="6040" y="14468"/>
                  <a:pt x="6081" y="14483"/>
                </a:cubicBezTo>
                <a:cubicBezTo>
                  <a:pt x="6193" y="15166"/>
                  <a:pt x="6371" y="15831"/>
                  <a:pt x="6603" y="16460"/>
                </a:cubicBezTo>
                <a:cubicBezTo>
                  <a:pt x="6174" y="16158"/>
                  <a:pt x="5779" y="15810"/>
                  <a:pt x="5425" y="15421"/>
                </a:cubicBezTo>
                <a:cubicBezTo>
                  <a:pt x="5435" y="15381"/>
                  <a:pt x="5435" y="15338"/>
                  <a:pt x="5414" y="15292"/>
                </a:cubicBezTo>
                <a:cubicBezTo>
                  <a:pt x="5246" y="14909"/>
                  <a:pt x="5114" y="14520"/>
                  <a:pt x="5008" y="14122"/>
                </a:cubicBezTo>
                <a:cubicBezTo>
                  <a:pt x="5238" y="14048"/>
                  <a:pt x="5468" y="13975"/>
                  <a:pt x="5698" y="13903"/>
                </a:cubicBezTo>
                <a:close/>
                <a:moveTo>
                  <a:pt x="21434" y="9442"/>
                </a:moveTo>
                <a:cubicBezTo>
                  <a:pt x="21320" y="11445"/>
                  <a:pt x="20477" y="13596"/>
                  <a:pt x="19497" y="14661"/>
                </a:cubicBezTo>
                <a:cubicBezTo>
                  <a:pt x="18766" y="15460"/>
                  <a:pt x="17837" y="16027"/>
                  <a:pt x="16865" y="16495"/>
                </a:cubicBezTo>
                <a:cubicBezTo>
                  <a:pt x="17269" y="16069"/>
                  <a:pt x="17617" y="15593"/>
                  <a:pt x="17878" y="15075"/>
                </a:cubicBezTo>
                <a:cubicBezTo>
                  <a:pt x="18470" y="14582"/>
                  <a:pt x="18988" y="14008"/>
                  <a:pt x="19379" y="13327"/>
                </a:cubicBezTo>
                <a:cubicBezTo>
                  <a:pt x="19690" y="12785"/>
                  <a:pt x="19899" y="12209"/>
                  <a:pt x="20021" y="11621"/>
                </a:cubicBezTo>
                <a:cubicBezTo>
                  <a:pt x="20599" y="10969"/>
                  <a:pt x="21079" y="10231"/>
                  <a:pt x="21434" y="9442"/>
                </a:cubicBezTo>
                <a:close/>
                <a:moveTo>
                  <a:pt x="15903" y="14191"/>
                </a:moveTo>
                <a:cubicBezTo>
                  <a:pt x="15619" y="14814"/>
                  <a:pt x="15167" y="15367"/>
                  <a:pt x="14544" y="15791"/>
                </a:cubicBezTo>
                <a:cubicBezTo>
                  <a:pt x="14502" y="15755"/>
                  <a:pt x="14445" y="15735"/>
                  <a:pt x="14389" y="15735"/>
                </a:cubicBezTo>
                <a:cubicBezTo>
                  <a:pt x="14312" y="15735"/>
                  <a:pt x="14235" y="15773"/>
                  <a:pt x="14194" y="15864"/>
                </a:cubicBezTo>
                <a:cubicBezTo>
                  <a:pt x="14169" y="15926"/>
                  <a:pt x="14138" y="15986"/>
                  <a:pt x="14107" y="16046"/>
                </a:cubicBezTo>
                <a:cubicBezTo>
                  <a:pt x="13441" y="16378"/>
                  <a:pt x="12659" y="16537"/>
                  <a:pt x="11884" y="16537"/>
                </a:cubicBezTo>
                <a:cubicBezTo>
                  <a:pt x="11499" y="16537"/>
                  <a:pt x="11116" y="16498"/>
                  <a:pt x="10748" y="16421"/>
                </a:cubicBezTo>
                <a:cubicBezTo>
                  <a:pt x="10581" y="16187"/>
                  <a:pt x="10436" y="15916"/>
                  <a:pt x="10314" y="15597"/>
                </a:cubicBezTo>
                <a:cubicBezTo>
                  <a:pt x="10177" y="15234"/>
                  <a:pt x="10051" y="14814"/>
                  <a:pt x="9947" y="14352"/>
                </a:cubicBezTo>
                <a:lnTo>
                  <a:pt x="9947" y="14352"/>
                </a:lnTo>
                <a:cubicBezTo>
                  <a:pt x="10572" y="14464"/>
                  <a:pt x="11214" y="14534"/>
                  <a:pt x="11850" y="14561"/>
                </a:cubicBezTo>
                <a:cubicBezTo>
                  <a:pt x="12304" y="14775"/>
                  <a:pt x="12800" y="14891"/>
                  <a:pt x="13270" y="14891"/>
                </a:cubicBezTo>
                <a:cubicBezTo>
                  <a:pt x="13798" y="14891"/>
                  <a:pt x="14293" y="14744"/>
                  <a:pt x="14660" y="14427"/>
                </a:cubicBezTo>
                <a:cubicBezTo>
                  <a:pt x="15085" y="14365"/>
                  <a:pt x="15499" y="14288"/>
                  <a:pt x="15892" y="14195"/>
                </a:cubicBezTo>
                <a:cubicBezTo>
                  <a:pt x="15894" y="14191"/>
                  <a:pt x="15900" y="14191"/>
                  <a:pt x="15903" y="14191"/>
                </a:cubicBezTo>
                <a:close/>
                <a:moveTo>
                  <a:pt x="11212" y="16922"/>
                </a:moveTo>
                <a:cubicBezTo>
                  <a:pt x="11415" y="16944"/>
                  <a:pt x="11621" y="16954"/>
                  <a:pt x="11825" y="16954"/>
                </a:cubicBezTo>
                <a:cubicBezTo>
                  <a:pt x="11971" y="16954"/>
                  <a:pt x="12116" y="16949"/>
                  <a:pt x="12260" y="16939"/>
                </a:cubicBezTo>
                <a:lnTo>
                  <a:pt x="12260" y="16939"/>
                </a:lnTo>
                <a:cubicBezTo>
                  <a:pt x="12032" y="16992"/>
                  <a:pt x="11800" y="17042"/>
                  <a:pt x="11571" y="17086"/>
                </a:cubicBezTo>
                <a:cubicBezTo>
                  <a:pt x="11533" y="17094"/>
                  <a:pt x="11498" y="17098"/>
                  <a:pt x="11461" y="17106"/>
                </a:cubicBezTo>
                <a:cubicBezTo>
                  <a:pt x="11376" y="17052"/>
                  <a:pt x="11293" y="16990"/>
                  <a:pt x="11212" y="16922"/>
                </a:cubicBezTo>
                <a:close/>
                <a:moveTo>
                  <a:pt x="15843" y="16854"/>
                </a:moveTo>
                <a:cubicBezTo>
                  <a:pt x="15739" y="16936"/>
                  <a:pt x="15633" y="17015"/>
                  <a:pt x="15522" y="17094"/>
                </a:cubicBezTo>
                <a:cubicBezTo>
                  <a:pt x="15507" y="17102"/>
                  <a:pt x="15490" y="17106"/>
                  <a:pt x="15474" y="17115"/>
                </a:cubicBezTo>
                <a:cubicBezTo>
                  <a:pt x="15600" y="17032"/>
                  <a:pt x="15724" y="16947"/>
                  <a:pt x="15843" y="16854"/>
                </a:cubicBezTo>
                <a:close/>
                <a:moveTo>
                  <a:pt x="10345" y="16763"/>
                </a:moveTo>
                <a:lnTo>
                  <a:pt x="10345" y="16763"/>
                </a:lnTo>
                <a:cubicBezTo>
                  <a:pt x="10390" y="16775"/>
                  <a:pt x="10434" y="16787"/>
                  <a:pt x="10475" y="16796"/>
                </a:cubicBezTo>
                <a:cubicBezTo>
                  <a:pt x="10591" y="16951"/>
                  <a:pt x="10717" y="17088"/>
                  <a:pt x="10850" y="17210"/>
                </a:cubicBezTo>
                <a:cubicBezTo>
                  <a:pt x="10821" y="17216"/>
                  <a:pt x="10790" y="17218"/>
                  <a:pt x="10759" y="17222"/>
                </a:cubicBezTo>
                <a:cubicBezTo>
                  <a:pt x="10622" y="17086"/>
                  <a:pt x="10483" y="16930"/>
                  <a:pt x="10345" y="16763"/>
                </a:cubicBezTo>
                <a:close/>
                <a:moveTo>
                  <a:pt x="7361" y="15265"/>
                </a:moveTo>
                <a:cubicBezTo>
                  <a:pt x="7697" y="15750"/>
                  <a:pt x="8166" y="16073"/>
                  <a:pt x="8821" y="16073"/>
                </a:cubicBezTo>
                <a:cubicBezTo>
                  <a:pt x="8835" y="16073"/>
                  <a:pt x="8850" y="16073"/>
                  <a:pt x="8864" y="16073"/>
                </a:cubicBezTo>
                <a:cubicBezTo>
                  <a:pt x="8887" y="16073"/>
                  <a:pt x="8912" y="16069"/>
                  <a:pt x="8932" y="16061"/>
                </a:cubicBezTo>
                <a:cubicBezTo>
                  <a:pt x="9121" y="16218"/>
                  <a:pt x="9328" y="16359"/>
                  <a:pt x="9564" y="16473"/>
                </a:cubicBezTo>
                <a:cubicBezTo>
                  <a:pt x="9595" y="16487"/>
                  <a:pt x="9630" y="16504"/>
                  <a:pt x="9668" y="16518"/>
                </a:cubicBezTo>
                <a:cubicBezTo>
                  <a:pt x="9852" y="16802"/>
                  <a:pt x="10055" y="17063"/>
                  <a:pt x="10254" y="17288"/>
                </a:cubicBezTo>
                <a:cubicBezTo>
                  <a:pt x="10061" y="17305"/>
                  <a:pt x="9866" y="17322"/>
                  <a:pt x="9672" y="17330"/>
                </a:cubicBezTo>
                <a:cubicBezTo>
                  <a:pt x="9038" y="17243"/>
                  <a:pt x="8435" y="17046"/>
                  <a:pt x="7901" y="16702"/>
                </a:cubicBezTo>
                <a:cubicBezTo>
                  <a:pt x="7696" y="16257"/>
                  <a:pt x="7510" y="15771"/>
                  <a:pt x="7361" y="15265"/>
                </a:cubicBezTo>
                <a:close/>
                <a:moveTo>
                  <a:pt x="14316" y="17071"/>
                </a:moveTo>
                <a:lnTo>
                  <a:pt x="14316" y="17071"/>
                </a:lnTo>
                <a:cubicBezTo>
                  <a:pt x="14211" y="17170"/>
                  <a:pt x="14097" y="17268"/>
                  <a:pt x="13979" y="17361"/>
                </a:cubicBezTo>
                <a:cubicBezTo>
                  <a:pt x="13840" y="17402"/>
                  <a:pt x="13699" y="17433"/>
                  <a:pt x="13561" y="17458"/>
                </a:cubicBezTo>
                <a:cubicBezTo>
                  <a:pt x="13821" y="17344"/>
                  <a:pt x="14072" y="17212"/>
                  <a:pt x="14316" y="17071"/>
                </a:cubicBezTo>
                <a:close/>
                <a:moveTo>
                  <a:pt x="9067" y="17955"/>
                </a:moveTo>
                <a:lnTo>
                  <a:pt x="9067" y="17955"/>
                </a:lnTo>
                <a:cubicBezTo>
                  <a:pt x="9533" y="18049"/>
                  <a:pt x="10018" y="18096"/>
                  <a:pt x="10518" y="18096"/>
                </a:cubicBezTo>
                <a:cubicBezTo>
                  <a:pt x="10528" y="18096"/>
                  <a:pt x="10539" y="18096"/>
                  <a:pt x="10550" y="18096"/>
                </a:cubicBezTo>
                <a:cubicBezTo>
                  <a:pt x="10755" y="18092"/>
                  <a:pt x="10953" y="18082"/>
                  <a:pt x="11150" y="18067"/>
                </a:cubicBezTo>
                <a:cubicBezTo>
                  <a:pt x="11239" y="18119"/>
                  <a:pt x="11328" y="18164"/>
                  <a:pt x="11419" y="18206"/>
                </a:cubicBezTo>
                <a:cubicBezTo>
                  <a:pt x="11127" y="18280"/>
                  <a:pt x="10830" y="18320"/>
                  <a:pt x="10534" y="18320"/>
                </a:cubicBezTo>
                <a:cubicBezTo>
                  <a:pt x="10027" y="18320"/>
                  <a:pt x="9525" y="18204"/>
                  <a:pt x="9067" y="17955"/>
                </a:cubicBezTo>
                <a:close/>
                <a:moveTo>
                  <a:pt x="13643" y="18396"/>
                </a:moveTo>
                <a:lnTo>
                  <a:pt x="13643" y="18396"/>
                </a:lnTo>
                <a:cubicBezTo>
                  <a:pt x="13155" y="18825"/>
                  <a:pt x="12620" y="19183"/>
                  <a:pt x="12043" y="19442"/>
                </a:cubicBezTo>
                <a:cubicBezTo>
                  <a:pt x="11270" y="19390"/>
                  <a:pt x="10562" y="19216"/>
                  <a:pt x="9941" y="18906"/>
                </a:cubicBezTo>
                <a:lnTo>
                  <a:pt x="9941" y="18906"/>
                </a:lnTo>
                <a:cubicBezTo>
                  <a:pt x="10187" y="18947"/>
                  <a:pt x="10437" y="18967"/>
                  <a:pt x="10690" y="18967"/>
                </a:cubicBezTo>
                <a:cubicBezTo>
                  <a:pt x="11434" y="18967"/>
                  <a:pt x="12196" y="18795"/>
                  <a:pt x="12902" y="18492"/>
                </a:cubicBezTo>
                <a:cubicBezTo>
                  <a:pt x="13148" y="18481"/>
                  <a:pt x="13397" y="18450"/>
                  <a:pt x="13643" y="18396"/>
                </a:cubicBezTo>
                <a:close/>
                <a:moveTo>
                  <a:pt x="19673" y="15087"/>
                </a:moveTo>
                <a:cubicBezTo>
                  <a:pt x="19232" y="17481"/>
                  <a:pt x="16540" y="18883"/>
                  <a:pt x="14103" y="19314"/>
                </a:cubicBezTo>
                <a:lnTo>
                  <a:pt x="14103" y="19314"/>
                </a:lnTo>
                <a:cubicBezTo>
                  <a:pt x="14246" y="19218"/>
                  <a:pt x="14387" y="19121"/>
                  <a:pt x="14521" y="19011"/>
                </a:cubicBezTo>
                <a:cubicBezTo>
                  <a:pt x="14693" y="18875"/>
                  <a:pt x="14552" y="18636"/>
                  <a:pt x="14380" y="18636"/>
                </a:cubicBezTo>
                <a:cubicBezTo>
                  <a:pt x="14339" y="18636"/>
                  <a:pt x="14295" y="18650"/>
                  <a:pt x="14254" y="18682"/>
                </a:cubicBezTo>
                <a:cubicBezTo>
                  <a:pt x="13873" y="18987"/>
                  <a:pt x="13457" y="19237"/>
                  <a:pt x="13020" y="19444"/>
                </a:cubicBezTo>
                <a:cubicBezTo>
                  <a:pt x="12995" y="19446"/>
                  <a:pt x="12972" y="19446"/>
                  <a:pt x="12950" y="19448"/>
                </a:cubicBezTo>
                <a:cubicBezTo>
                  <a:pt x="13532" y="19084"/>
                  <a:pt x="14068" y="18628"/>
                  <a:pt x="14548" y="18111"/>
                </a:cubicBezTo>
                <a:cubicBezTo>
                  <a:pt x="14931" y="17951"/>
                  <a:pt x="15302" y="17754"/>
                  <a:pt x="15640" y="17529"/>
                </a:cubicBezTo>
                <a:cubicBezTo>
                  <a:pt x="15664" y="17510"/>
                  <a:pt x="15691" y="17491"/>
                  <a:pt x="15714" y="17475"/>
                </a:cubicBezTo>
                <a:cubicBezTo>
                  <a:pt x="15869" y="17407"/>
                  <a:pt x="16019" y="17340"/>
                  <a:pt x="16161" y="17280"/>
                </a:cubicBezTo>
                <a:cubicBezTo>
                  <a:pt x="17443" y="16723"/>
                  <a:pt x="18698" y="16069"/>
                  <a:pt x="19673" y="15087"/>
                </a:cubicBezTo>
                <a:close/>
                <a:moveTo>
                  <a:pt x="3820" y="13785"/>
                </a:moveTo>
                <a:lnTo>
                  <a:pt x="3820" y="13785"/>
                </a:lnTo>
                <a:cubicBezTo>
                  <a:pt x="3840" y="13830"/>
                  <a:pt x="3863" y="13876"/>
                  <a:pt x="3884" y="13919"/>
                </a:cubicBezTo>
                <a:cubicBezTo>
                  <a:pt x="3903" y="14215"/>
                  <a:pt x="3929" y="14510"/>
                  <a:pt x="3973" y="14797"/>
                </a:cubicBezTo>
                <a:cubicBezTo>
                  <a:pt x="3991" y="14916"/>
                  <a:pt x="4081" y="14970"/>
                  <a:pt x="4173" y="14970"/>
                </a:cubicBezTo>
                <a:cubicBezTo>
                  <a:pt x="4279" y="14970"/>
                  <a:pt x="4387" y="14898"/>
                  <a:pt x="4389" y="14773"/>
                </a:cubicBezTo>
                <a:cubicBezTo>
                  <a:pt x="4503" y="14942"/>
                  <a:pt x="4627" y="15108"/>
                  <a:pt x="4754" y="15270"/>
                </a:cubicBezTo>
                <a:cubicBezTo>
                  <a:pt x="5141" y="15911"/>
                  <a:pt x="5630" y="16481"/>
                  <a:pt x="6274" y="16920"/>
                </a:cubicBezTo>
                <a:cubicBezTo>
                  <a:pt x="6462" y="17050"/>
                  <a:pt x="6659" y="17160"/>
                  <a:pt x="6864" y="17257"/>
                </a:cubicBezTo>
                <a:cubicBezTo>
                  <a:pt x="6876" y="17291"/>
                  <a:pt x="6886" y="17324"/>
                  <a:pt x="6897" y="17357"/>
                </a:cubicBezTo>
                <a:cubicBezTo>
                  <a:pt x="7205" y="18216"/>
                  <a:pt x="7682" y="19071"/>
                  <a:pt x="8367" y="19678"/>
                </a:cubicBezTo>
                <a:cubicBezTo>
                  <a:pt x="7048" y="19332"/>
                  <a:pt x="5826" y="18599"/>
                  <a:pt x="4801" y="17678"/>
                </a:cubicBezTo>
                <a:cubicBezTo>
                  <a:pt x="4431" y="17158"/>
                  <a:pt x="4143" y="16558"/>
                  <a:pt x="3967" y="15872"/>
                </a:cubicBezTo>
                <a:cubicBezTo>
                  <a:pt x="3791" y="15187"/>
                  <a:pt x="3758" y="14485"/>
                  <a:pt x="3820" y="13785"/>
                </a:cubicBezTo>
                <a:close/>
                <a:moveTo>
                  <a:pt x="7526" y="17510"/>
                </a:moveTo>
                <a:lnTo>
                  <a:pt x="7526" y="17510"/>
                </a:lnTo>
                <a:cubicBezTo>
                  <a:pt x="7549" y="17518"/>
                  <a:pt x="7574" y="17522"/>
                  <a:pt x="7597" y="17531"/>
                </a:cubicBezTo>
                <a:cubicBezTo>
                  <a:pt x="7854" y="17860"/>
                  <a:pt x="8143" y="18127"/>
                  <a:pt x="8464" y="18336"/>
                </a:cubicBezTo>
                <a:cubicBezTo>
                  <a:pt x="9166" y="19086"/>
                  <a:pt x="10080" y="19550"/>
                  <a:pt x="11134" y="19757"/>
                </a:cubicBezTo>
                <a:cubicBezTo>
                  <a:pt x="10755" y="19851"/>
                  <a:pt x="10359" y="19903"/>
                  <a:pt x="9949" y="19903"/>
                </a:cubicBezTo>
                <a:cubicBezTo>
                  <a:pt x="9830" y="19903"/>
                  <a:pt x="9709" y="19898"/>
                  <a:pt x="9587" y="19889"/>
                </a:cubicBezTo>
                <a:cubicBezTo>
                  <a:pt x="9533" y="19883"/>
                  <a:pt x="9473" y="19877"/>
                  <a:pt x="9413" y="19869"/>
                </a:cubicBezTo>
                <a:cubicBezTo>
                  <a:pt x="8736" y="19568"/>
                  <a:pt x="8232" y="19030"/>
                  <a:pt x="7854" y="18403"/>
                </a:cubicBezTo>
                <a:cubicBezTo>
                  <a:pt x="7926" y="18334"/>
                  <a:pt x="7961" y="18220"/>
                  <a:pt x="7891" y="18113"/>
                </a:cubicBezTo>
                <a:cubicBezTo>
                  <a:pt x="7762" y="17922"/>
                  <a:pt x="7642" y="17717"/>
                  <a:pt x="7526" y="17510"/>
                </a:cubicBezTo>
                <a:close/>
                <a:moveTo>
                  <a:pt x="18628" y="17692"/>
                </a:moveTo>
                <a:lnTo>
                  <a:pt x="18628" y="17692"/>
                </a:lnTo>
                <a:cubicBezTo>
                  <a:pt x="16785" y="19649"/>
                  <a:pt x="14335" y="20988"/>
                  <a:pt x="11605" y="20988"/>
                </a:cubicBezTo>
                <a:cubicBezTo>
                  <a:pt x="11457" y="20988"/>
                  <a:pt x="11308" y="20984"/>
                  <a:pt x="11158" y="20977"/>
                </a:cubicBezTo>
                <a:cubicBezTo>
                  <a:pt x="10086" y="20919"/>
                  <a:pt x="9046" y="20685"/>
                  <a:pt x="8054" y="20306"/>
                </a:cubicBezTo>
                <a:lnTo>
                  <a:pt x="8054" y="20306"/>
                </a:lnTo>
                <a:cubicBezTo>
                  <a:pt x="8670" y="20465"/>
                  <a:pt x="9310" y="20545"/>
                  <a:pt x="9951" y="20545"/>
                </a:cubicBezTo>
                <a:cubicBezTo>
                  <a:pt x="10082" y="20545"/>
                  <a:pt x="10214" y="20542"/>
                  <a:pt x="10345" y="20535"/>
                </a:cubicBezTo>
                <a:cubicBezTo>
                  <a:pt x="10452" y="20545"/>
                  <a:pt x="10559" y="20549"/>
                  <a:pt x="10666" y="20549"/>
                </a:cubicBezTo>
                <a:cubicBezTo>
                  <a:pt x="11613" y="20549"/>
                  <a:pt x="12563" y="20212"/>
                  <a:pt x="13424" y="19829"/>
                </a:cubicBezTo>
                <a:cubicBezTo>
                  <a:pt x="15242" y="19645"/>
                  <a:pt x="17275" y="18935"/>
                  <a:pt x="18628" y="17692"/>
                </a:cubicBezTo>
                <a:close/>
                <a:moveTo>
                  <a:pt x="11643" y="0"/>
                </a:moveTo>
                <a:cubicBezTo>
                  <a:pt x="10195" y="0"/>
                  <a:pt x="8767" y="358"/>
                  <a:pt x="7566" y="1118"/>
                </a:cubicBezTo>
                <a:cubicBezTo>
                  <a:pt x="6365" y="1878"/>
                  <a:pt x="5406" y="2934"/>
                  <a:pt x="4623" y="4118"/>
                </a:cubicBezTo>
                <a:cubicBezTo>
                  <a:pt x="2689" y="6390"/>
                  <a:pt x="1594" y="9268"/>
                  <a:pt x="1604" y="12221"/>
                </a:cubicBezTo>
                <a:cubicBezTo>
                  <a:pt x="1590" y="12602"/>
                  <a:pt x="1606" y="12977"/>
                  <a:pt x="1662" y="13348"/>
                </a:cubicBezTo>
                <a:cubicBezTo>
                  <a:pt x="1716" y="13895"/>
                  <a:pt x="1809" y="14443"/>
                  <a:pt x="1944" y="14986"/>
                </a:cubicBezTo>
                <a:cubicBezTo>
                  <a:pt x="1972" y="15103"/>
                  <a:pt x="2070" y="15156"/>
                  <a:pt x="2164" y="15156"/>
                </a:cubicBezTo>
                <a:cubicBezTo>
                  <a:pt x="2284" y="15156"/>
                  <a:pt x="2399" y="15071"/>
                  <a:pt x="2362" y="14922"/>
                </a:cubicBezTo>
                <a:cubicBezTo>
                  <a:pt x="2248" y="14454"/>
                  <a:pt x="2165" y="13982"/>
                  <a:pt x="2111" y="13511"/>
                </a:cubicBezTo>
                <a:cubicBezTo>
                  <a:pt x="2109" y="13503"/>
                  <a:pt x="2113" y="13499"/>
                  <a:pt x="2111" y="13493"/>
                </a:cubicBezTo>
                <a:cubicBezTo>
                  <a:pt x="2101" y="13443"/>
                  <a:pt x="2097" y="13395"/>
                  <a:pt x="2091" y="13346"/>
                </a:cubicBezTo>
                <a:cubicBezTo>
                  <a:pt x="2047" y="12930"/>
                  <a:pt x="2035" y="12515"/>
                  <a:pt x="2037" y="12101"/>
                </a:cubicBezTo>
                <a:cubicBezTo>
                  <a:pt x="2128" y="10552"/>
                  <a:pt x="2741" y="8966"/>
                  <a:pt x="3304" y="7593"/>
                </a:cubicBezTo>
                <a:cubicBezTo>
                  <a:pt x="3747" y="6516"/>
                  <a:pt x="4271" y="5431"/>
                  <a:pt x="4915" y="4437"/>
                </a:cubicBezTo>
                <a:cubicBezTo>
                  <a:pt x="5174" y="4131"/>
                  <a:pt x="5445" y="3827"/>
                  <a:pt x="5737" y="3541"/>
                </a:cubicBezTo>
                <a:cubicBezTo>
                  <a:pt x="6944" y="2354"/>
                  <a:pt x="8478" y="1407"/>
                  <a:pt x="10206" y="1407"/>
                </a:cubicBezTo>
                <a:cubicBezTo>
                  <a:pt x="10281" y="1407"/>
                  <a:pt x="10356" y="1408"/>
                  <a:pt x="10432" y="1412"/>
                </a:cubicBezTo>
                <a:cubicBezTo>
                  <a:pt x="11666" y="1472"/>
                  <a:pt x="12788" y="1971"/>
                  <a:pt x="13809" y="2640"/>
                </a:cubicBezTo>
                <a:cubicBezTo>
                  <a:pt x="13274" y="2472"/>
                  <a:pt x="12717" y="2383"/>
                  <a:pt x="12150" y="2383"/>
                </a:cubicBezTo>
                <a:cubicBezTo>
                  <a:pt x="11244" y="2383"/>
                  <a:pt x="10312" y="2611"/>
                  <a:pt x="9402" y="3116"/>
                </a:cubicBezTo>
                <a:cubicBezTo>
                  <a:pt x="9168" y="3232"/>
                  <a:pt x="8945" y="3375"/>
                  <a:pt x="8734" y="3532"/>
                </a:cubicBezTo>
                <a:cubicBezTo>
                  <a:pt x="6986" y="4736"/>
                  <a:pt x="5648" y="6556"/>
                  <a:pt x="4923" y="8585"/>
                </a:cubicBezTo>
                <a:cubicBezTo>
                  <a:pt x="4691" y="9080"/>
                  <a:pt x="4495" y="9598"/>
                  <a:pt x="4337" y="10126"/>
                </a:cubicBezTo>
                <a:cubicBezTo>
                  <a:pt x="4292" y="10254"/>
                  <a:pt x="4244" y="10378"/>
                  <a:pt x="4201" y="10496"/>
                </a:cubicBezTo>
                <a:cubicBezTo>
                  <a:pt x="4060" y="10871"/>
                  <a:pt x="3932" y="11254"/>
                  <a:pt x="3816" y="11646"/>
                </a:cubicBezTo>
                <a:cubicBezTo>
                  <a:pt x="3739" y="11372"/>
                  <a:pt x="3666" y="11101"/>
                  <a:pt x="3592" y="10840"/>
                </a:cubicBezTo>
                <a:cubicBezTo>
                  <a:pt x="3560" y="10726"/>
                  <a:pt x="3460" y="10675"/>
                  <a:pt x="3365" y="10675"/>
                </a:cubicBezTo>
                <a:cubicBezTo>
                  <a:pt x="3244" y="10675"/>
                  <a:pt x="3131" y="10758"/>
                  <a:pt x="3174" y="10904"/>
                </a:cubicBezTo>
                <a:cubicBezTo>
                  <a:pt x="3227" y="11089"/>
                  <a:pt x="3279" y="11277"/>
                  <a:pt x="3331" y="11468"/>
                </a:cubicBezTo>
                <a:cubicBezTo>
                  <a:pt x="3319" y="11466"/>
                  <a:pt x="3306" y="11465"/>
                  <a:pt x="3293" y="11465"/>
                </a:cubicBezTo>
                <a:cubicBezTo>
                  <a:pt x="3174" y="11465"/>
                  <a:pt x="3059" y="11552"/>
                  <a:pt x="3091" y="11700"/>
                </a:cubicBezTo>
                <a:cubicBezTo>
                  <a:pt x="3188" y="12159"/>
                  <a:pt x="3321" y="12611"/>
                  <a:pt x="3486" y="13041"/>
                </a:cubicBezTo>
                <a:cubicBezTo>
                  <a:pt x="3304" y="14118"/>
                  <a:pt x="3304" y="15214"/>
                  <a:pt x="3635" y="16270"/>
                </a:cubicBezTo>
                <a:cubicBezTo>
                  <a:pt x="3673" y="16386"/>
                  <a:pt x="3714" y="16497"/>
                  <a:pt x="3758" y="16609"/>
                </a:cubicBezTo>
                <a:cubicBezTo>
                  <a:pt x="3660" y="16493"/>
                  <a:pt x="3563" y="16371"/>
                  <a:pt x="3470" y="16253"/>
                </a:cubicBezTo>
                <a:cubicBezTo>
                  <a:pt x="3426" y="16196"/>
                  <a:pt x="3372" y="16173"/>
                  <a:pt x="3318" y="16173"/>
                </a:cubicBezTo>
                <a:cubicBezTo>
                  <a:pt x="3167" y="16173"/>
                  <a:pt x="3020" y="16361"/>
                  <a:pt x="3143" y="16518"/>
                </a:cubicBezTo>
                <a:cubicBezTo>
                  <a:pt x="3546" y="17046"/>
                  <a:pt x="4008" y="17549"/>
                  <a:pt x="4520" y="18007"/>
                </a:cubicBezTo>
                <a:cubicBezTo>
                  <a:pt x="4696" y="18243"/>
                  <a:pt x="4884" y="18463"/>
                  <a:pt x="5089" y="18668"/>
                </a:cubicBezTo>
                <a:cubicBezTo>
                  <a:pt x="3051" y="17146"/>
                  <a:pt x="1416" y="15027"/>
                  <a:pt x="457" y="12770"/>
                </a:cubicBezTo>
                <a:cubicBezTo>
                  <a:pt x="420" y="12683"/>
                  <a:pt x="350" y="12647"/>
                  <a:pt x="278" y="12647"/>
                </a:cubicBezTo>
                <a:cubicBezTo>
                  <a:pt x="142" y="12647"/>
                  <a:pt x="1" y="12777"/>
                  <a:pt x="70" y="12942"/>
                </a:cubicBezTo>
                <a:cubicBezTo>
                  <a:pt x="1973" y="17436"/>
                  <a:pt x="6532" y="21418"/>
                  <a:pt x="11603" y="21418"/>
                </a:cubicBezTo>
                <a:cubicBezTo>
                  <a:pt x="11700" y="21418"/>
                  <a:pt x="11798" y="21416"/>
                  <a:pt x="11896" y="21413"/>
                </a:cubicBezTo>
                <a:cubicBezTo>
                  <a:pt x="15060" y="21310"/>
                  <a:pt x="17787" y="19519"/>
                  <a:pt x="19704" y="17096"/>
                </a:cubicBezTo>
                <a:cubicBezTo>
                  <a:pt x="20713" y="15822"/>
                  <a:pt x="21523" y="14394"/>
                  <a:pt x="22247" y="12946"/>
                </a:cubicBezTo>
                <a:cubicBezTo>
                  <a:pt x="22852" y="11735"/>
                  <a:pt x="23334" y="10436"/>
                  <a:pt x="23049" y="9070"/>
                </a:cubicBezTo>
                <a:cubicBezTo>
                  <a:pt x="23024" y="8952"/>
                  <a:pt x="22928" y="8898"/>
                  <a:pt x="22834" y="8898"/>
                </a:cubicBezTo>
                <a:cubicBezTo>
                  <a:pt x="22715" y="8898"/>
                  <a:pt x="22598" y="8984"/>
                  <a:pt x="22630" y="9134"/>
                </a:cubicBezTo>
                <a:cubicBezTo>
                  <a:pt x="22922" y="10527"/>
                  <a:pt x="22351" y="11836"/>
                  <a:pt x="21721" y="13050"/>
                </a:cubicBezTo>
                <a:cubicBezTo>
                  <a:pt x="21069" y="14309"/>
                  <a:pt x="20361" y="15549"/>
                  <a:pt x="19497" y="16673"/>
                </a:cubicBezTo>
                <a:lnTo>
                  <a:pt x="19497" y="16673"/>
                </a:lnTo>
                <a:cubicBezTo>
                  <a:pt x="19860" y="16104"/>
                  <a:pt x="20096" y="15462"/>
                  <a:pt x="20154" y="14741"/>
                </a:cubicBezTo>
                <a:cubicBezTo>
                  <a:pt x="20158" y="14683"/>
                  <a:pt x="20139" y="14640"/>
                  <a:pt x="20112" y="14603"/>
                </a:cubicBezTo>
                <a:cubicBezTo>
                  <a:pt x="20247" y="14435"/>
                  <a:pt x="20375" y="14261"/>
                  <a:pt x="20495" y="14075"/>
                </a:cubicBezTo>
                <a:cubicBezTo>
                  <a:pt x="21371" y="12718"/>
                  <a:pt x="21997" y="10428"/>
                  <a:pt x="21812" y="8436"/>
                </a:cubicBezTo>
                <a:cubicBezTo>
                  <a:pt x="22107" y="7438"/>
                  <a:pt x="22200" y="6392"/>
                  <a:pt x="22032" y="5351"/>
                </a:cubicBezTo>
                <a:cubicBezTo>
                  <a:pt x="22013" y="5232"/>
                  <a:pt x="21921" y="5178"/>
                  <a:pt x="21828" y="5178"/>
                </a:cubicBezTo>
                <a:cubicBezTo>
                  <a:pt x="21710" y="5178"/>
                  <a:pt x="21591" y="5264"/>
                  <a:pt x="21614" y="5415"/>
                </a:cubicBezTo>
                <a:cubicBezTo>
                  <a:pt x="21719" y="6071"/>
                  <a:pt x="21717" y="6730"/>
                  <a:pt x="21624" y="7365"/>
                </a:cubicBezTo>
                <a:cubicBezTo>
                  <a:pt x="21282" y="6111"/>
                  <a:pt x="20512" y="5102"/>
                  <a:pt x="19145" y="4725"/>
                </a:cubicBezTo>
                <a:cubicBezTo>
                  <a:pt x="19203" y="4671"/>
                  <a:pt x="19232" y="4591"/>
                  <a:pt x="19191" y="4497"/>
                </a:cubicBezTo>
                <a:cubicBezTo>
                  <a:pt x="17948" y="1648"/>
                  <a:pt x="14750" y="0"/>
                  <a:pt x="1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19" name="Google Shape;2319;p64"/>
          <p:cNvSpPr txBox="1">
            <a:spLocks noGrp="1"/>
          </p:cNvSpPr>
          <p:nvPr>
            <p:ph type="title"/>
          </p:nvPr>
        </p:nvSpPr>
        <p:spPr>
          <a:xfrm rot="350">
            <a:off x="229651" y="316462"/>
            <a:ext cx="8667613" cy="105198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/>
            <a:r>
              <a:rPr lang="en-US" sz="2800" b="1" dirty="0" smtClean="0"/>
              <a:t>Ex 5: Work </a:t>
            </a:r>
            <a:r>
              <a:rPr lang="en-US" sz="2800" b="1" dirty="0"/>
              <a:t>in groups. Choose a festival and talk about its symbol(s) and meaning.</a:t>
            </a:r>
            <a:endParaRPr sz="2800" dirty="0">
              <a:solidFill>
                <a:schemeClr val="accent6"/>
              </a:solidFill>
            </a:endParaRPr>
          </a:p>
        </p:txBody>
      </p:sp>
      <p:sp>
        <p:nvSpPr>
          <p:cNvPr id="2320" name="Google Shape;2320;p64"/>
          <p:cNvSpPr txBox="1">
            <a:spLocks noGrp="1"/>
          </p:cNvSpPr>
          <p:nvPr>
            <p:ph type="subTitle" idx="1"/>
          </p:nvPr>
        </p:nvSpPr>
        <p:spPr>
          <a:xfrm>
            <a:off x="2832117" y="3216506"/>
            <a:ext cx="4489224" cy="8984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2000" b="1" dirty="0" smtClean="0"/>
              <a:t>Example:</a:t>
            </a:r>
            <a:r>
              <a:rPr lang="en-US" sz="2000" dirty="0" smtClean="0"/>
              <a:t> When </a:t>
            </a:r>
            <a:r>
              <a:rPr lang="en-US" sz="2000" dirty="0"/>
              <a:t>we talk about Christmas, we think of the Christmas tree. It is the symbol of a long life.</a:t>
            </a:r>
            <a:endParaRPr sz="2000" dirty="0"/>
          </a:p>
        </p:txBody>
      </p:sp>
      <p:grpSp>
        <p:nvGrpSpPr>
          <p:cNvPr id="2321" name="Google Shape;2321;p64"/>
          <p:cNvGrpSpPr/>
          <p:nvPr/>
        </p:nvGrpSpPr>
        <p:grpSpPr>
          <a:xfrm flipH="1">
            <a:off x="7955328" y="2266220"/>
            <a:ext cx="1407745" cy="2947288"/>
            <a:chOff x="-43350" y="3014939"/>
            <a:chExt cx="804161" cy="1575344"/>
          </a:xfrm>
        </p:grpSpPr>
        <p:sp>
          <p:nvSpPr>
            <p:cNvPr id="2322" name="Google Shape;2322;p64"/>
            <p:cNvSpPr/>
            <p:nvPr/>
          </p:nvSpPr>
          <p:spPr>
            <a:xfrm>
              <a:off x="330239" y="3014939"/>
              <a:ext cx="128851" cy="163661"/>
            </a:xfrm>
            <a:custGeom>
              <a:avLst/>
              <a:gdLst/>
              <a:ahLst/>
              <a:cxnLst/>
              <a:rect l="l" t="t" r="r" b="b"/>
              <a:pathLst>
                <a:path w="3188" h="4049" extrusionOk="0">
                  <a:moveTo>
                    <a:pt x="1479" y="0"/>
                  </a:moveTo>
                  <a:cubicBezTo>
                    <a:pt x="1476" y="0"/>
                    <a:pt x="1472" y="0"/>
                    <a:pt x="1469" y="1"/>
                  </a:cubicBezTo>
                  <a:cubicBezTo>
                    <a:pt x="985" y="34"/>
                    <a:pt x="1260" y="3295"/>
                    <a:pt x="1260" y="3295"/>
                  </a:cubicBezTo>
                  <a:cubicBezTo>
                    <a:pt x="1260" y="3295"/>
                    <a:pt x="895" y="1703"/>
                    <a:pt x="466" y="1703"/>
                  </a:cubicBezTo>
                  <a:cubicBezTo>
                    <a:pt x="419" y="1703"/>
                    <a:pt x="370" y="1722"/>
                    <a:pt x="322" y="1765"/>
                  </a:cubicBezTo>
                  <a:cubicBezTo>
                    <a:pt x="1" y="2047"/>
                    <a:pt x="485" y="3248"/>
                    <a:pt x="860" y="4049"/>
                  </a:cubicBezTo>
                  <a:cubicBezTo>
                    <a:pt x="883" y="4047"/>
                    <a:pt x="908" y="4043"/>
                    <a:pt x="931" y="4039"/>
                  </a:cubicBezTo>
                  <a:cubicBezTo>
                    <a:pt x="1036" y="4024"/>
                    <a:pt x="1138" y="4012"/>
                    <a:pt x="1241" y="4003"/>
                  </a:cubicBezTo>
                  <a:cubicBezTo>
                    <a:pt x="1359" y="3993"/>
                    <a:pt x="1479" y="3991"/>
                    <a:pt x="1604" y="3991"/>
                  </a:cubicBezTo>
                  <a:cubicBezTo>
                    <a:pt x="1666" y="3991"/>
                    <a:pt x="1728" y="3993"/>
                    <a:pt x="1790" y="3995"/>
                  </a:cubicBezTo>
                  <a:cubicBezTo>
                    <a:pt x="1892" y="3999"/>
                    <a:pt x="1991" y="4005"/>
                    <a:pt x="2090" y="4016"/>
                  </a:cubicBezTo>
                  <a:cubicBezTo>
                    <a:pt x="2161" y="4024"/>
                    <a:pt x="2233" y="4034"/>
                    <a:pt x="2299" y="4045"/>
                  </a:cubicBezTo>
                  <a:cubicBezTo>
                    <a:pt x="2869" y="2931"/>
                    <a:pt x="3188" y="1055"/>
                    <a:pt x="2825" y="947"/>
                  </a:cubicBezTo>
                  <a:cubicBezTo>
                    <a:pt x="2798" y="939"/>
                    <a:pt x="2772" y="935"/>
                    <a:pt x="2746" y="935"/>
                  </a:cubicBezTo>
                  <a:cubicBezTo>
                    <a:pt x="2243" y="935"/>
                    <a:pt x="1989" y="2419"/>
                    <a:pt x="1989" y="2419"/>
                  </a:cubicBezTo>
                  <a:cubicBezTo>
                    <a:pt x="1989" y="2419"/>
                    <a:pt x="1954" y="0"/>
                    <a:pt x="1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3" name="Google Shape;2323;p64"/>
            <p:cNvSpPr/>
            <p:nvPr/>
          </p:nvSpPr>
          <p:spPr>
            <a:xfrm>
              <a:off x="398466" y="3177140"/>
              <a:ext cx="147766" cy="1389801"/>
            </a:xfrm>
            <a:custGeom>
              <a:avLst/>
              <a:gdLst/>
              <a:ahLst/>
              <a:cxnLst/>
              <a:rect l="l" t="t" r="r" b="b"/>
              <a:pathLst>
                <a:path w="3656" h="34384" extrusionOk="0">
                  <a:moveTo>
                    <a:pt x="402" y="1"/>
                  </a:moveTo>
                  <a:lnTo>
                    <a:pt x="402" y="1"/>
                  </a:lnTo>
                  <a:cubicBezTo>
                    <a:pt x="713" y="1142"/>
                    <a:pt x="903" y="2366"/>
                    <a:pt x="1079" y="3533"/>
                  </a:cubicBezTo>
                  <a:cubicBezTo>
                    <a:pt x="1752" y="7986"/>
                    <a:pt x="1860" y="12583"/>
                    <a:pt x="1715" y="17109"/>
                  </a:cubicBezTo>
                  <a:cubicBezTo>
                    <a:pt x="1533" y="22781"/>
                    <a:pt x="903" y="28416"/>
                    <a:pt x="1" y="33963"/>
                  </a:cubicBezTo>
                  <a:lnTo>
                    <a:pt x="71" y="34384"/>
                  </a:lnTo>
                  <a:lnTo>
                    <a:pt x="1701" y="34384"/>
                  </a:lnTo>
                  <a:cubicBezTo>
                    <a:pt x="2662" y="28602"/>
                    <a:pt x="3324" y="22729"/>
                    <a:pt x="3513" y="16809"/>
                  </a:cubicBezTo>
                  <a:cubicBezTo>
                    <a:pt x="3655" y="12268"/>
                    <a:pt x="3527" y="7652"/>
                    <a:pt x="2835" y="3190"/>
                  </a:cubicBezTo>
                  <a:cubicBezTo>
                    <a:pt x="2713" y="2405"/>
                    <a:pt x="2585" y="1593"/>
                    <a:pt x="2413" y="802"/>
                  </a:cubicBezTo>
                  <a:cubicBezTo>
                    <a:pt x="1893" y="402"/>
                    <a:pt x="1295" y="135"/>
                    <a:pt x="611" y="30"/>
                  </a:cubicBezTo>
                  <a:cubicBezTo>
                    <a:pt x="541" y="19"/>
                    <a:pt x="473" y="9"/>
                    <a:pt x="4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4" name="Google Shape;2324;p64"/>
            <p:cNvSpPr/>
            <p:nvPr/>
          </p:nvSpPr>
          <p:spPr>
            <a:xfrm>
              <a:off x="167150" y="3231463"/>
              <a:ext cx="103226" cy="574813"/>
            </a:xfrm>
            <a:custGeom>
              <a:avLst/>
              <a:gdLst/>
              <a:ahLst/>
              <a:cxnLst/>
              <a:rect l="l" t="t" r="r" b="b"/>
              <a:pathLst>
                <a:path w="2554" h="14221" extrusionOk="0">
                  <a:moveTo>
                    <a:pt x="2553" y="1"/>
                  </a:moveTo>
                  <a:cubicBezTo>
                    <a:pt x="640" y="2103"/>
                    <a:pt x="0" y="6389"/>
                    <a:pt x="4" y="11199"/>
                  </a:cubicBezTo>
                  <a:cubicBezTo>
                    <a:pt x="66" y="11141"/>
                    <a:pt x="135" y="11104"/>
                    <a:pt x="217" y="11102"/>
                  </a:cubicBezTo>
                  <a:cubicBezTo>
                    <a:pt x="219" y="11102"/>
                    <a:pt x="221" y="11102"/>
                    <a:pt x="223" y="11102"/>
                  </a:cubicBezTo>
                  <a:cubicBezTo>
                    <a:pt x="553" y="11102"/>
                    <a:pt x="568" y="12596"/>
                    <a:pt x="294" y="13823"/>
                  </a:cubicBezTo>
                  <a:cubicBezTo>
                    <a:pt x="456" y="13825"/>
                    <a:pt x="611" y="13844"/>
                    <a:pt x="760" y="13877"/>
                  </a:cubicBezTo>
                  <a:cubicBezTo>
                    <a:pt x="888" y="13906"/>
                    <a:pt x="1013" y="13947"/>
                    <a:pt x="1133" y="14001"/>
                  </a:cubicBezTo>
                  <a:cubicBezTo>
                    <a:pt x="1267" y="14061"/>
                    <a:pt x="1394" y="14136"/>
                    <a:pt x="1512" y="14221"/>
                  </a:cubicBezTo>
                  <a:cubicBezTo>
                    <a:pt x="1437" y="10199"/>
                    <a:pt x="1590" y="6136"/>
                    <a:pt x="2185" y="2192"/>
                  </a:cubicBezTo>
                  <a:cubicBezTo>
                    <a:pt x="2294" y="1473"/>
                    <a:pt x="2408" y="730"/>
                    <a:pt x="25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5" name="Google Shape;2325;p64"/>
            <p:cNvSpPr/>
            <p:nvPr/>
          </p:nvSpPr>
          <p:spPr>
            <a:xfrm>
              <a:off x="481163" y="3222328"/>
              <a:ext cx="279649" cy="1344612"/>
            </a:xfrm>
            <a:custGeom>
              <a:avLst/>
              <a:gdLst/>
              <a:ahLst/>
              <a:cxnLst/>
              <a:rect l="l" t="t" r="r" b="b"/>
              <a:pathLst>
                <a:path w="6919" h="33266" extrusionOk="0">
                  <a:moveTo>
                    <a:pt x="736" y="1"/>
                  </a:moveTo>
                  <a:cubicBezTo>
                    <a:pt x="901" y="802"/>
                    <a:pt x="1028" y="1624"/>
                    <a:pt x="1150" y="2415"/>
                  </a:cubicBezTo>
                  <a:cubicBezTo>
                    <a:pt x="1823" y="6868"/>
                    <a:pt x="1928" y="11465"/>
                    <a:pt x="1783" y="15991"/>
                  </a:cubicBezTo>
                  <a:cubicBezTo>
                    <a:pt x="1597" y="21806"/>
                    <a:pt x="943" y="27581"/>
                    <a:pt x="1" y="33266"/>
                  </a:cubicBezTo>
                  <a:lnTo>
                    <a:pt x="802" y="33266"/>
                  </a:lnTo>
                  <a:cubicBezTo>
                    <a:pt x="800" y="33266"/>
                    <a:pt x="6919" y="5967"/>
                    <a:pt x="7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6" name="Google Shape;2326;p64"/>
            <p:cNvSpPr/>
            <p:nvPr/>
          </p:nvSpPr>
          <p:spPr>
            <a:xfrm>
              <a:off x="237681" y="3178069"/>
              <a:ext cx="146918" cy="1388710"/>
            </a:xfrm>
            <a:custGeom>
              <a:avLst/>
              <a:gdLst/>
              <a:ahLst/>
              <a:cxnLst/>
              <a:rect l="l" t="t" r="r" b="b"/>
              <a:pathLst>
                <a:path w="3635" h="34357" extrusionOk="0">
                  <a:moveTo>
                    <a:pt x="3229" y="1"/>
                  </a:moveTo>
                  <a:cubicBezTo>
                    <a:pt x="3204" y="3"/>
                    <a:pt x="3181" y="9"/>
                    <a:pt x="3159" y="11"/>
                  </a:cubicBezTo>
                  <a:cubicBezTo>
                    <a:pt x="2397" y="135"/>
                    <a:pt x="1744" y="458"/>
                    <a:pt x="1189" y="947"/>
                  </a:cubicBezTo>
                  <a:cubicBezTo>
                    <a:pt x="1034" y="1686"/>
                    <a:pt x="914" y="2436"/>
                    <a:pt x="800" y="3165"/>
                  </a:cubicBezTo>
                  <a:cubicBezTo>
                    <a:pt x="158" y="7310"/>
                    <a:pt x="1" y="11595"/>
                    <a:pt x="98" y="15823"/>
                  </a:cubicBezTo>
                  <a:cubicBezTo>
                    <a:pt x="2434" y="18236"/>
                    <a:pt x="1929" y="26432"/>
                    <a:pt x="1425" y="31070"/>
                  </a:cubicBezTo>
                  <a:cubicBezTo>
                    <a:pt x="1585" y="32168"/>
                    <a:pt x="1755" y="33265"/>
                    <a:pt x="1937" y="34356"/>
                  </a:cubicBezTo>
                  <a:lnTo>
                    <a:pt x="3564" y="34356"/>
                  </a:lnTo>
                  <a:lnTo>
                    <a:pt x="3635" y="33938"/>
                  </a:lnTo>
                  <a:cubicBezTo>
                    <a:pt x="2732" y="28393"/>
                    <a:pt x="2102" y="22758"/>
                    <a:pt x="1920" y="17086"/>
                  </a:cubicBezTo>
                  <a:cubicBezTo>
                    <a:pt x="1775" y="12562"/>
                    <a:pt x="1885" y="7963"/>
                    <a:pt x="2556" y="3510"/>
                  </a:cubicBezTo>
                  <a:cubicBezTo>
                    <a:pt x="2732" y="2351"/>
                    <a:pt x="2920" y="1135"/>
                    <a:pt x="32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7" name="Google Shape;2327;p64"/>
            <p:cNvSpPr/>
            <p:nvPr/>
          </p:nvSpPr>
          <p:spPr>
            <a:xfrm>
              <a:off x="276361" y="4486263"/>
              <a:ext cx="25544" cy="80638"/>
            </a:xfrm>
            <a:custGeom>
              <a:avLst/>
              <a:gdLst/>
              <a:ahLst/>
              <a:cxnLst/>
              <a:rect l="l" t="t" r="r" b="b"/>
              <a:pathLst>
                <a:path w="632" h="1995" extrusionOk="0">
                  <a:moveTo>
                    <a:pt x="315" y="0"/>
                  </a:moveTo>
                  <a:cubicBezTo>
                    <a:pt x="164" y="1214"/>
                    <a:pt x="46" y="1974"/>
                    <a:pt x="46" y="1974"/>
                  </a:cubicBezTo>
                  <a:lnTo>
                    <a:pt x="0" y="1980"/>
                  </a:lnTo>
                  <a:cubicBezTo>
                    <a:pt x="5" y="1988"/>
                    <a:pt x="5" y="1995"/>
                    <a:pt x="5" y="1995"/>
                  </a:cubicBezTo>
                  <a:lnTo>
                    <a:pt x="632" y="1995"/>
                  </a:lnTo>
                  <a:cubicBezTo>
                    <a:pt x="524" y="1332"/>
                    <a:pt x="419" y="665"/>
                    <a:pt x="3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8" name="Google Shape;2328;p64"/>
            <p:cNvSpPr/>
            <p:nvPr/>
          </p:nvSpPr>
          <p:spPr>
            <a:xfrm>
              <a:off x="322237" y="3176048"/>
              <a:ext cx="138632" cy="1330384"/>
            </a:xfrm>
            <a:custGeom>
              <a:avLst/>
              <a:gdLst/>
              <a:ahLst/>
              <a:cxnLst/>
              <a:rect l="l" t="t" r="r" b="b"/>
              <a:pathLst>
                <a:path w="3430" h="32914" extrusionOk="0">
                  <a:moveTo>
                    <a:pt x="1802" y="1"/>
                  </a:moveTo>
                  <a:cubicBezTo>
                    <a:pt x="1677" y="5"/>
                    <a:pt x="1555" y="9"/>
                    <a:pt x="1439" y="17"/>
                  </a:cubicBezTo>
                  <a:cubicBezTo>
                    <a:pt x="1164" y="1055"/>
                    <a:pt x="984" y="2161"/>
                    <a:pt x="820" y="3217"/>
                  </a:cubicBezTo>
                  <a:cubicBezTo>
                    <a:pt x="129" y="7679"/>
                    <a:pt x="0" y="12295"/>
                    <a:pt x="145" y="16836"/>
                  </a:cubicBezTo>
                  <a:cubicBezTo>
                    <a:pt x="319" y="22247"/>
                    <a:pt x="884" y="27619"/>
                    <a:pt x="1717" y="32913"/>
                  </a:cubicBezTo>
                  <a:cubicBezTo>
                    <a:pt x="2545" y="27619"/>
                    <a:pt x="3115" y="22247"/>
                    <a:pt x="3284" y="16836"/>
                  </a:cubicBezTo>
                  <a:cubicBezTo>
                    <a:pt x="3429" y="12295"/>
                    <a:pt x="3301" y="7679"/>
                    <a:pt x="2609" y="3217"/>
                  </a:cubicBezTo>
                  <a:cubicBezTo>
                    <a:pt x="2446" y="2154"/>
                    <a:pt x="2266" y="1047"/>
                    <a:pt x="1988" y="7"/>
                  </a:cubicBezTo>
                  <a:cubicBezTo>
                    <a:pt x="1926" y="5"/>
                    <a:pt x="1864" y="1"/>
                    <a:pt x="1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9" name="Google Shape;2329;p64"/>
            <p:cNvSpPr/>
            <p:nvPr/>
          </p:nvSpPr>
          <p:spPr>
            <a:xfrm>
              <a:off x="289093" y="4433961"/>
              <a:ext cx="26797" cy="132941"/>
            </a:xfrm>
            <a:custGeom>
              <a:avLst/>
              <a:gdLst/>
              <a:ahLst/>
              <a:cxnLst/>
              <a:rect l="l" t="t" r="r" b="b"/>
              <a:pathLst>
                <a:path w="663" h="3289" extrusionOk="0">
                  <a:moveTo>
                    <a:pt x="151" y="0"/>
                  </a:moveTo>
                  <a:cubicBezTo>
                    <a:pt x="100" y="472"/>
                    <a:pt x="48" y="907"/>
                    <a:pt x="0" y="1294"/>
                  </a:cubicBezTo>
                  <a:cubicBezTo>
                    <a:pt x="100" y="1959"/>
                    <a:pt x="207" y="2624"/>
                    <a:pt x="317" y="3289"/>
                  </a:cubicBezTo>
                  <a:lnTo>
                    <a:pt x="663" y="3289"/>
                  </a:lnTo>
                  <a:cubicBezTo>
                    <a:pt x="481" y="2195"/>
                    <a:pt x="311" y="110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0" name="Google Shape;2330;p64"/>
            <p:cNvSpPr/>
            <p:nvPr/>
          </p:nvSpPr>
          <p:spPr>
            <a:xfrm>
              <a:off x="225232" y="3216588"/>
              <a:ext cx="60384" cy="601328"/>
            </a:xfrm>
            <a:custGeom>
              <a:avLst/>
              <a:gdLst/>
              <a:ahLst/>
              <a:cxnLst/>
              <a:rect l="l" t="t" r="r" b="b"/>
              <a:pathLst>
                <a:path w="1494" h="14877" extrusionOk="0">
                  <a:moveTo>
                    <a:pt x="1493" y="0"/>
                  </a:moveTo>
                  <a:cubicBezTo>
                    <a:pt x="1365" y="114"/>
                    <a:pt x="1238" y="238"/>
                    <a:pt x="1118" y="371"/>
                  </a:cubicBezTo>
                  <a:cubicBezTo>
                    <a:pt x="973" y="1100"/>
                    <a:pt x="859" y="1843"/>
                    <a:pt x="752" y="2562"/>
                  </a:cubicBezTo>
                  <a:cubicBezTo>
                    <a:pt x="153" y="6504"/>
                    <a:pt x="0" y="10567"/>
                    <a:pt x="75" y="14589"/>
                  </a:cubicBezTo>
                  <a:cubicBezTo>
                    <a:pt x="193" y="14671"/>
                    <a:pt x="300" y="14767"/>
                    <a:pt x="404" y="14876"/>
                  </a:cubicBezTo>
                  <a:cubicBezTo>
                    <a:pt x="307" y="10644"/>
                    <a:pt x="464" y="6364"/>
                    <a:pt x="1106" y="2216"/>
                  </a:cubicBezTo>
                  <a:cubicBezTo>
                    <a:pt x="1218" y="1487"/>
                    <a:pt x="1338" y="735"/>
                    <a:pt x="1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1" name="Google Shape;2331;p64"/>
            <p:cNvSpPr/>
            <p:nvPr/>
          </p:nvSpPr>
          <p:spPr>
            <a:xfrm>
              <a:off x="309424" y="3176736"/>
              <a:ext cx="82048" cy="1373229"/>
            </a:xfrm>
            <a:custGeom>
              <a:avLst/>
              <a:gdLst/>
              <a:ahLst/>
              <a:cxnLst/>
              <a:rect l="l" t="t" r="r" b="b"/>
              <a:pathLst>
                <a:path w="2030" h="33974" extrusionOk="0">
                  <a:moveTo>
                    <a:pt x="1756" y="0"/>
                  </a:moveTo>
                  <a:lnTo>
                    <a:pt x="1756" y="0"/>
                  </a:lnTo>
                  <a:cubicBezTo>
                    <a:pt x="1653" y="9"/>
                    <a:pt x="1551" y="21"/>
                    <a:pt x="1452" y="34"/>
                  </a:cubicBezTo>
                  <a:cubicBezTo>
                    <a:pt x="1148" y="1168"/>
                    <a:pt x="955" y="2384"/>
                    <a:pt x="779" y="3543"/>
                  </a:cubicBezTo>
                  <a:cubicBezTo>
                    <a:pt x="106" y="7996"/>
                    <a:pt x="0" y="12593"/>
                    <a:pt x="145" y="17119"/>
                  </a:cubicBezTo>
                  <a:cubicBezTo>
                    <a:pt x="327" y="22791"/>
                    <a:pt x="955" y="28426"/>
                    <a:pt x="1860" y="33973"/>
                  </a:cubicBezTo>
                  <a:cubicBezTo>
                    <a:pt x="1918" y="33617"/>
                    <a:pt x="1976" y="33257"/>
                    <a:pt x="2030" y="32898"/>
                  </a:cubicBezTo>
                  <a:cubicBezTo>
                    <a:pt x="1201" y="27604"/>
                    <a:pt x="632" y="22232"/>
                    <a:pt x="458" y="16823"/>
                  </a:cubicBezTo>
                  <a:cubicBezTo>
                    <a:pt x="317" y="12278"/>
                    <a:pt x="446" y="7662"/>
                    <a:pt x="1137" y="3200"/>
                  </a:cubicBezTo>
                  <a:cubicBezTo>
                    <a:pt x="1301" y="2144"/>
                    <a:pt x="1479" y="1038"/>
                    <a:pt x="17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2" name="Google Shape;2332;p64"/>
            <p:cNvSpPr/>
            <p:nvPr/>
          </p:nvSpPr>
          <p:spPr>
            <a:xfrm>
              <a:off x="395637" y="4549882"/>
              <a:ext cx="5537" cy="17017"/>
            </a:xfrm>
            <a:custGeom>
              <a:avLst/>
              <a:gdLst/>
              <a:ahLst/>
              <a:cxnLst/>
              <a:rect l="l" t="t" r="r" b="b"/>
              <a:pathLst>
                <a:path w="137" h="421" extrusionOk="0">
                  <a:moveTo>
                    <a:pt x="69" y="0"/>
                  </a:moveTo>
                  <a:cubicBezTo>
                    <a:pt x="48" y="141"/>
                    <a:pt x="25" y="280"/>
                    <a:pt x="0" y="421"/>
                  </a:cubicBezTo>
                  <a:lnTo>
                    <a:pt x="137" y="42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3" name="Google Shape;2333;p64"/>
            <p:cNvSpPr/>
            <p:nvPr/>
          </p:nvSpPr>
          <p:spPr>
            <a:xfrm>
              <a:off x="467016" y="3209717"/>
              <a:ext cx="92031" cy="1357304"/>
            </a:xfrm>
            <a:custGeom>
              <a:avLst/>
              <a:gdLst/>
              <a:ahLst/>
              <a:cxnLst/>
              <a:rect l="l" t="t" r="r" b="b"/>
              <a:pathLst>
                <a:path w="2277" h="33580" extrusionOk="0">
                  <a:moveTo>
                    <a:pt x="715" y="0"/>
                  </a:moveTo>
                  <a:lnTo>
                    <a:pt x="715" y="0"/>
                  </a:lnTo>
                  <a:cubicBezTo>
                    <a:pt x="885" y="789"/>
                    <a:pt x="1017" y="1601"/>
                    <a:pt x="1135" y="2386"/>
                  </a:cubicBezTo>
                  <a:cubicBezTo>
                    <a:pt x="1827" y="6848"/>
                    <a:pt x="1957" y="11464"/>
                    <a:pt x="1812" y="16005"/>
                  </a:cubicBezTo>
                  <a:cubicBezTo>
                    <a:pt x="1624" y="21925"/>
                    <a:pt x="959" y="27800"/>
                    <a:pt x="1" y="33580"/>
                  </a:cubicBezTo>
                  <a:lnTo>
                    <a:pt x="344" y="33580"/>
                  </a:lnTo>
                  <a:cubicBezTo>
                    <a:pt x="1286" y="27897"/>
                    <a:pt x="1941" y="22120"/>
                    <a:pt x="2127" y="16305"/>
                  </a:cubicBezTo>
                  <a:cubicBezTo>
                    <a:pt x="2276" y="11779"/>
                    <a:pt x="2169" y="7182"/>
                    <a:pt x="1496" y="2730"/>
                  </a:cubicBezTo>
                  <a:cubicBezTo>
                    <a:pt x="1378" y="1939"/>
                    <a:pt x="1247" y="1116"/>
                    <a:pt x="1081" y="315"/>
                  </a:cubicBezTo>
                  <a:cubicBezTo>
                    <a:pt x="966" y="201"/>
                    <a:pt x="841" y="96"/>
                    <a:pt x="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4" name="Google Shape;2334;p64"/>
            <p:cNvSpPr/>
            <p:nvPr/>
          </p:nvSpPr>
          <p:spPr>
            <a:xfrm>
              <a:off x="381814" y="3176331"/>
              <a:ext cx="91869" cy="1390448"/>
            </a:xfrm>
            <a:custGeom>
              <a:avLst/>
              <a:gdLst/>
              <a:ahLst/>
              <a:cxnLst/>
              <a:rect l="l" t="t" r="r" b="b"/>
              <a:pathLst>
                <a:path w="2273" h="34400" extrusionOk="0">
                  <a:moveTo>
                    <a:pt x="514" y="0"/>
                  </a:moveTo>
                  <a:cubicBezTo>
                    <a:pt x="792" y="1040"/>
                    <a:pt x="972" y="2147"/>
                    <a:pt x="1135" y="3210"/>
                  </a:cubicBezTo>
                  <a:cubicBezTo>
                    <a:pt x="1827" y="7672"/>
                    <a:pt x="1955" y="12288"/>
                    <a:pt x="1810" y="16829"/>
                  </a:cubicBezTo>
                  <a:cubicBezTo>
                    <a:pt x="1641" y="22240"/>
                    <a:pt x="1071" y="27612"/>
                    <a:pt x="243" y="32906"/>
                  </a:cubicBezTo>
                  <a:cubicBezTo>
                    <a:pt x="185" y="33267"/>
                    <a:pt x="129" y="33623"/>
                    <a:pt x="71" y="33981"/>
                  </a:cubicBezTo>
                  <a:lnTo>
                    <a:pt x="1" y="34399"/>
                  </a:lnTo>
                  <a:lnTo>
                    <a:pt x="346" y="34399"/>
                  </a:lnTo>
                  <a:lnTo>
                    <a:pt x="415" y="33981"/>
                  </a:lnTo>
                  <a:cubicBezTo>
                    <a:pt x="1315" y="28436"/>
                    <a:pt x="1945" y="22801"/>
                    <a:pt x="2127" y="17129"/>
                  </a:cubicBezTo>
                  <a:cubicBezTo>
                    <a:pt x="2272" y="12605"/>
                    <a:pt x="2162" y="8006"/>
                    <a:pt x="1491" y="3553"/>
                  </a:cubicBezTo>
                  <a:cubicBezTo>
                    <a:pt x="1315" y="2386"/>
                    <a:pt x="1125" y="1162"/>
                    <a:pt x="814" y="21"/>
                  </a:cubicBezTo>
                  <a:cubicBezTo>
                    <a:pt x="715" y="10"/>
                    <a:pt x="616" y="2"/>
                    <a:pt x="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5" name="Google Shape;2335;p64"/>
            <p:cNvSpPr/>
            <p:nvPr/>
          </p:nvSpPr>
          <p:spPr>
            <a:xfrm>
              <a:off x="69782" y="3661114"/>
              <a:ext cx="120242" cy="155698"/>
            </a:xfrm>
            <a:custGeom>
              <a:avLst/>
              <a:gdLst/>
              <a:ahLst/>
              <a:cxnLst/>
              <a:rect l="l" t="t" r="r" b="b"/>
              <a:pathLst>
                <a:path w="2975" h="3852" extrusionOk="0">
                  <a:moveTo>
                    <a:pt x="1172" y="1"/>
                  </a:moveTo>
                  <a:cubicBezTo>
                    <a:pt x="1153" y="1"/>
                    <a:pt x="1134" y="4"/>
                    <a:pt x="1115" y="12"/>
                  </a:cubicBezTo>
                  <a:cubicBezTo>
                    <a:pt x="634" y="209"/>
                    <a:pt x="1413" y="3290"/>
                    <a:pt x="1413" y="3290"/>
                  </a:cubicBezTo>
                  <a:cubicBezTo>
                    <a:pt x="1413" y="3290"/>
                    <a:pt x="860" y="1998"/>
                    <a:pt x="434" y="1998"/>
                  </a:cubicBezTo>
                  <a:cubicBezTo>
                    <a:pt x="363" y="1998"/>
                    <a:pt x="296" y="2034"/>
                    <a:pt x="235" y="2118"/>
                  </a:cubicBezTo>
                  <a:cubicBezTo>
                    <a:pt x="1" y="2443"/>
                    <a:pt x="452" y="3226"/>
                    <a:pt x="902" y="3851"/>
                  </a:cubicBezTo>
                  <a:cubicBezTo>
                    <a:pt x="924" y="3833"/>
                    <a:pt x="945" y="3812"/>
                    <a:pt x="968" y="3796"/>
                  </a:cubicBezTo>
                  <a:cubicBezTo>
                    <a:pt x="1247" y="3570"/>
                    <a:pt x="1564" y="3402"/>
                    <a:pt x="1922" y="3301"/>
                  </a:cubicBezTo>
                  <a:cubicBezTo>
                    <a:pt x="2016" y="3276"/>
                    <a:pt x="2113" y="3251"/>
                    <a:pt x="2210" y="3236"/>
                  </a:cubicBezTo>
                  <a:cubicBezTo>
                    <a:pt x="2229" y="3232"/>
                    <a:pt x="2248" y="3230"/>
                    <a:pt x="2262" y="3228"/>
                  </a:cubicBezTo>
                  <a:cubicBezTo>
                    <a:pt x="2402" y="3207"/>
                    <a:pt x="2539" y="3195"/>
                    <a:pt x="2669" y="3195"/>
                  </a:cubicBezTo>
                  <a:cubicBezTo>
                    <a:pt x="2679" y="3195"/>
                    <a:pt x="2689" y="3195"/>
                    <a:pt x="2699" y="3195"/>
                  </a:cubicBezTo>
                  <a:cubicBezTo>
                    <a:pt x="2975" y="1970"/>
                    <a:pt x="2962" y="474"/>
                    <a:pt x="2630" y="474"/>
                  </a:cubicBezTo>
                  <a:cubicBezTo>
                    <a:pt x="2628" y="474"/>
                    <a:pt x="2626" y="474"/>
                    <a:pt x="2624" y="474"/>
                  </a:cubicBezTo>
                  <a:cubicBezTo>
                    <a:pt x="2542" y="476"/>
                    <a:pt x="2471" y="513"/>
                    <a:pt x="2409" y="571"/>
                  </a:cubicBezTo>
                  <a:cubicBezTo>
                    <a:pt x="2034" y="940"/>
                    <a:pt x="2011" y="2191"/>
                    <a:pt x="2011" y="2191"/>
                  </a:cubicBezTo>
                  <a:cubicBezTo>
                    <a:pt x="2011" y="2191"/>
                    <a:pt x="1630" y="1"/>
                    <a:pt x="11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6" name="Google Shape;2336;p64"/>
            <p:cNvSpPr/>
            <p:nvPr/>
          </p:nvSpPr>
          <p:spPr>
            <a:xfrm>
              <a:off x="-43350" y="3829256"/>
              <a:ext cx="202330" cy="761028"/>
            </a:xfrm>
            <a:custGeom>
              <a:avLst/>
              <a:gdLst/>
              <a:ahLst/>
              <a:cxnLst/>
              <a:rect l="l" t="t" r="r" b="b"/>
              <a:pathLst>
                <a:path w="5006" h="18828" extrusionOk="0">
                  <a:moveTo>
                    <a:pt x="3400" y="0"/>
                  </a:moveTo>
                  <a:lnTo>
                    <a:pt x="3400" y="0"/>
                  </a:lnTo>
                  <a:cubicBezTo>
                    <a:pt x="0" y="3986"/>
                    <a:pt x="4550" y="18827"/>
                    <a:pt x="4550" y="18827"/>
                  </a:cubicBezTo>
                  <a:lnTo>
                    <a:pt x="5005" y="18749"/>
                  </a:lnTo>
                  <a:cubicBezTo>
                    <a:pt x="3974" y="14255"/>
                    <a:pt x="3342" y="9575"/>
                    <a:pt x="3282" y="4819"/>
                  </a:cubicBezTo>
                  <a:cubicBezTo>
                    <a:pt x="3262" y="3247"/>
                    <a:pt x="3268" y="1607"/>
                    <a:pt x="34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7" name="Google Shape;2337;p64"/>
            <p:cNvSpPr/>
            <p:nvPr/>
          </p:nvSpPr>
          <p:spPr>
            <a:xfrm>
              <a:off x="101995" y="3794415"/>
              <a:ext cx="114139" cy="790171"/>
            </a:xfrm>
            <a:custGeom>
              <a:avLst/>
              <a:gdLst/>
              <a:ahLst/>
              <a:cxnLst/>
              <a:rect l="l" t="t" r="r" b="b"/>
              <a:pathLst>
                <a:path w="2824" h="19549" extrusionOk="0">
                  <a:moveTo>
                    <a:pt x="1125" y="1"/>
                  </a:moveTo>
                  <a:cubicBezTo>
                    <a:pt x="767" y="102"/>
                    <a:pt x="448" y="270"/>
                    <a:pt x="173" y="495"/>
                  </a:cubicBezTo>
                  <a:cubicBezTo>
                    <a:pt x="13" y="2194"/>
                    <a:pt x="1" y="3929"/>
                    <a:pt x="26" y="5592"/>
                  </a:cubicBezTo>
                  <a:cubicBezTo>
                    <a:pt x="98" y="10363"/>
                    <a:pt x="726" y="15047"/>
                    <a:pt x="1755" y="19549"/>
                  </a:cubicBezTo>
                  <a:lnTo>
                    <a:pt x="2656" y="19391"/>
                  </a:lnTo>
                  <a:lnTo>
                    <a:pt x="2823" y="19362"/>
                  </a:lnTo>
                  <a:cubicBezTo>
                    <a:pt x="2714" y="18646"/>
                    <a:pt x="2614" y="17925"/>
                    <a:pt x="2519" y="17211"/>
                  </a:cubicBezTo>
                  <a:cubicBezTo>
                    <a:pt x="2144" y="14376"/>
                    <a:pt x="1871" y="11516"/>
                    <a:pt x="1651" y="8646"/>
                  </a:cubicBezTo>
                  <a:cubicBezTo>
                    <a:pt x="1432" y="5772"/>
                    <a:pt x="1248" y="289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8" name="Google Shape;2338;p64"/>
            <p:cNvSpPr/>
            <p:nvPr/>
          </p:nvSpPr>
          <p:spPr>
            <a:xfrm>
              <a:off x="161290" y="3789969"/>
              <a:ext cx="94860" cy="784552"/>
            </a:xfrm>
            <a:custGeom>
              <a:avLst/>
              <a:gdLst/>
              <a:ahLst/>
              <a:cxnLst/>
              <a:rect l="l" t="t" r="r" b="b"/>
              <a:pathLst>
                <a:path w="2347" h="19410" extrusionOk="0">
                  <a:moveTo>
                    <a:pt x="409" y="1"/>
                  </a:moveTo>
                  <a:cubicBezTo>
                    <a:pt x="277" y="1"/>
                    <a:pt x="142" y="13"/>
                    <a:pt x="0" y="36"/>
                  </a:cubicBezTo>
                  <a:cubicBezTo>
                    <a:pt x="122" y="2981"/>
                    <a:pt x="309" y="5919"/>
                    <a:pt x="538" y="8843"/>
                  </a:cubicBezTo>
                  <a:cubicBezTo>
                    <a:pt x="764" y="11711"/>
                    <a:pt x="1031" y="14577"/>
                    <a:pt x="1416" y="17406"/>
                  </a:cubicBezTo>
                  <a:cubicBezTo>
                    <a:pt x="1508" y="18074"/>
                    <a:pt x="1601" y="18741"/>
                    <a:pt x="1706" y="19410"/>
                  </a:cubicBezTo>
                  <a:lnTo>
                    <a:pt x="2346" y="19298"/>
                  </a:lnTo>
                  <a:cubicBezTo>
                    <a:pt x="2263" y="14047"/>
                    <a:pt x="2034" y="8787"/>
                    <a:pt x="1406" y="3643"/>
                  </a:cubicBezTo>
                  <a:cubicBezTo>
                    <a:pt x="1267" y="2496"/>
                    <a:pt x="1127" y="1237"/>
                    <a:pt x="905" y="57"/>
                  </a:cubicBezTo>
                  <a:cubicBezTo>
                    <a:pt x="756" y="22"/>
                    <a:pt x="601" y="5"/>
                    <a:pt x="439" y="1"/>
                  </a:cubicBezTo>
                  <a:cubicBezTo>
                    <a:pt x="429" y="1"/>
                    <a:pt x="419" y="1"/>
                    <a:pt x="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9" name="Google Shape;2339;p64"/>
            <p:cNvSpPr/>
            <p:nvPr/>
          </p:nvSpPr>
          <p:spPr>
            <a:xfrm>
              <a:off x="212742" y="3797163"/>
              <a:ext cx="123233" cy="770365"/>
            </a:xfrm>
            <a:custGeom>
              <a:avLst/>
              <a:gdLst/>
              <a:ahLst/>
              <a:cxnLst/>
              <a:rect l="l" t="t" r="r" b="b"/>
              <a:pathLst>
                <a:path w="3049" h="19059" extrusionOk="0">
                  <a:moveTo>
                    <a:pt x="1" y="1"/>
                  </a:moveTo>
                  <a:lnTo>
                    <a:pt x="1" y="1"/>
                  </a:lnTo>
                  <a:cubicBezTo>
                    <a:pt x="241" y="1312"/>
                    <a:pt x="392" y="2670"/>
                    <a:pt x="539" y="3977"/>
                  </a:cubicBezTo>
                  <a:cubicBezTo>
                    <a:pt x="1100" y="8945"/>
                    <a:pt x="1328" y="14001"/>
                    <a:pt x="1407" y="19058"/>
                  </a:cubicBezTo>
                  <a:lnTo>
                    <a:pt x="1572" y="19029"/>
                  </a:lnTo>
                  <a:lnTo>
                    <a:pt x="1616" y="19023"/>
                  </a:lnTo>
                  <a:cubicBezTo>
                    <a:pt x="1620" y="19023"/>
                    <a:pt x="1738" y="18263"/>
                    <a:pt x="1889" y="17049"/>
                  </a:cubicBezTo>
                  <a:cubicBezTo>
                    <a:pt x="1937" y="16662"/>
                    <a:pt x="1986" y="16227"/>
                    <a:pt x="2038" y="15755"/>
                  </a:cubicBezTo>
                  <a:cubicBezTo>
                    <a:pt x="2539" y="11119"/>
                    <a:pt x="3049" y="2921"/>
                    <a:pt x="711" y="508"/>
                  </a:cubicBezTo>
                  <a:cubicBezTo>
                    <a:pt x="607" y="403"/>
                    <a:pt x="498" y="307"/>
                    <a:pt x="382" y="222"/>
                  </a:cubicBezTo>
                  <a:cubicBezTo>
                    <a:pt x="259" y="133"/>
                    <a:pt x="133" y="6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0" name="Google Shape;2340;p64"/>
            <p:cNvSpPr/>
            <p:nvPr/>
          </p:nvSpPr>
          <p:spPr>
            <a:xfrm>
              <a:off x="88455" y="3814503"/>
              <a:ext cx="84473" cy="772588"/>
            </a:xfrm>
            <a:custGeom>
              <a:avLst/>
              <a:gdLst/>
              <a:ahLst/>
              <a:cxnLst/>
              <a:rect l="l" t="t" r="r" b="b"/>
              <a:pathLst>
                <a:path w="2090" h="19114" extrusionOk="0">
                  <a:moveTo>
                    <a:pt x="508" y="1"/>
                  </a:moveTo>
                  <a:lnTo>
                    <a:pt x="508" y="1"/>
                  </a:lnTo>
                  <a:cubicBezTo>
                    <a:pt x="485" y="19"/>
                    <a:pt x="464" y="36"/>
                    <a:pt x="442" y="56"/>
                  </a:cubicBezTo>
                  <a:cubicBezTo>
                    <a:pt x="332" y="150"/>
                    <a:pt x="230" y="253"/>
                    <a:pt x="137" y="365"/>
                  </a:cubicBezTo>
                  <a:cubicBezTo>
                    <a:pt x="7" y="1974"/>
                    <a:pt x="1" y="3610"/>
                    <a:pt x="21" y="5184"/>
                  </a:cubicBezTo>
                  <a:cubicBezTo>
                    <a:pt x="81" y="9940"/>
                    <a:pt x="715" y="14620"/>
                    <a:pt x="1742" y="19114"/>
                  </a:cubicBezTo>
                  <a:lnTo>
                    <a:pt x="2090" y="19052"/>
                  </a:lnTo>
                  <a:cubicBezTo>
                    <a:pt x="1059" y="14550"/>
                    <a:pt x="433" y="9866"/>
                    <a:pt x="361" y="5095"/>
                  </a:cubicBezTo>
                  <a:cubicBezTo>
                    <a:pt x="336" y="3436"/>
                    <a:pt x="348" y="1699"/>
                    <a:pt x="5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1" name="Google Shape;2341;p64"/>
            <p:cNvSpPr/>
            <p:nvPr/>
          </p:nvSpPr>
          <p:spPr>
            <a:xfrm>
              <a:off x="147466" y="3791505"/>
              <a:ext cx="82735" cy="785482"/>
            </a:xfrm>
            <a:custGeom>
              <a:avLst/>
              <a:gdLst/>
              <a:ahLst/>
              <a:cxnLst/>
              <a:rect l="l" t="t" r="r" b="b"/>
              <a:pathLst>
                <a:path w="2047" h="19433" extrusionOk="0">
                  <a:moveTo>
                    <a:pt x="340" y="0"/>
                  </a:moveTo>
                  <a:cubicBezTo>
                    <a:pt x="321" y="2"/>
                    <a:pt x="305" y="4"/>
                    <a:pt x="288" y="8"/>
                  </a:cubicBezTo>
                  <a:cubicBezTo>
                    <a:pt x="191" y="25"/>
                    <a:pt x="94" y="46"/>
                    <a:pt x="0" y="73"/>
                  </a:cubicBezTo>
                  <a:cubicBezTo>
                    <a:pt x="121" y="2961"/>
                    <a:pt x="305" y="5844"/>
                    <a:pt x="526" y="8718"/>
                  </a:cubicBezTo>
                  <a:cubicBezTo>
                    <a:pt x="746" y="11586"/>
                    <a:pt x="1019" y="14448"/>
                    <a:pt x="1394" y="17281"/>
                  </a:cubicBezTo>
                  <a:cubicBezTo>
                    <a:pt x="1489" y="17997"/>
                    <a:pt x="1589" y="18718"/>
                    <a:pt x="1698" y="19432"/>
                  </a:cubicBezTo>
                  <a:lnTo>
                    <a:pt x="2046" y="19370"/>
                  </a:lnTo>
                  <a:cubicBezTo>
                    <a:pt x="1943" y="18701"/>
                    <a:pt x="1845" y="18034"/>
                    <a:pt x="1756" y="17365"/>
                  </a:cubicBezTo>
                  <a:cubicBezTo>
                    <a:pt x="1373" y="14539"/>
                    <a:pt x="1104" y="11675"/>
                    <a:pt x="878" y="8809"/>
                  </a:cubicBezTo>
                  <a:cubicBezTo>
                    <a:pt x="649" y="5883"/>
                    <a:pt x="464" y="2945"/>
                    <a:pt x="3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2" name="Google Shape;2342;p64"/>
            <p:cNvSpPr/>
            <p:nvPr/>
          </p:nvSpPr>
          <p:spPr>
            <a:xfrm>
              <a:off x="197666" y="3792152"/>
              <a:ext cx="71862" cy="777802"/>
            </a:xfrm>
            <a:custGeom>
              <a:avLst/>
              <a:gdLst/>
              <a:ahLst/>
              <a:cxnLst/>
              <a:rect l="l" t="t" r="r" b="b"/>
              <a:pathLst>
                <a:path w="1778" h="19243" extrusionOk="0">
                  <a:moveTo>
                    <a:pt x="1" y="1"/>
                  </a:moveTo>
                  <a:lnTo>
                    <a:pt x="1" y="1"/>
                  </a:lnTo>
                  <a:cubicBezTo>
                    <a:pt x="225" y="1181"/>
                    <a:pt x="363" y="2442"/>
                    <a:pt x="504" y="3589"/>
                  </a:cubicBezTo>
                  <a:cubicBezTo>
                    <a:pt x="1129" y="8733"/>
                    <a:pt x="1361" y="13991"/>
                    <a:pt x="1438" y="19242"/>
                  </a:cubicBezTo>
                  <a:lnTo>
                    <a:pt x="1778" y="19182"/>
                  </a:lnTo>
                  <a:cubicBezTo>
                    <a:pt x="1703" y="14125"/>
                    <a:pt x="1475" y="9069"/>
                    <a:pt x="912" y="4101"/>
                  </a:cubicBezTo>
                  <a:cubicBezTo>
                    <a:pt x="765" y="2794"/>
                    <a:pt x="616" y="1436"/>
                    <a:pt x="374" y="125"/>
                  </a:cubicBezTo>
                  <a:cubicBezTo>
                    <a:pt x="256" y="73"/>
                    <a:pt x="131" y="3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343" name="Google Shape;2343;p64"/>
          <p:cNvGrpSpPr/>
          <p:nvPr/>
        </p:nvGrpSpPr>
        <p:grpSpPr>
          <a:xfrm flipH="1">
            <a:off x="7343325" y="3142719"/>
            <a:ext cx="1207090" cy="1954558"/>
            <a:chOff x="1318232" y="-803785"/>
            <a:chExt cx="822336" cy="1680604"/>
          </a:xfrm>
        </p:grpSpPr>
        <p:sp>
          <p:nvSpPr>
            <p:cNvPr id="2344" name="Google Shape;2344;p64"/>
            <p:cNvSpPr/>
            <p:nvPr/>
          </p:nvSpPr>
          <p:spPr>
            <a:xfrm>
              <a:off x="1347536" y="-589484"/>
              <a:ext cx="40175" cy="34155"/>
            </a:xfrm>
            <a:custGeom>
              <a:avLst/>
              <a:gdLst/>
              <a:ahLst/>
              <a:cxnLst/>
              <a:rect l="l" t="t" r="r" b="b"/>
              <a:pathLst>
                <a:path w="994" h="845" extrusionOk="0">
                  <a:moveTo>
                    <a:pt x="100" y="1"/>
                  </a:moveTo>
                  <a:cubicBezTo>
                    <a:pt x="1" y="1"/>
                    <a:pt x="107" y="845"/>
                    <a:pt x="231" y="845"/>
                  </a:cubicBezTo>
                  <a:cubicBezTo>
                    <a:pt x="234" y="845"/>
                    <a:pt x="237" y="844"/>
                    <a:pt x="240" y="843"/>
                  </a:cubicBezTo>
                  <a:cubicBezTo>
                    <a:pt x="377" y="798"/>
                    <a:pt x="215" y="502"/>
                    <a:pt x="215" y="502"/>
                  </a:cubicBezTo>
                  <a:lnTo>
                    <a:pt x="994" y="392"/>
                  </a:lnTo>
                  <a:lnTo>
                    <a:pt x="965" y="46"/>
                  </a:lnTo>
                  <a:lnTo>
                    <a:pt x="271" y="266"/>
                  </a:lnTo>
                  <a:cubicBezTo>
                    <a:pt x="271" y="266"/>
                    <a:pt x="246" y="102"/>
                    <a:pt x="116" y="7"/>
                  </a:cubicBezTo>
                  <a:cubicBezTo>
                    <a:pt x="110" y="3"/>
                    <a:pt x="105" y="1"/>
                    <a:pt x="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5" name="Google Shape;2345;p64"/>
            <p:cNvSpPr/>
            <p:nvPr/>
          </p:nvSpPr>
          <p:spPr>
            <a:xfrm>
              <a:off x="1344707" y="-670766"/>
              <a:ext cx="40175" cy="34114"/>
            </a:xfrm>
            <a:custGeom>
              <a:avLst/>
              <a:gdLst/>
              <a:ahLst/>
              <a:cxnLst/>
              <a:rect l="l" t="t" r="r" b="b"/>
              <a:pathLst>
                <a:path w="994" h="844" extrusionOk="0">
                  <a:moveTo>
                    <a:pt x="99" y="1"/>
                  </a:moveTo>
                  <a:cubicBezTo>
                    <a:pt x="0" y="1"/>
                    <a:pt x="106" y="843"/>
                    <a:pt x="230" y="843"/>
                  </a:cubicBezTo>
                  <a:cubicBezTo>
                    <a:pt x="234" y="843"/>
                    <a:pt x="237" y="843"/>
                    <a:pt x="240" y="842"/>
                  </a:cubicBezTo>
                  <a:cubicBezTo>
                    <a:pt x="378" y="798"/>
                    <a:pt x="215" y="500"/>
                    <a:pt x="215" y="500"/>
                  </a:cubicBezTo>
                  <a:lnTo>
                    <a:pt x="993" y="392"/>
                  </a:lnTo>
                  <a:lnTo>
                    <a:pt x="964" y="44"/>
                  </a:lnTo>
                  <a:lnTo>
                    <a:pt x="271" y="266"/>
                  </a:lnTo>
                  <a:cubicBezTo>
                    <a:pt x="271" y="266"/>
                    <a:pt x="246" y="102"/>
                    <a:pt x="115" y="7"/>
                  </a:cubicBezTo>
                  <a:cubicBezTo>
                    <a:pt x="110" y="3"/>
                    <a:pt x="104" y="1"/>
                    <a:pt x="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6" name="Google Shape;2346;p64"/>
            <p:cNvSpPr/>
            <p:nvPr/>
          </p:nvSpPr>
          <p:spPr>
            <a:xfrm>
              <a:off x="1341958" y="-746673"/>
              <a:ext cx="40256" cy="34195"/>
            </a:xfrm>
            <a:custGeom>
              <a:avLst/>
              <a:gdLst/>
              <a:ahLst/>
              <a:cxnLst/>
              <a:rect l="l" t="t" r="r" b="b"/>
              <a:pathLst>
                <a:path w="996" h="846" extrusionOk="0">
                  <a:moveTo>
                    <a:pt x="101" y="1"/>
                  </a:moveTo>
                  <a:cubicBezTo>
                    <a:pt x="0" y="1"/>
                    <a:pt x="107" y="845"/>
                    <a:pt x="232" y="845"/>
                  </a:cubicBezTo>
                  <a:cubicBezTo>
                    <a:pt x="235" y="845"/>
                    <a:pt x="238" y="845"/>
                    <a:pt x="241" y="844"/>
                  </a:cubicBezTo>
                  <a:cubicBezTo>
                    <a:pt x="378" y="800"/>
                    <a:pt x="214" y="502"/>
                    <a:pt x="214" y="502"/>
                  </a:cubicBezTo>
                  <a:lnTo>
                    <a:pt x="995" y="394"/>
                  </a:lnTo>
                  <a:lnTo>
                    <a:pt x="966" y="46"/>
                  </a:lnTo>
                  <a:lnTo>
                    <a:pt x="272" y="266"/>
                  </a:lnTo>
                  <a:cubicBezTo>
                    <a:pt x="272" y="266"/>
                    <a:pt x="246" y="104"/>
                    <a:pt x="117" y="7"/>
                  </a:cubicBezTo>
                  <a:cubicBezTo>
                    <a:pt x="111" y="3"/>
                    <a:pt x="106" y="1"/>
                    <a:pt x="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7" name="Google Shape;2347;p64"/>
            <p:cNvSpPr/>
            <p:nvPr/>
          </p:nvSpPr>
          <p:spPr>
            <a:xfrm>
              <a:off x="1542192" y="-638108"/>
              <a:ext cx="45672" cy="33306"/>
            </a:xfrm>
            <a:custGeom>
              <a:avLst/>
              <a:gdLst/>
              <a:ahLst/>
              <a:cxnLst/>
              <a:rect l="l" t="t" r="r" b="b"/>
              <a:pathLst>
                <a:path w="1130" h="824" extrusionOk="0">
                  <a:moveTo>
                    <a:pt x="771" y="1"/>
                  </a:moveTo>
                  <a:cubicBezTo>
                    <a:pt x="764" y="1"/>
                    <a:pt x="757" y="5"/>
                    <a:pt x="752" y="15"/>
                  </a:cubicBezTo>
                  <a:cubicBezTo>
                    <a:pt x="675" y="158"/>
                    <a:pt x="723" y="315"/>
                    <a:pt x="723" y="315"/>
                  </a:cubicBezTo>
                  <a:lnTo>
                    <a:pt x="0" y="417"/>
                  </a:lnTo>
                  <a:lnTo>
                    <a:pt x="125" y="742"/>
                  </a:lnTo>
                  <a:lnTo>
                    <a:pt x="876" y="502"/>
                  </a:lnTo>
                  <a:lnTo>
                    <a:pt x="876" y="502"/>
                  </a:lnTo>
                  <a:cubicBezTo>
                    <a:pt x="876" y="502"/>
                    <a:pt x="859" y="823"/>
                    <a:pt x="990" y="823"/>
                  </a:cubicBezTo>
                  <a:cubicBezTo>
                    <a:pt x="993" y="823"/>
                    <a:pt x="997" y="823"/>
                    <a:pt x="1001" y="823"/>
                  </a:cubicBezTo>
                  <a:cubicBezTo>
                    <a:pt x="1130" y="807"/>
                    <a:pt x="868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8" name="Google Shape;2348;p64"/>
            <p:cNvSpPr/>
            <p:nvPr/>
          </p:nvSpPr>
          <p:spPr>
            <a:xfrm>
              <a:off x="1509817" y="-712519"/>
              <a:ext cx="45712" cy="33306"/>
            </a:xfrm>
            <a:custGeom>
              <a:avLst/>
              <a:gdLst/>
              <a:ahLst/>
              <a:cxnLst/>
              <a:rect l="l" t="t" r="r" b="b"/>
              <a:pathLst>
                <a:path w="1131" h="824" extrusionOk="0">
                  <a:moveTo>
                    <a:pt x="769" y="0"/>
                  </a:moveTo>
                  <a:cubicBezTo>
                    <a:pt x="762" y="0"/>
                    <a:pt x="755" y="5"/>
                    <a:pt x="750" y="15"/>
                  </a:cubicBezTo>
                  <a:cubicBezTo>
                    <a:pt x="675" y="156"/>
                    <a:pt x="721" y="315"/>
                    <a:pt x="721" y="315"/>
                  </a:cubicBezTo>
                  <a:lnTo>
                    <a:pt x="0" y="415"/>
                  </a:lnTo>
                  <a:lnTo>
                    <a:pt x="124" y="740"/>
                  </a:lnTo>
                  <a:lnTo>
                    <a:pt x="874" y="502"/>
                  </a:lnTo>
                  <a:lnTo>
                    <a:pt x="874" y="502"/>
                  </a:lnTo>
                  <a:cubicBezTo>
                    <a:pt x="874" y="502"/>
                    <a:pt x="856" y="823"/>
                    <a:pt x="988" y="823"/>
                  </a:cubicBezTo>
                  <a:cubicBezTo>
                    <a:pt x="991" y="823"/>
                    <a:pt x="995" y="823"/>
                    <a:pt x="998" y="823"/>
                  </a:cubicBezTo>
                  <a:cubicBezTo>
                    <a:pt x="1131" y="805"/>
                    <a:pt x="867" y="0"/>
                    <a:pt x="7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9" name="Google Shape;2349;p64"/>
            <p:cNvSpPr/>
            <p:nvPr/>
          </p:nvSpPr>
          <p:spPr>
            <a:xfrm>
              <a:off x="1479422" y="-782161"/>
              <a:ext cx="45672" cy="33306"/>
            </a:xfrm>
            <a:custGeom>
              <a:avLst/>
              <a:gdLst/>
              <a:ahLst/>
              <a:cxnLst/>
              <a:rect l="l" t="t" r="r" b="b"/>
              <a:pathLst>
                <a:path w="1130" h="824" extrusionOk="0">
                  <a:moveTo>
                    <a:pt x="771" y="1"/>
                  </a:moveTo>
                  <a:cubicBezTo>
                    <a:pt x="764" y="1"/>
                    <a:pt x="757" y="5"/>
                    <a:pt x="752" y="15"/>
                  </a:cubicBezTo>
                  <a:cubicBezTo>
                    <a:pt x="675" y="158"/>
                    <a:pt x="723" y="315"/>
                    <a:pt x="723" y="315"/>
                  </a:cubicBezTo>
                  <a:lnTo>
                    <a:pt x="0" y="417"/>
                  </a:lnTo>
                  <a:lnTo>
                    <a:pt x="125" y="740"/>
                  </a:lnTo>
                  <a:lnTo>
                    <a:pt x="876" y="502"/>
                  </a:lnTo>
                  <a:lnTo>
                    <a:pt x="876" y="502"/>
                  </a:lnTo>
                  <a:cubicBezTo>
                    <a:pt x="876" y="502"/>
                    <a:pt x="859" y="824"/>
                    <a:pt x="989" y="824"/>
                  </a:cubicBezTo>
                  <a:cubicBezTo>
                    <a:pt x="993" y="824"/>
                    <a:pt x="997" y="823"/>
                    <a:pt x="1001" y="823"/>
                  </a:cubicBezTo>
                  <a:cubicBezTo>
                    <a:pt x="1130" y="807"/>
                    <a:pt x="868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0" name="Google Shape;2350;p64"/>
            <p:cNvSpPr/>
            <p:nvPr/>
          </p:nvSpPr>
          <p:spPr>
            <a:xfrm>
              <a:off x="1318232" y="-191319"/>
              <a:ext cx="780058" cy="1068139"/>
            </a:xfrm>
            <a:custGeom>
              <a:avLst/>
              <a:gdLst/>
              <a:ahLst/>
              <a:cxnLst/>
              <a:rect l="l" t="t" r="r" b="b"/>
              <a:pathLst>
                <a:path w="19300" h="26426" extrusionOk="0">
                  <a:moveTo>
                    <a:pt x="7675" y="1"/>
                  </a:moveTo>
                  <a:cubicBezTo>
                    <a:pt x="7433" y="1"/>
                    <a:pt x="7180" y="14"/>
                    <a:pt x="6918" y="42"/>
                  </a:cubicBezTo>
                  <a:lnTo>
                    <a:pt x="2785" y="1000"/>
                  </a:lnTo>
                  <a:cubicBezTo>
                    <a:pt x="2785" y="1000"/>
                    <a:pt x="263" y="1947"/>
                    <a:pt x="133" y="4999"/>
                  </a:cubicBezTo>
                  <a:cubicBezTo>
                    <a:pt x="0" y="8053"/>
                    <a:pt x="3220" y="9801"/>
                    <a:pt x="3146" y="11186"/>
                  </a:cubicBezTo>
                  <a:cubicBezTo>
                    <a:pt x="3069" y="12572"/>
                    <a:pt x="445" y="15191"/>
                    <a:pt x="1824" y="20482"/>
                  </a:cubicBezTo>
                  <a:cubicBezTo>
                    <a:pt x="2877" y="24522"/>
                    <a:pt x="7026" y="26426"/>
                    <a:pt x="10558" y="26426"/>
                  </a:cubicBezTo>
                  <a:cubicBezTo>
                    <a:pt x="11652" y="26426"/>
                    <a:pt x="12687" y="26243"/>
                    <a:pt x="13553" y="25885"/>
                  </a:cubicBezTo>
                  <a:cubicBezTo>
                    <a:pt x="17624" y="24195"/>
                    <a:pt x="19300" y="20747"/>
                    <a:pt x="19190" y="16767"/>
                  </a:cubicBezTo>
                  <a:cubicBezTo>
                    <a:pt x="19063" y="12226"/>
                    <a:pt x="15369" y="10451"/>
                    <a:pt x="12580" y="8461"/>
                  </a:cubicBezTo>
                  <a:cubicBezTo>
                    <a:pt x="10468" y="6952"/>
                    <a:pt x="12319" y="5349"/>
                    <a:pt x="11718" y="2698"/>
                  </a:cubicBezTo>
                  <a:cubicBezTo>
                    <a:pt x="11367" y="1164"/>
                    <a:pt x="9944" y="1"/>
                    <a:pt x="7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1" name="Google Shape;2351;p64"/>
            <p:cNvSpPr/>
            <p:nvPr/>
          </p:nvSpPr>
          <p:spPr>
            <a:xfrm>
              <a:off x="1360551" y="-199362"/>
              <a:ext cx="780017" cy="1068260"/>
            </a:xfrm>
            <a:custGeom>
              <a:avLst/>
              <a:gdLst/>
              <a:ahLst/>
              <a:cxnLst/>
              <a:rect l="l" t="t" r="r" b="b"/>
              <a:pathLst>
                <a:path w="19299" h="26429" extrusionOk="0">
                  <a:moveTo>
                    <a:pt x="7673" y="1"/>
                  </a:moveTo>
                  <a:cubicBezTo>
                    <a:pt x="7431" y="1"/>
                    <a:pt x="7179" y="14"/>
                    <a:pt x="6917" y="42"/>
                  </a:cubicBezTo>
                  <a:lnTo>
                    <a:pt x="2784" y="1003"/>
                  </a:lnTo>
                  <a:cubicBezTo>
                    <a:pt x="2784" y="1003"/>
                    <a:pt x="262" y="1949"/>
                    <a:pt x="131" y="5003"/>
                  </a:cubicBezTo>
                  <a:cubicBezTo>
                    <a:pt x="1" y="8060"/>
                    <a:pt x="3219" y="9801"/>
                    <a:pt x="3144" y="11189"/>
                  </a:cubicBezTo>
                  <a:cubicBezTo>
                    <a:pt x="3068" y="12574"/>
                    <a:pt x="444" y="15194"/>
                    <a:pt x="1823" y="20484"/>
                  </a:cubicBezTo>
                  <a:cubicBezTo>
                    <a:pt x="2876" y="24524"/>
                    <a:pt x="7024" y="26428"/>
                    <a:pt x="10557" y="26428"/>
                  </a:cubicBezTo>
                  <a:cubicBezTo>
                    <a:pt x="11651" y="26428"/>
                    <a:pt x="12686" y="26245"/>
                    <a:pt x="13552" y="25887"/>
                  </a:cubicBezTo>
                  <a:cubicBezTo>
                    <a:pt x="17623" y="24199"/>
                    <a:pt x="19298" y="20751"/>
                    <a:pt x="19188" y="16769"/>
                  </a:cubicBezTo>
                  <a:cubicBezTo>
                    <a:pt x="19062" y="12228"/>
                    <a:pt x="15368" y="10454"/>
                    <a:pt x="12579" y="8464"/>
                  </a:cubicBezTo>
                  <a:cubicBezTo>
                    <a:pt x="10466" y="6954"/>
                    <a:pt x="12318" y="5351"/>
                    <a:pt x="11713" y="2701"/>
                  </a:cubicBezTo>
                  <a:cubicBezTo>
                    <a:pt x="11365" y="1165"/>
                    <a:pt x="9939" y="1"/>
                    <a:pt x="76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2" name="Google Shape;2352;p64"/>
            <p:cNvSpPr/>
            <p:nvPr/>
          </p:nvSpPr>
          <p:spPr>
            <a:xfrm>
              <a:off x="1424008" y="-600761"/>
              <a:ext cx="316388" cy="665920"/>
            </a:xfrm>
            <a:custGeom>
              <a:avLst/>
              <a:gdLst/>
              <a:ahLst/>
              <a:cxnLst/>
              <a:rect l="l" t="t" r="r" b="b"/>
              <a:pathLst>
                <a:path w="7828" h="16475" extrusionOk="0">
                  <a:moveTo>
                    <a:pt x="2467" y="0"/>
                  </a:moveTo>
                  <a:lnTo>
                    <a:pt x="1" y="812"/>
                  </a:lnTo>
                  <a:lnTo>
                    <a:pt x="3049" y="16475"/>
                  </a:lnTo>
                  <a:lnTo>
                    <a:pt x="7828" y="15643"/>
                  </a:lnTo>
                  <a:lnTo>
                    <a:pt x="24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3" name="Google Shape;2353;p64"/>
            <p:cNvSpPr/>
            <p:nvPr/>
          </p:nvSpPr>
          <p:spPr>
            <a:xfrm>
              <a:off x="1534391" y="-45165"/>
              <a:ext cx="224196" cy="213620"/>
            </a:xfrm>
            <a:custGeom>
              <a:avLst/>
              <a:gdLst/>
              <a:ahLst/>
              <a:cxnLst/>
              <a:rect l="l" t="t" r="r" b="b"/>
              <a:pathLst>
                <a:path w="5547" h="5285" extrusionOk="0">
                  <a:moveTo>
                    <a:pt x="2649" y="0"/>
                  </a:moveTo>
                  <a:cubicBezTo>
                    <a:pt x="2420" y="0"/>
                    <a:pt x="2189" y="35"/>
                    <a:pt x="1962" y="107"/>
                  </a:cubicBezTo>
                  <a:cubicBezTo>
                    <a:pt x="678" y="522"/>
                    <a:pt x="1" y="1990"/>
                    <a:pt x="452" y="3387"/>
                  </a:cubicBezTo>
                  <a:cubicBezTo>
                    <a:pt x="820" y="4538"/>
                    <a:pt x="1836" y="5285"/>
                    <a:pt x="2898" y="5285"/>
                  </a:cubicBezTo>
                  <a:cubicBezTo>
                    <a:pt x="3128" y="5285"/>
                    <a:pt x="3359" y="5250"/>
                    <a:pt x="3587" y="5177"/>
                  </a:cubicBezTo>
                  <a:cubicBezTo>
                    <a:pt x="4871" y="4762"/>
                    <a:pt x="5546" y="3294"/>
                    <a:pt x="5097" y="1897"/>
                  </a:cubicBezTo>
                  <a:cubicBezTo>
                    <a:pt x="4726" y="746"/>
                    <a:pt x="3711" y="0"/>
                    <a:pt x="26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4" name="Google Shape;2354;p64"/>
            <p:cNvSpPr/>
            <p:nvPr/>
          </p:nvSpPr>
          <p:spPr>
            <a:xfrm>
              <a:off x="1434961" y="-541426"/>
              <a:ext cx="240565" cy="1031559"/>
            </a:xfrm>
            <a:custGeom>
              <a:avLst/>
              <a:gdLst/>
              <a:ahLst/>
              <a:cxnLst/>
              <a:rect l="l" t="t" r="r" b="b"/>
              <a:pathLst>
                <a:path w="5952" h="25521" extrusionOk="0">
                  <a:moveTo>
                    <a:pt x="96" y="1"/>
                  </a:moveTo>
                  <a:cubicBezTo>
                    <a:pt x="53" y="1"/>
                    <a:pt x="1" y="33"/>
                    <a:pt x="11" y="77"/>
                  </a:cubicBezTo>
                  <a:cubicBezTo>
                    <a:pt x="937" y="4142"/>
                    <a:pt x="1864" y="8207"/>
                    <a:pt x="2790" y="12272"/>
                  </a:cubicBezTo>
                  <a:cubicBezTo>
                    <a:pt x="3790" y="16659"/>
                    <a:pt x="4788" y="21045"/>
                    <a:pt x="5791" y="25431"/>
                  </a:cubicBezTo>
                  <a:cubicBezTo>
                    <a:pt x="5797" y="25450"/>
                    <a:pt x="5799" y="25468"/>
                    <a:pt x="5803" y="25487"/>
                  </a:cubicBezTo>
                  <a:cubicBezTo>
                    <a:pt x="5809" y="25511"/>
                    <a:pt x="5830" y="25521"/>
                    <a:pt x="5854" y="25521"/>
                  </a:cubicBezTo>
                  <a:cubicBezTo>
                    <a:pt x="5898" y="25521"/>
                    <a:pt x="5951" y="25488"/>
                    <a:pt x="5942" y="25446"/>
                  </a:cubicBezTo>
                  <a:cubicBezTo>
                    <a:pt x="5014" y="21381"/>
                    <a:pt x="4088" y="17318"/>
                    <a:pt x="3161" y="13251"/>
                  </a:cubicBezTo>
                  <a:cubicBezTo>
                    <a:pt x="2163" y="8863"/>
                    <a:pt x="1162" y="4479"/>
                    <a:pt x="160" y="91"/>
                  </a:cubicBezTo>
                  <a:cubicBezTo>
                    <a:pt x="156" y="73"/>
                    <a:pt x="154" y="54"/>
                    <a:pt x="148" y="37"/>
                  </a:cubicBezTo>
                  <a:cubicBezTo>
                    <a:pt x="143" y="12"/>
                    <a:pt x="121" y="1"/>
                    <a:pt x="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5" name="Google Shape;2355;p64"/>
            <p:cNvSpPr/>
            <p:nvPr/>
          </p:nvSpPr>
          <p:spPr>
            <a:xfrm>
              <a:off x="1452665" y="-561232"/>
              <a:ext cx="264088" cy="1037541"/>
            </a:xfrm>
            <a:custGeom>
              <a:avLst/>
              <a:gdLst/>
              <a:ahLst/>
              <a:cxnLst/>
              <a:rect l="l" t="t" r="r" b="b"/>
              <a:pathLst>
                <a:path w="6534" h="25669" extrusionOk="0">
                  <a:moveTo>
                    <a:pt x="97" y="0"/>
                  </a:moveTo>
                  <a:cubicBezTo>
                    <a:pt x="54" y="0"/>
                    <a:pt x="1" y="32"/>
                    <a:pt x="10" y="74"/>
                  </a:cubicBezTo>
                  <a:cubicBezTo>
                    <a:pt x="1014" y="4104"/>
                    <a:pt x="2021" y="8133"/>
                    <a:pt x="3025" y="12161"/>
                  </a:cubicBezTo>
                  <a:cubicBezTo>
                    <a:pt x="4139" y="16621"/>
                    <a:pt x="5251" y="21080"/>
                    <a:pt x="6363" y="25538"/>
                  </a:cubicBezTo>
                  <a:cubicBezTo>
                    <a:pt x="6369" y="25569"/>
                    <a:pt x="6378" y="25604"/>
                    <a:pt x="6386" y="25637"/>
                  </a:cubicBezTo>
                  <a:cubicBezTo>
                    <a:pt x="6391" y="25659"/>
                    <a:pt x="6412" y="25669"/>
                    <a:pt x="6435" y="25669"/>
                  </a:cubicBezTo>
                  <a:cubicBezTo>
                    <a:pt x="6479" y="25669"/>
                    <a:pt x="6533" y="25638"/>
                    <a:pt x="6523" y="25596"/>
                  </a:cubicBezTo>
                  <a:cubicBezTo>
                    <a:pt x="5518" y="21566"/>
                    <a:pt x="4512" y="17535"/>
                    <a:pt x="3508" y="13507"/>
                  </a:cubicBezTo>
                  <a:cubicBezTo>
                    <a:pt x="2394" y="9049"/>
                    <a:pt x="1282" y="4590"/>
                    <a:pt x="172" y="130"/>
                  </a:cubicBezTo>
                  <a:cubicBezTo>
                    <a:pt x="163" y="99"/>
                    <a:pt x="155" y="66"/>
                    <a:pt x="147" y="33"/>
                  </a:cubicBezTo>
                  <a:cubicBezTo>
                    <a:pt x="141" y="10"/>
                    <a:pt x="120" y="0"/>
                    <a:pt x="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6" name="Google Shape;2356;p64"/>
            <p:cNvSpPr/>
            <p:nvPr/>
          </p:nvSpPr>
          <p:spPr>
            <a:xfrm>
              <a:off x="1469479" y="-576469"/>
              <a:ext cx="304829" cy="1033176"/>
            </a:xfrm>
            <a:custGeom>
              <a:avLst/>
              <a:gdLst/>
              <a:ahLst/>
              <a:cxnLst/>
              <a:rect l="l" t="t" r="r" b="b"/>
              <a:pathLst>
                <a:path w="7542" h="25561" extrusionOk="0">
                  <a:moveTo>
                    <a:pt x="114" y="1"/>
                  </a:moveTo>
                  <a:cubicBezTo>
                    <a:pt x="72" y="1"/>
                    <a:pt x="1" y="30"/>
                    <a:pt x="8" y="55"/>
                  </a:cubicBezTo>
                  <a:cubicBezTo>
                    <a:pt x="1160" y="4027"/>
                    <a:pt x="2313" y="8003"/>
                    <a:pt x="3464" y="11979"/>
                  </a:cubicBezTo>
                  <a:cubicBezTo>
                    <a:pt x="4761" y="16458"/>
                    <a:pt x="6057" y="20935"/>
                    <a:pt x="7355" y="25412"/>
                  </a:cubicBezTo>
                  <a:cubicBezTo>
                    <a:pt x="7368" y="25457"/>
                    <a:pt x="7380" y="25505"/>
                    <a:pt x="7397" y="25549"/>
                  </a:cubicBezTo>
                  <a:cubicBezTo>
                    <a:pt x="7399" y="25557"/>
                    <a:pt x="7411" y="25561"/>
                    <a:pt x="7426" y="25561"/>
                  </a:cubicBezTo>
                  <a:cubicBezTo>
                    <a:pt x="7468" y="25561"/>
                    <a:pt x="7541" y="25532"/>
                    <a:pt x="7533" y="25507"/>
                  </a:cubicBezTo>
                  <a:cubicBezTo>
                    <a:pt x="6382" y="21533"/>
                    <a:pt x="5229" y="17557"/>
                    <a:pt x="4077" y="13582"/>
                  </a:cubicBezTo>
                  <a:cubicBezTo>
                    <a:pt x="2781" y="9105"/>
                    <a:pt x="1485" y="4626"/>
                    <a:pt x="186" y="151"/>
                  </a:cubicBezTo>
                  <a:cubicBezTo>
                    <a:pt x="174" y="103"/>
                    <a:pt x="161" y="58"/>
                    <a:pt x="145" y="14"/>
                  </a:cubicBezTo>
                  <a:cubicBezTo>
                    <a:pt x="142" y="5"/>
                    <a:pt x="130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7" name="Google Shape;2357;p64"/>
            <p:cNvSpPr/>
            <p:nvPr/>
          </p:nvSpPr>
          <p:spPr>
            <a:xfrm>
              <a:off x="1490658" y="-577359"/>
              <a:ext cx="336476" cy="1017008"/>
            </a:xfrm>
            <a:custGeom>
              <a:avLst/>
              <a:gdLst/>
              <a:ahLst/>
              <a:cxnLst/>
              <a:rect l="l" t="t" r="r" b="b"/>
              <a:pathLst>
                <a:path w="8325" h="25161" extrusionOk="0">
                  <a:moveTo>
                    <a:pt x="110" y="1"/>
                  </a:moveTo>
                  <a:cubicBezTo>
                    <a:pt x="67" y="1"/>
                    <a:pt x="1" y="31"/>
                    <a:pt x="8" y="59"/>
                  </a:cubicBezTo>
                  <a:lnTo>
                    <a:pt x="3860" y="11877"/>
                  </a:lnTo>
                  <a:cubicBezTo>
                    <a:pt x="5286" y="16265"/>
                    <a:pt x="6717" y="20650"/>
                    <a:pt x="8146" y="25034"/>
                  </a:cubicBezTo>
                  <a:cubicBezTo>
                    <a:pt x="8159" y="25071"/>
                    <a:pt x="8169" y="25107"/>
                    <a:pt x="8179" y="25144"/>
                  </a:cubicBezTo>
                  <a:cubicBezTo>
                    <a:pt x="8183" y="25156"/>
                    <a:pt x="8196" y="25160"/>
                    <a:pt x="8213" y="25160"/>
                  </a:cubicBezTo>
                  <a:cubicBezTo>
                    <a:pt x="8257" y="25160"/>
                    <a:pt x="8325" y="25129"/>
                    <a:pt x="8316" y="25103"/>
                  </a:cubicBezTo>
                  <a:lnTo>
                    <a:pt x="4464" y="13283"/>
                  </a:lnTo>
                  <a:cubicBezTo>
                    <a:pt x="3036" y="8895"/>
                    <a:pt x="1607" y="4511"/>
                    <a:pt x="178" y="125"/>
                  </a:cubicBezTo>
                  <a:cubicBezTo>
                    <a:pt x="166" y="90"/>
                    <a:pt x="155" y="53"/>
                    <a:pt x="145" y="17"/>
                  </a:cubicBezTo>
                  <a:cubicBezTo>
                    <a:pt x="141" y="6"/>
                    <a:pt x="128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8" name="Google Shape;2358;p64"/>
            <p:cNvSpPr/>
            <p:nvPr/>
          </p:nvSpPr>
          <p:spPr>
            <a:xfrm>
              <a:off x="1513737" y="-577925"/>
              <a:ext cx="358422" cy="1002699"/>
            </a:xfrm>
            <a:custGeom>
              <a:avLst/>
              <a:gdLst/>
              <a:ahLst/>
              <a:cxnLst/>
              <a:rect l="l" t="t" r="r" b="b"/>
              <a:pathLst>
                <a:path w="8868" h="24807" extrusionOk="0">
                  <a:moveTo>
                    <a:pt x="119" y="0"/>
                  </a:moveTo>
                  <a:cubicBezTo>
                    <a:pt x="77" y="0"/>
                    <a:pt x="1" y="30"/>
                    <a:pt x="9" y="52"/>
                  </a:cubicBezTo>
                  <a:cubicBezTo>
                    <a:pt x="1394" y="3980"/>
                    <a:pt x="2775" y="7911"/>
                    <a:pt x="4161" y="11839"/>
                  </a:cubicBezTo>
                  <a:cubicBezTo>
                    <a:pt x="5672" y="16134"/>
                    <a:pt x="7184" y="20428"/>
                    <a:pt x="8698" y="24723"/>
                  </a:cubicBezTo>
                  <a:cubicBezTo>
                    <a:pt x="8706" y="24746"/>
                    <a:pt x="8716" y="24771"/>
                    <a:pt x="8724" y="24796"/>
                  </a:cubicBezTo>
                  <a:cubicBezTo>
                    <a:pt x="8727" y="24803"/>
                    <a:pt x="8736" y="24806"/>
                    <a:pt x="8749" y="24806"/>
                  </a:cubicBezTo>
                  <a:cubicBezTo>
                    <a:pt x="8791" y="24806"/>
                    <a:pt x="8867" y="24775"/>
                    <a:pt x="8861" y="24754"/>
                  </a:cubicBezTo>
                  <a:cubicBezTo>
                    <a:pt x="7476" y="20824"/>
                    <a:pt x="6095" y="16894"/>
                    <a:pt x="4709" y="12965"/>
                  </a:cubicBezTo>
                  <a:cubicBezTo>
                    <a:pt x="3196" y="8671"/>
                    <a:pt x="1684" y="4378"/>
                    <a:pt x="172" y="83"/>
                  </a:cubicBezTo>
                  <a:cubicBezTo>
                    <a:pt x="164" y="60"/>
                    <a:pt x="154" y="33"/>
                    <a:pt x="145" y="11"/>
                  </a:cubicBezTo>
                  <a:cubicBezTo>
                    <a:pt x="143" y="3"/>
                    <a:pt x="133" y="0"/>
                    <a:pt x="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9" name="Google Shape;2359;p64"/>
            <p:cNvSpPr/>
            <p:nvPr/>
          </p:nvSpPr>
          <p:spPr>
            <a:xfrm>
              <a:off x="1339654" y="-803785"/>
              <a:ext cx="281225" cy="281647"/>
            </a:xfrm>
            <a:custGeom>
              <a:avLst/>
              <a:gdLst/>
              <a:ahLst/>
              <a:cxnLst/>
              <a:rect l="l" t="t" r="r" b="b"/>
              <a:pathLst>
                <a:path w="6958" h="6968" extrusionOk="0">
                  <a:moveTo>
                    <a:pt x="3085" y="1414"/>
                  </a:moveTo>
                  <a:cubicBezTo>
                    <a:pt x="3261" y="1414"/>
                    <a:pt x="3576" y="2129"/>
                    <a:pt x="3798" y="3050"/>
                  </a:cubicBezTo>
                  <a:cubicBezTo>
                    <a:pt x="4026" y="3992"/>
                    <a:pt x="4069" y="4789"/>
                    <a:pt x="3895" y="4833"/>
                  </a:cubicBezTo>
                  <a:cubicBezTo>
                    <a:pt x="3891" y="4834"/>
                    <a:pt x="3886" y="4834"/>
                    <a:pt x="3881" y="4834"/>
                  </a:cubicBezTo>
                  <a:cubicBezTo>
                    <a:pt x="3706" y="4834"/>
                    <a:pt x="3390" y="4117"/>
                    <a:pt x="3168" y="3199"/>
                  </a:cubicBezTo>
                  <a:cubicBezTo>
                    <a:pt x="2941" y="2254"/>
                    <a:pt x="2897" y="1457"/>
                    <a:pt x="3071" y="1416"/>
                  </a:cubicBezTo>
                  <a:cubicBezTo>
                    <a:pt x="3076" y="1415"/>
                    <a:pt x="3081" y="1414"/>
                    <a:pt x="3085" y="1414"/>
                  </a:cubicBezTo>
                  <a:close/>
                  <a:moveTo>
                    <a:pt x="1726" y="1899"/>
                  </a:moveTo>
                  <a:cubicBezTo>
                    <a:pt x="1903" y="1899"/>
                    <a:pt x="2218" y="2615"/>
                    <a:pt x="2440" y="3532"/>
                  </a:cubicBezTo>
                  <a:cubicBezTo>
                    <a:pt x="2667" y="4474"/>
                    <a:pt x="2711" y="5274"/>
                    <a:pt x="2537" y="5317"/>
                  </a:cubicBezTo>
                  <a:cubicBezTo>
                    <a:pt x="2532" y="5318"/>
                    <a:pt x="2527" y="5319"/>
                    <a:pt x="2522" y="5319"/>
                  </a:cubicBezTo>
                  <a:cubicBezTo>
                    <a:pt x="2345" y="5319"/>
                    <a:pt x="2032" y="4602"/>
                    <a:pt x="1810" y="3683"/>
                  </a:cubicBezTo>
                  <a:cubicBezTo>
                    <a:pt x="1582" y="2737"/>
                    <a:pt x="1539" y="1940"/>
                    <a:pt x="1711" y="1900"/>
                  </a:cubicBezTo>
                  <a:cubicBezTo>
                    <a:pt x="1716" y="1899"/>
                    <a:pt x="1721" y="1899"/>
                    <a:pt x="1726" y="1899"/>
                  </a:cubicBezTo>
                  <a:close/>
                  <a:moveTo>
                    <a:pt x="2266" y="1"/>
                  </a:moveTo>
                  <a:cubicBezTo>
                    <a:pt x="2148" y="1"/>
                    <a:pt x="2023" y="17"/>
                    <a:pt x="1891" y="51"/>
                  </a:cubicBezTo>
                  <a:cubicBezTo>
                    <a:pt x="0" y="540"/>
                    <a:pt x="1013" y="2339"/>
                    <a:pt x="1077" y="3820"/>
                  </a:cubicBezTo>
                  <a:cubicBezTo>
                    <a:pt x="1139" y="5301"/>
                    <a:pt x="671" y="5207"/>
                    <a:pt x="1201" y="6303"/>
                  </a:cubicBezTo>
                  <a:cubicBezTo>
                    <a:pt x="1458" y="6831"/>
                    <a:pt x="2034" y="6968"/>
                    <a:pt x="2562" y="6968"/>
                  </a:cubicBezTo>
                  <a:cubicBezTo>
                    <a:pt x="3125" y="6968"/>
                    <a:pt x="3632" y="6812"/>
                    <a:pt x="3632" y="6812"/>
                  </a:cubicBezTo>
                  <a:cubicBezTo>
                    <a:pt x="6958" y="6098"/>
                    <a:pt x="5229" y="4141"/>
                    <a:pt x="4678" y="3460"/>
                  </a:cubicBezTo>
                  <a:cubicBezTo>
                    <a:pt x="4166" y="2828"/>
                    <a:pt x="3829" y="1"/>
                    <a:pt x="22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0" name="Google Shape;2360;p64"/>
            <p:cNvSpPr/>
            <p:nvPr/>
          </p:nvSpPr>
          <p:spPr>
            <a:xfrm>
              <a:off x="1641703" y="364600"/>
              <a:ext cx="257136" cy="132941"/>
            </a:xfrm>
            <a:custGeom>
              <a:avLst/>
              <a:gdLst/>
              <a:ahLst/>
              <a:cxnLst/>
              <a:rect l="l" t="t" r="r" b="b"/>
              <a:pathLst>
                <a:path w="6362" h="3289" extrusionOk="0">
                  <a:moveTo>
                    <a:pt x="5602" y="0"/>
                  </a:moveTo>
                  <a:lnTo>
                    <a:pt x="1" y="1963"/>
                  </a:lnTo>
                  <a:lnTo>
                    <a:pt x="311" y="3288"/>
                  </a:lnTo>
                  <a:lnTo>
                    <a:pt x="6362" y="1311"/>
                  </a:lnTo>
                  <a:lnTo>
                    <a:pt x="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361" name="Google Shape;2361;p64"/>
          <p:cNvGrpSpPr/>
          <p:nvPr/>
        </p:nvGrpSpPr>
        <p:grpSpPr>
          <a:xfrm>
            <a:off x="-41685" y="2594899"/>
            <a:ext cx="1805911" cy="2602429"/>
            <a:chOff x="-30376" y="4897362"/>
            <a:chExt cx="614927" cy="1055752"/>
          </a:xfrm>
        </p:grpSpPr>
        <p:sp>
          <p:nvSpPr>
            <p:cNvPr id="2362" name="Google Shape;2362;p64"/>
            <p:cNvSpPr/>
            <p:nvPr/>
          </p:nvSpPr>
          <p:spPr>
            <a:xfrm>
              <a:off x="-26455" y="5276935"/>
              <a:ext cx="43732" cy="28698"/>
            </a:xfrm>
            <a:custGeom>
              <a:avLst/>
              <a:gdLst/>
              <a:ahLst/>
              <a:cxnLst/>
              <a:rect l="l" t="t" r="r" b="b"/>
              <a:pathLst>
                <a:path w="1082" h="710" extrusionOk="0">
                  <a:moveTo>
                    <a:pt x="302" y="1"/>
                  </a:moveTo>
                  <a:cubicBezTo>
                    <a:pt x="189" y="1"/>
                    <a:pt x="100" y="43"/>
                    <a:pt x="63" y="154"/>
                  </a:cubicBezTo>
                  <a:cubicBezTo>
                    <a:pt x="0" y="338"/>
                    <a:pt x="261" y="535"/>
                    <a:pt x="603" y="709"/>
                  </a:cubicBezTo>
                  <a:cubicBezTo>
                    <a:pt x="746" y="552"/>
                    <a:pt x="905" y="417"/>
                    <a:pt x="1081" y="309"/>
                  </a:cubicBezTo>
                  <a:cubicBezTo>
                    <a:pt x="877" y="184"/>
                    <a:pt x="537" y="1"/>
                    <a:pt x="3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3" name="Google Shape;2363;p64"/>
            <p:cNvSpPr/>
            <p:nvPr/>
          </p:nvSpPr>
          <p:spPr>
            <a:xfrm>
              <a:off x="-30376" y="5214851"/>
              <a:ext cx="93162" cy="73362"/>
            </a:xfrm>
            <a:custGeom>
              <a:avLst/>
              <a:gdLst/>
              <a:ahLst/>
              <a:cxnLst/>
              <a:rect l="l" t="t" r="r" b="b"/>
              <a:pathLst>
                <a:path w="2305" h="1815" extrusionOk="0">
                  <a:moveTo>
                    <a:pt x="1546" y="0"/>
                  </a:moveTo>
                  <a:cubicBezTo>
                    <a:pt x="1529" y="0"/>
                    <a:pt x="1513" y="4"/>
                    <a:pt x="1497" y="11"/>
                  </a:cubicBezTo>
                  <a:cubicBezTo>
                    <a:pt x="1071" y="214"/>
                    <a:pt x="1505" y="1158"/>
                    <a:pt x="1505" y="1158"/>
                  </a:cubicBezTo>
                  <a:cubicBezTo>
                    <a:pt x="1505" y="1158"/>
                    <a:pt x="730" y="203"/>
                    <a:pt x="355" y="203"/>
                  </a:cubicBezTo>
                  <a:cubicBezTo>
                    <a:pt x="313" y="203"/>
                    <a:pt x="277" y="215"/>
                    <a:pt x="246" y="241"/>
                  </a:cubicBezTo>
                  <a:cubicBezTo>
                    <a:pt x="0" y="454"/>
                    <a:pt x="880" y="1446"/>
                    <a:pt x="1226" y="1814"/>
                  </a:cubicBezTo>
                  <a:cubicBezTo>
                    <a:pt x="1334" y="1752"/>
                    <a:pt x="1450" y="1700"/>
                    <a:pt x="1572" y="1663"/>
                  </a:cubicBezTo>
                  <a:cubicBezTo>
                    <a:pt x="1640" y="1645"/>
                    <a:pt x="1713" y="1626"/>
                    <a:pt x="1787" y="1611"/>
                  </a:cubicBezTo>
                  <a:cubicBezTo>
                    <a:pt x="1909" y="1589"/>
                    <a:pt x="2033" y="1575"/>
                    <a:pt x="2162" y="1575"/>
                  </a:cubicBezTo>
                  <a:cubicBezTo>
                    <a:pt x="2209" y="1575"/>
                    <a:pt x="2257" y="1577"/>
                    <a:pt x="2305" y="1580"/>
                  </a:cubicBezTo>
                  <a:cubicBezTo>
                    <a:pt x="2202" y="833"/>
                    <a:pt x="1806" y="0"/>
                    <a:pt x="1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4" name="Google Shape;2364;p64"/>
            <p:cNvSpPr/>
            <p:nvPr/>
          </p:nvSpPr>
          <p:spPr>
            <a:xfrm>
              <a:off x="454810" y="4897362"/>
              <a:ext cx="108481" cy="107962"/>
            </a:xfrm>
            <a:custGeom>
              <a:avLst/>
              <a:gdLst/>
              <a:ahLst/>
              <a:cxnLst/>
              <a:rect l="l" t="t" r="r" b="b"/>
              <a:pathLst>
                <a:path w="2684" h="2671" extrusionOk="0">
                  <a:moveTo>
                    <a:pt x="1250" y="1"/>
                  </a:moveTo>
                  <a:cubicBezTo>
                    <a:pt x="1248" y="1"/>
                    <a:pt x="1246" y="1"/>
                    <a:pt x="1245" y="1"/>
                  </a:cubicBezTo>
                  <a:cubicBezTo>
                    <a:pt x="841" y="15"/>
                    <a:pt x="1027" y="2034"/>
                    <a:pt x="1027" y="2034"/>
                  </a:cubicBezTo>
                  <a:cubicBezTo>
                    <a:pt x="1027" y="2034"/>
                    <a:pt x="744" y="1035"/>
                    <a:pt x="384" y="1035"/>
                  </a:cubicBezTo>
                  <a:cubicBezTo>
                    <a:pt x="345" y="1035"/>
                    <a:pt x="305" y="1046"/>
                    <a:pt x="265" y="1072"/>
                  </a:cubicBezTo>
                  <a:cubicBezTo>
                    <a:pt x="0" y="1237"/>
                    <a:pt x="369" y="1964"/>
                    <a:pt x="669" y="2465"/>
                  </a:cubicBezTo>
                  <a:cubicBezTo>
                    <a:pt x="740" y="2458"/>
                    <a:pt x="811" y="2454"/>
                    <a:pt x="882" y="2454"/>
                  </a:cubicBezTo>
                  <a:cubicBezTo>
                    <a:pt x="1022" y="2454"/>
                    <a:pt x="1161" y="2469"/>
                    <a:pt x="1299" y="2500"/>
                  </a:cubicBezTo>
                  <a:cubicBezTo>
                    <a:pt x="1371" y="2515"/>
                    <a:pt x="1444" y="2536"/>
                    <a:pt x="1514" y="2563"/>
                  </a:cubicBezTo>
                  <a:cubicBezTo>
                    <a:pt x="1597" y="2592"/>
                    <a:pt x="1680" y="2627"/>
                    <a:pt x="1760" y="2670"/>
                  </a:cubicBezTo>
                  <a:cubicBezTo>
                    <a:pt x="2322" y="2030"/>
                    <a:pt x="2684" y="691"/>
                    <a:pt x="2363" y="610"/>
                  </a:cubicBezTo>
                  <a:cubicBezTo>
                    <a:pt x="2338" y="604"/>
                    <a:pt x="2314" y="601"/>
                    <a:pt x="2291" y="601"/>
                  </a:cubicBezTo>
                  <a:cubicBezTo>
                    <a:pt x="1876" y="601"/>
                    <a:pt x="1644" y="1506"/>
                    <a:pt x="1644" y="1506"/>
                  </a:cubicBezTo>
                  <a:cubicBezTo>
                    <a:pt x="1644" y="1506"/>
                    <a:pt x="1648" y="1"/>
                    <a:pt x="12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5" name="Google Shape;2365;p64"/>
            <p:cNvSpPr/>
            <p:nvPr/>
          </p:nvSpPr>
          <p:spPr>
            <a:xfrm>
              <a:off x="100177" y="5289747"/>
              <a:ext cx="64830" cy="194056"/>
            </a:xfrm>
            <a:custGeom>
              <a:avLst/>
              <a:gdLst/>
              <a:ahLst/>
              <a:cxnLst/>
              <a:rect l="l" t="t" r="r" b="b"/>
              <a:pathLst>
                <a:path w="1604" h="4801" extrusionOk="0">
                  <a:moveTo>
                    <a:pt x="0" y="1"/>
                  </a:moveTo>
                  <a:lnTo>
                    <a:pt x="0" y="1"/>
                  </a:lnTo>
                  <a:cubicBezTo>
                    <a:pt x="185" y="779"/>
                    <a:pt x="344" y="1564"/>
                    <a:pt x="487" y="2349"/>
                  </a:cubicBezTo>
                  <a:cubicBezTo>
                    <a:pt x="632" y="3161"/>
                    <a:pt x="765" y="3979"/>
                    <a:pt x="835" y="4801"/>
                  </a:cubicBezTo>
                  <a:cubicBezTo>
                    <a:pt x="1040" y="4714"/>
                    <a:pt x="1268" y="4645"/>
                    <a:pt x="1516" y="4594"/>
                  </a:cubicBezTo>
                  <a:cubicBezTo>
                    <a:pt x="1587" y="3966"/>
                    <a:pt x="1603" y="3333"/>
                    <a:pt x="1582" y="2732"/>
                  </a:cubicBezTo>
                  <a:cubicBezTo>
                    <a:pt x="1568" y="2291"/>
                    <a:pt x="1539" y="1846"/>
                    <a:pt x="1491" y="1405"/>
                  </a:cubicBezTo>
                  <a:cubicBezTo>
                    <a:pt x="1094" y="779"/>
                    <a:pt x="555" y="289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6" name="Google Shape;2366;p64"/>
            <p:cNvSpPr/>
            <p:nvPr/>
          </p:nvSpPr>
          <p:spPr>
            <a:xfrm>
              <a:off x="-27950" y="5400576"/>
              <a:ext cx="117857" cy="124413"/>
            </a:xfrm>
            <a:custGeom>
              <a:avLst/>
              <a:gdLst/>
              <a:ahLst/>
              <a:cxnLst/>
              <a:rect l="l" t="t" r="r" b="b"/>
              <a:pathLst>
                <a:path w="2916" h="3078" extrusionOk="0">
                  <a:moveTo>
                    <a:pt x="0" y="0"/>
                  </a:moveTo>
                  <a:cubicBezTo>
                    <a:pt x="42" y="305"/>
                    <a:pt x="124" y="620"/>
                    <a:pt x="255" y="926"/>
                  </a:cubicBezTo>
                  <a:cubicBezTo>
                    <a:pt x="725" y="2040"/>
                    <a:pt x="1845" y="2703"/>
                    <a:pt x="2775" y="3078"/>
                  </a:cubicBezTo>
                  <a:cubicBezTo>
                    <a:pt x="2818" y="3011"/>
                    <a:pt x="2866" y="2945"/>
                    <a:pt x="2916" y="2881"/>
                  </a:cubicBezTo>
                  <a:cubicBezTo>
                    <a:pt x="2580" y="2612"/>
                    <a:pt x="2257" y="2334"/>
                    <a:pt x="1942" y="2050"/>
                  </a:cubicBezTo>
                  <a:cubicBezTo>
                    <a:pt x="1284" y="1454"/>
                    <a:pt x="561" y="77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7" name="Google Shape;2367;p64"/>
            <p:cNvSpPr/>
            <p:nvPr/>
          </p:nvSpPr>
          <p:spPr>
            <a:xfrm>
              <a:off x="-7943" y="5282149"/>
              <a:ext cx="123233" cy="218551"/>
            </a:xfrm>
            <a:custGeom>
              <a:avLst/>
              <a:gdLst/>
              <a:ahLst/>
              <a:cxnLst/>
              <a:rect l="l" t="t" r="r" b="b"/>
              <a:pathLst>
                <a:path w="3049" h="5407" extrusionOk="0">
                  <a:moveTo>
                    <a:pt x="1015" y="0"/>
                  </a:moveTo>
                  <a:cubicBezTo>
                    <a:pt x="893" y="40"/>
                    <a:pt x="779" y="91"/>
                    <a:pt x="667" y="153"/>
                  </a:cubicBezTo>
                  <a:cubicBezTo>
                    <a:pt x="652" y="160"/>
                    <a:pt x="640" y="170"/>
                    <a:pt x="623" y="178"/>
                  </a:cubicBezTo>
                  <a:cubicBezTo>
                    <a:pt x="447" y="284"/>
                    <a:pt x="284" y="419"/>
                    <a:pt x="145" y="578"/>
                  </a:cubicBezTo>
                  <a:cubicBezTo>
                    <a:pt x="93" y="634"/>
                    <a:pt x="44" y="696"/>
                    <a:pt x="0" y="758"/>
                  </a:cubicBezTo>
                  <a:cubicBezTo>
                    <a:pt x="818" y="2365"/>
                    <a:pt x="1750" y="3943"/>
                    <a:pt x="2810" y="5407"/>
                  </a:cubicBezTo>
                  <a:cubicBezTo>
                    <a:pt x="2847" y="5378"/>
                    <a:pt x="2887" y="5347"/>
                    <a:pt x="2928" y="5316"/>
                  </a:cubicBezTo>
                  <a:cubicBezTo>
                    <a:pt x="2965" y="5289"/>
                    <a:pt x="3007" y="5260"/>
                    <a:pt x="3048" y="5231"/>
                  </a:cubicBezTo>
                  <a:cubicBezTo>
                    <a:pt x="2711" y="4291"/>
                    <a:pt x="2338" y="3363"/>
                    <a:pt x="1980" y="2444"/>
                  </a:cubicBezTo>
                  <a:cubicBezTo>
                    <a:pt x="1665" y="1628"/>
                    <a:pt x="1344" y="812"/>
                    <a:pt x="10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8" name="Google Shape;2368;p64"/>
            <p:cNvSpPr/>
            <p:nvPr/>
          </p:nvSpPr>
          <p:spPr>
            <a:xfrm>
              <a:off x="167797" y="5364077"/>
              <a:ext cx="23887" cy="110266"/>
            </a:xfrm>
            <a:custGeom>
              <a:avLst/>
              <a:gdLst/>
              <a:ahLst/>
              <a:cxnLst/>
              <a:rect l="l" t="t" r="r" b="b"/>
              <a:pathLst>
                <a:path w="591" h="2728" extrusionOk="0">
                  <a:moveTo>
                    <a:pt x="57" y="1"/>
                  </a:moveTo>
                  <a:lnTo>
                    <a:pt x="57" y="1"/>
                  </a:lnTo>
                  <a:cubicBezTo>
                    <a:pt x="94" y="460"/>
                    <a:pt x="104" y="926"/>
                    <a:pt x="96" y="1388"/>
                  </a:cubicBezTo>
                  <a:cubicBezTo>
                    <a:pt x="88" y="1833"/>
                    <a:pt x="61" y="2280"/>
                    <a:pt x="1" y="2728"/>
                  </a:cubicBezTo>
                  <a:cubicBezTo>
                    <a:pt x="104" y="2709"/>
                    <a:pt x="210" y="2697"/>
                    <a:pt x="317" y="2686"/>
                  </a:cubicBezTo>
                  <a:cubicBezTo>
                    <a:pt x="591" y="1715"/>
                    <a:pt x="438" y="78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9" name="Google Shape;2369;p64"/>
            <p:cNvSpPr/>
            <p:nvPr/>
          </p:nvSpPr>
          <p:spPr>
            <a:xfrm>
              <a:off x="-29325" y="5321799"/>
              <a:ext cx="127881" cy="188115"/>
            </a:xfrm>
            <a:custGeom>
              <a:avLst/>
              <a:gdLst/>
              <a:ahLst/>
              <a:cxnLst/>
              <a:rect l="l" t="t" r="r" b="b"/>
              <a:pathLst>
                <a:path w="3164" h="4654" extrusionOk="0">
                  <a:moveTo>
                    <a:pt x="384" y="1"/>
                  </a:moveTo>
                  <a:cubicBezTo>
                    <a:pt x="140" y="425"/>
                    <a:pt x="1" y="943"/>
                    <a:pt x="1" y="1496"/>
                  </a:cubicBezTo>
                  <a:cubicBezTo>
                    <a:pt x="583" y="2397"/>
                    <a:pt x="1409" y="3184"/>
                    <a:pt x="2152" y="3848"/>
                  </a:cubicBezTo>
                  <a:cubicBezTo>
                    <a:pt x="2459" y="4124"/>
                    <a:pt x="2776" y="4393"/>
                    <a:pt x="3097" y="4654"/>
                  </a:cubicBezTo>
                  <a:cubicBezTo>
                    <a:pt x="3120" y="4631"/>
                    <a:pt x="3140" y="4608"/>
                    <a:pt x="3163" y="4583"/>
                  </a:cubicBezTo>
                  <a:cubicBezTo>
                    <a:pt x="2115" y="3140"/>
                    <a:pt x="1194" y="1585"/>
                    <a:pt x="3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0" name="Google Shape;2370;p64"/>
            <p:cNvSpPr/>
            <p:nvPr/>
          </p:nvSpPr>
          <p:spPr>
            <a:xfrm>
              <a:off x="41852" y="5278551"/>
              <a:ext cx="84068" cy="210467"/>
            </a:xfrm>
            <a:custGeom>
              <a:avLst/>
              <a:gdLst/>
              <a:ahLst/>
              <a:cxnLst/>
              <a:rect l="l" t="t" r="r" b="b"/>
              <a:pathLst>
                <a:path w="2080" h="5207" extrusionOk="0">
                  <a:moveTo>
                    <a:pt x="383" y="0"/>
                  </a:moveTo>
                  <a:cubicBezTo>
                    <a:pt x="250" y="0"/>
                    <a:pt x="123" y="12"/>
                    <a:pt x="0" y="35"/>
                  </a:cubicBezTo>
                  <a:cubicBezTo>
                    <a:pt x="334" y="860"/>
                    <a:pt x="661" y="1692"/>
                    <a:pt x="982" y="2520"/>
                  </a:cubicBezTo>
                  <a:cubicBezTo>
                    <a:pt x="1323" y="3407"/>
                    <a:pt x="1682" y="4301"/>
                    <a:pt x="2009" y="5206"/>
                  </a:cubicBezTo>
                  <a:cubicBezTo>
                    <a:pt x="2032" y="5194"/>
                    <a:pt x="2054" y="5181"/>
                    <a:pt x="2079" y="5171"/>
                  </a:cubicBezTo>
                  <a:cubicBezTo>
                    <a:pt x="2000" y="4280"/>
                    <a:pt x="1862" y="3394"/>
                    <a:pt x="1696" y="2516"/>
                  </a:cubicBezTo>
                  <a:cubicBezTo>
                    <a:pt x="1545" y="1729"/>
                    <a:pt x="1381" y="942"/>
                    <a:pt x="1195" y="164"/>
                  </a:cubicBezTo>
                  <a:cubicBezTo>
                    <a:pt x="1048" y="104"/>
                    <a:pt x="901" y="60"/>
                    <a:pt x="756" y="35"/>
                  </a:cubicBezTo>
                  <a:cubicBezTo>
                    <a:pt x="675" y="19"/>
                    <a:pt x="599" y="11"/>
                    <a:pt x="518" y="4"/>
                  </a:cubicBezTo>
                  <a:cubicBezTo>
                    <a:pt x="472" y="2"/>
                    <a:pt x="427" y="0"/>
                    <a:pt x="3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1" name="Google Shape;2371;p64"/>
            <p:cNvSpPr/>
            <p:nvPr/>
          </p:nvSpPr>
          <p:spPr>
            <a:xfrm>
              <a:off x="-29623" y="5382225"/>
              <a:ext cx="125052" cy="134801"/>
            </a:xfrm>
            <a:custGeom>
              <a:avLst/>
              <a:gdLst/>
              <a:ahLst/>
              <a:cxnLst/>
              <a:rect l="l" t="t" r="r" b="b"/>
              <a:pathLst>
                <a:path w="3094" h="3335" extrusionOk="0">
                  <a:moveTo>
                    <a:pt x="0" y="1"/>
                  </a:moveTo>
                  <a:cubicBezTo>
                    <a:pt x="0" y="152"/>
                    <a:pt x="10" y="301"/>
                    <a:pt x="31" y="454"/>
                  </a:cubicBezTo>
                  <a:cubicBezTo>
                    <a:pt x="588" y="1225"/>
                    <a:pt x="1311" y="1908"/>
                    <a:pt x="1971" y="2504"/>
                  </a:cubicBezTo>
                  <a:cubicBezTo>
                    <a:pt x="2286" y="2788"/>
                    <a:pt x="2609" y="3066"/>
                    <a:pt x="2945" y="3335"/>
                  </a:cubicBezTo>
                  <a:cubicBezTo>
                    <a:pt x="2990" y="3275"/>
                    <a:pt x="3042" y="3217"/>
                    <a:pt x="3094" y="3159"/>
                  </a:cubicBezTo>
                  <a:cubicBezTo>
                    <a:pt x="2771" y="2898"/>
                    <a:pt x="2456" y="2629"/>
                    <a:pt x="2150" y="2353"/>
                  </a:cubicBezTo>
                  <a:cubicBezTo>
                    <a:pt x="1404" y="1689"/>
                    <a:pt x="578" y="90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2" name="Google Shape;2372;p64"/>
            <p:cNvSpPr/>
            <p:nvPr/>
          </p:nvSpPr>
          <p:spPr>
            <a:xfrm>
              <a:off x="-14223" y="5312867"/>
              <a:ext cx="119393" cy="194218"/>
            </a:xfrm>
            <a:custGeom>
              <a:avLst/>
              <a:gdLst/>
              <a:ahLst/>
              <a:cxnLst/>
              <a:rect l="l" t="t" r="r" b="b"/>
              <a:pathLst>
                <a:path w="2954" h="4805" extrusionOk="0">
                  <a:moveTo>
                    <a:pt x="143" y="0"/>
                  </a:moveTo>
                  <a:cubicBezTo>
                    <a:pt x="91" y="71"/>
                    <a:pt x="44" y="143"/>
                    <a:pt x="0" y="222"/>
                  </a:cubicBezTo>
                  <a:cubicBezTo>
                    <a:pt x="814" y="1806"/>
                    <a:pt x="1731" y="3361"/>
                    <a:pt x="2781" y="4804"/>
                  </a:cubicBezTo>
                  <a:cubicBezTo>
                    <a:pt x="2835" y="4751"/>
                    <a:pt x="2891" y="4699"/>
                    <a:pt x="2953" y="4649"/>
                  </a:cubicBezTo>
                  <a:cubicBezTo>
                    <a:pt x="1893" y="3187"/>
                    <a:pt x="961" y="1609"/>
                    <a:pt x="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3" name="Google Shape;2373;p64"/>
            <p:cNvSpPr/>
            <p:nvPr/>
          </p:nvSpPr>
          <p:spPr>
            <a:xfrm>
              <a:off x="32460" y="5280047"/>
              <a:ext cx="89848" cy="213822"/>
            </a:xfrm>
            <a:custGeom>
              <a:avLst/>
              <a:gdLst/>
              <a:ahLst/>
              <a:cxnLst/>
              <a:rect l="l" t="t" r="r" b="b"/>
              <a:pathLst>
                <a:path w="2223" h="5290" extrusionOk="0">
                  <a:moveTo>
                    <a:pt x="218" y="0"/>
                  </a:moveTo>
                  <a:cubicBezTo>
                    <a:pt x="141" y="15"/>
                    <a:pt x="73" y="34"/>
                    <a:pt x="1" y="56"/>
                  </a:cubicBezTo>
                  <a:cubicBezTo>
                    <a:pt x="328" y="870"/>
                    <a:pt x="649" y="1682"/>
                    <a:pt x="966" y="2500"/>
                  </a:cubicBezTo>
                  <a:cubicBezTo>
                    <a:pt x="1322" y="3419"/>
                    <a:pt x="1694" y="4349"/>
                    <a:pt x="2034" y="5289"/>
                  </a:cubicBezTo>
                  <a:cubicBezTo>
                    <a:pt x="2069" y="5264"/>
                    <a:pt x="2109" y="5239"/>
                    <a:pt x="2148" y="5219"/>
                  </a:cubicBezTo>
                  <a:cubicBezTo>
                    <a:pt x="2173" y="5202"/>
                    <a:pt x="2198" y="5190"/>
                    <a:pt x="2223" y="5177"/>
                  </a:cubicBezTo>
                  <a:cubicBezTo>
                    <a:pt x="1899" y="4266"/>
                    <a:pt x="1543" y="3370"/>
                    <a:pt x="1198" y="2485"/>
                  </a:cubicBezTo>
                  <a:cubicBezTo>
                    <a:pt x="877" y="1655"/>
                    <a:pt x="551" y="827"/>
                    <a:pt x="2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4" name="Google Shape;2374;p64"/>
            <p:cNvSpPr/>
            <p:nvPr/>
          </p:nvSpPr>
          <p:spPr>
            <a:xfrm>
              <a:off x="90112" y="5285140"/>
              <a:ext cx="43934" cy="202423"/>
            </a:xfrm>
            <a:custGeom>
              <a:avLst/>
              <a:gdLst/>
              <a:ahLst/>
              <a:cxnLst/>
              <a:rect l="l" t="t" r="r" b="b"/>
              <a:pathLst>
                <a:path w="1087" h="5008" extrusionOk="0">
                  <a:moveTo>
                    <a:pt x="1" y="1"/>
                  </a:moveTo>
                  <a:lnTo>
                    <a:pt x="1" y="1"/>
                  </a:lnTo>
                  <a:cubicBezTo>
                    <a:pt x="187" y="779"/>
                    <a:pt x="353" y="1566"/>
                    <a:pt x="500" y="2353"/>
                  </a:cubicBezTo>
                  <a:cubicBezTo>
                    <a:pt x="664" y="3231"/>
                    <a:pt x="804" y="4117"/>
                    <a:pt x="885" y="5008"/>
                  </a:cubicBezTo>
                  <a:cubicBezTo>
                    <a:pt x="949" y="4973"/>
                    <a:pt x="1016" y="4942"/>
                    <a:pt x="1086" y="4913"/>
                  </a:cubicBezTo>
                  <a:cubicBezTo>
                    <a:pt x="1014" y="4091"/>
                    <a:pt x="885" y="3273"/>
                    <a:pt x="738" y="2463"/>
                  </a:cubicBezTo>
                  <a:cubicBezTo>
                    <a:pt x="597" y="1678"/>
                    <a:pt x="436" y="893"/>
                    <a:pt x="254" y="115"/>
                  </a:cubicBezTo>
                  <a:cubicBezTo>
                    <a:pt x="169" y="71"/>
                    <a:pt x="84" y="32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5" name="Google Shape;2375;p64"/>
            <p:cNvSpPr/>
            <p:nvPr/>
          </p:nvSpPr>
          <p:spPr>
            <a:xfrm>
              <a:off x="160602" y="5346576"/>
              <a:ext cx="11519" cy="128940"/>
            </a:xfrm>
            <a:custGeom>
              <a:avLst/>
              <a:gdLst/>
              <a:ahLst/>
              <a:cxnLst/>
              <a:rect l="l" t="t" r="r" b="b"/>
              <a:pathLst>
                <a:path w="285" h="3190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442"/>
                    <a:pt x="75" y="887"/>
                    <a:pt x="90" y="1328"/>
                  </a:cubicBezTo>
                  <a:cubicBezTo>
                    <a:pt x="106" y="1929"/>
                    <a:pt x="94" y="2560"/>
                    <a:pt x="21" y="3190"/>
                  </a:cubicBezTo>
                  <a:cubicBezTo>
                    <a:pt x="73" y="3179"/>
                    <a:pt x="127" y="3169"/>
                    <a:pt x="181" y="3161"/>
                  </a:cubicBezTo>
                  <a:cubicBezTo>
                    <a:pt x="239" y="2715"/>
                    <a:pt x="270" y="2264"/>
                    <a:pt x="276" y="1819"/>
                  </a:cubicBezTo>
                  <a:cubicBezTo>
                    <a:pt x="284" y="1361"/>
                    <a:pt x="274" y="895"/>
                    <a:pt x="241" y="429"/>
                  </a:cubicBezTo>
                  <a:cubicBezTo>
                    <a:pt x="168" y="280"/>
                    <a:pt x="87" y="13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6" name="Google Shape;2376;p64"/>
            <p:cNvSpPr/>
            <p:nvPr/>
          </p:nvSpPr>
          <p:spPr>
            <a:xfrm>
              <a:off x="402493" y="5008635"/>
              <a:ext cx="45227" cy="203596"/>
            </a:xfrm>
            <a:custGeom>
              <a:avLst/>
              <a:gdLst/>
              <a:ahLst/>
              <a:cxnLst/>
              <a:rect l="l" t="t" r="r" b="b"/>
              <a:pathLst>
                <a:path w="1119" h="5037" extrusionOk="0">
                  <a:moveTo>
                    <a:pt x="1090" y="0"/>
                  </a:moveTo>
                  <a:lnTo>
                    <a:pt x="1090" y="0"/>
                  </a:lnTo>
                  <a:cubicBezTo>
                    <a:pt x="663" y="242"/>
                    <a:pt x="282" y="615"/>
                    <a:pt x="0" y="1091"/>
                  </a:cubicBezTo>
                  <a:cubicBezTo>
                    <a:pt x="40" y="2162"/>
                    <a:pt x="346" y="3261"/>
                    <a:pt x="651" y="4214"/>
                  </a:cubicBezTo>
                  <a:cubicBezTo>
                    <a:pt x="736" y="4489"/>
                    <a:pt x="827" y="4761"/>
                    <a:pt x="924" y="5036"/>
                  </a:cubicBezTo>
                  <a:cubicBezTo>
                    <a:pt x="988" y="5032"/>
                    <a:pt x="1054" y="5032"/>
                    <a:pt x="1119" y="5032"/>
                  </a:cubicBezTo>
                  <a:cubicBezTo>
                    <a:pt x="982" y="3363"/>
                    <a:pt x="986" y="1667"/>
                    <a:pt x="10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7" name="Google Shape;2377;p64"/>
            <p:cNvSpPr/>
            <p:nvPr/>
          </p:nvSpPr>
          <p:spPr>
            <a:xfrm>
              <a:off x="492222" y="5039151"/>
              <a:ext cx="91586" cy="194218"/>
            </a:xfrm>
            <a:custGeom>
              <a:avLst/>
              <a:gdLst/>
              <a:ahLst/>
              <a:cxnLst/>
              <a:rect l="l" t="t" r="r" b="b"/>
              <a:pathLst>
                <a:path w="2266" h="4805" extrusionOk="0">
                  <a:moveTo>
                    <a:pt x="1696" y="1"/>
                  </a:moveTo>
                  <a:cubicBezTo>
                    <a:pt x="1456" y="765"/>
                    <a:pt x="1197" y="1521"/>
                    <a:pt x="918" y="2268"/>
                  </a:cubicBezTo>
                  <a:cubicBezTo>
                    <a:pt x="638" y="3018"/>
                    <a:pt x="346" y="3763"/>
                    <a:pt x="0" y="4488"/>
                  </a:cubicBezTo>
                  <a:cubicBezTo>
                    <a:pt x="211" y="4571"/>
                    <a:pt x="412" y="4677"/>
                    <a:pt x="597" y="4805"/>
                  </a:cubicBezTo>
                  <a:cubicBezTo>
                    <a:pt x="1005" y="4277"/>
                    <a:pt x="1361" y="3714"/>
                    <a:pt x="1665" y="3157"/>
                  </a:cubicBezTo>
                  <a:cubicBezTo>
                    <a:pt x="1878" y="2769"/>
                    <a:pt x="2079" y="2372"/>
                    <a:pt x="2266" y="1966"/>
                  </a:cubicBezTo>
                  <a:cubicBezTo>
                    <a:pt x="2239" y="1227"/>
                    <a:pt x="2028" y="527"/>
                    <a:pt x="1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8" name="Google Shape;2378;p64"/>
            <p:cNvSpPr/>
            <p:nvPr/>
          </p:nvSpPr>
          <p:spPr>
            <a:xfrm>
              <a:off x="451197" y="4996550"/>
              <a:ext cx="55614" cy="217904"/>
            </a:xfrm>
            <a:custGeom>
              <a:avLst/>
              <a:gdLst/>
              <a:ahLst/>
              <a:cxnLst/>
              <a:rect l="l" t="t" r="r" b="b"/>
              <a:pathLst>
                <a:path w="1376" h="5391" extrusionOk="0">
                  <a:moveTo>
                    <a:pt x="967" y="0"/>
                  </a:moveTo>
                  <a:cubicBezTo>
                    <a:pt x="894" y="0"/>
                    <a:pt x="820" y="5"/>
                    <a:pt x="746" y="13"/>
                  </a:cubicBezTo>
                  <a:cubicBezTo>
                    <a:pt x="535" y="36"/>
                    <a:pt x="322" y="92"/>
                    <a:pt x="119" y="181"/>
                  </a:cubicBezTo>
                  <a:cubicBezTo>
                    <a:pt x="9" y="1891"/>
                    <a:pt x="1" y="3631"/>
                    <a:pt x="143" y="5341"/>
                  </a:cubicBezTo>
                  <a:cubicBezTo>
                    <a:pt x="228" y="5350"/>
                    <a:pt x="311" y="5358"/>
                    <a:pt x="394" y="5372"/>
                  </a:cubicBezTo>
                  <a:cubicBezTo>
                    <a:pt x="429" y="5379"/>
                    <a:pt x="464" y="5387"/>
                    <a:pt x="498" y="5391"/>
                  </a:cubicBezTo>
                  <a:cubicBezTo>
                    <a:pt x="669" y="4472"/>
                    <a:pt x="812" y="3550"/>
                    <a:pt x="961" y="2639"/>
                  </a:cubicBezTo>
                  <a:cubicBezTo>
                    <a:pt x="1104" y="1778"/>
                    <a:pt x="1243" y="910"/>
                    <a:pt x="1376" y="46"/>
                  </a:cubicBezTo>
                  <a:cubicBezTo>
                    <a:pt x="1241" y="15"/>
                    <a:pt x="1104" y="0"/>
                    <a:pt x="9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9" name="Google Shape;2379;p64"/>
            <p:cNvSpPr/>
            <p:nvPr/>
          </p:nvSpPr>
          <p:spPr>
            <a:xfrm>
              <a:off x="378565" y="5069142"/>
              <a:ext cx="51654" cy="146159"/>
            </a:xfrm>
            <a:custGeom>
              <a:avLst/>
              <a:gdLst/>
              <a:ahLst/>
              <a:cxnLst/>
              <a:rect l="l" t="t" r="r" b="b"/>
              <a:pathLst>
                <a:path w="1278" h="3616" extrusionOk="0">
                  <a:moveTo>
                    <a:pt x="385" y="0"/>
                  </a:moveTo>
                  <a:cubicBezTo>
                    <a:pt x="263" y="284"/>
                    <a:pt x="176" y="599"/>
                    <a:pt x="131" y="930"/>
                  </a:cubicBezTo>
                  <a:cubicBezTo>
                    <a:pt x="0" y="1918"/>
                    <a:pt x="404" y="2868"/>
                    <a:pt x="891" y="3616"/>
                  </a:cubicBezTo>
                  <a:cubicBezTo>
                    <a:pt x="1019" y="3591"/>
                    <a:pt x="1149" y="3570"/>
                    <a:pt x="1278" y="3554"/>
                  </a:cubicBezTo>
                  <a:cubicBezTo>
                    <a:pt x="1183" y="3291"/>
                    <a:pt x="1094" y="3023"/>
                    <a:pt x="1011" y="2756"/>
                  </a:cubicBezTo>
                  <a:cubicBezTo>
                    <a:pt x="748" y="1907"/>
                    <a:pt x="472" y="951"/>
                    <a:pt x="3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0" name="Google Shape;2380;p64"/>
            <p:cNvSpPr/>
            <p:nvPr/>
          </p:nvSpPr>
          <p:spPr>
            <a:xfrm>
              <a:off x="521243" y="5138500"/>
              <a:ext cx="62081" cy="105779"/>
            </a:xfrm>
            <a:custGeom>
              <a:avLst/>
              <a:gdLst/>
              <a:ahLst/>
              <a:cxnLst/>
              <a:rect l="l" t="t" r="r" b="b"/>
              <a:pathLst>
                <a:path w="1536" h="2617" extrusionOk="0">
                  <a:moveTo>
                    <a:pt x="1535" y="1"/>
                  </a:moveTo>
                  <a:lnTo>
                    <a:pt x="1535" y="1"/>
                  </a:lnTo>
                  <a:cubicBezTo>
                    <a:pt x="1326" y="419"/>
                    <a:pt x="1098" y="825"/>
                    <a:pt x="856" y="1218"/>
                  </a:cubicBezTo>
                  <a:cubicBezTo>
                    <a:pt x="597" y="1639"/>
                    <a:pt x="313" y="2051"/>
                    <a:pt x="1" y="2438"/>
                  </a:cubicBezTo>
                  <a:cubicBezTo>
                    <a:pt x="17" y="2455"/>
                    <a:pt x="36" y="2469"/>
                    <a:pt x="57" y="2486"/>
                  </a:cubicBezTo>
                  <a:cubicBezTo>
                    <a:pt x="106" y="2527"/>
                    <a:pt x="156" y="2571"/>
                    <a:pt x="202" y="2616"/>
                  </a:cubicBezTo>
                  <a:cubicBezTo>
                    <a:pt x="1061" y="1898"/>
                    <a:pt x="1461" y="939"/>
                    <a:pt x="1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1" name="Google Shape;2381;p64"/>
            <p:cNvSpPr/>
            <p:nvPr/>
          </p:nvSpPr>
          <p:spPr>
            <a:xfrm>
              <a:off x="479895" y="5000915"/>
              <a:ext cx="74449" cy="216813"/>
            </a:xfrm>
            <a:custGeom>
              <a:avLst/>
              <a:gdLst/>
              <a:ahLst/>
              <a:cxnLst/>
              <a:rect l="l" t="t" r="r" b="b"/>
              <a:pathLst>
                <a:path w="1842" h="5364" extrusionOk="0">
                  <a:moveTo>
                    <a:pt x="879" y="1"/>
                  </a:moveTo>
                  <a:cubicBezTo>
                    <a:pt x="748" y="883"/>
                    <a:pt x="606" y="1761"/>
                    <a:pt x="459" y="2641"/>
                  </a:cubicBezTo>
                  <a:cubicBezTo>
                    <a:pt x="309" y="3531"/>
                    <a:pt x="169" y="4434"/>
                    <a:pt x="1" y="5333"/>
                  </a:cubicBezTo>
                  <a:cubicBezTo>
                    <a:pt x="36" y="5343"/>
                    <a:pt x="73" y="5353"/>
                    <a:pt x="106" y="5364"/>
                  </a:cubicBezTo>
                  <a:cubicBezTo>
                    <a:pt x="469" y="4591"/>
                    <a:pt x="782" y="3800"/>
                    <a:pt x="1071" y="3001"/>
                  </a:cubicBezTo>
                  <a:cubicBezTo>
                    <a:pt x="1345" y="2247"/>
                    <a:pt x="1604" y="1489"/>
                    <a:pt x="1842" y="723"/>
                  </a:cubicBezTo>
                  <a:cubicBezTo>
                    <a:pt x="1742" y="595"/>
                    <a:pt x="1639" y="485"/>
                    <a:pt x="1527" y="386"/>
                  </a:cubicBezTo>
                  <a:cubicBezTo>
                    <a:pt x="1399" y="274"/>
                    <a:pt x="1264" y="181"/>
                    <a:pt x="1123" y="108"/>
                  </a:cubicBezTo>
                  <a:cubicBezTo>
                    <a:pt x="1042" y="67"/>
                    <a:pt x="962" y="32"/>
                    <a:pt x="8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2" name="Google Shape;2382;p64"/>
            <p:cNvSpPr/>
            <p:nvPr/>
          </p:nvSpPr>
          <p:spPr>
            <a:xfrm>
              <a:off x="394626" y="5052732"/>
              <a:ext cx="45712" cy="160144"/>
            </a:xfrm>
            <a:custGeom>
              <a:avLst/>
              <a:gdLst/>
              <a:ahLst/>
              <a:cxnLst/>
              <a:rect l="l" t="t" r="r" b="b"/>
              <a:pathLst>
                <a:path w="1131" h="3962" extrusionOk="0">
                  <a:moveTo>
                    <a:pt x="205" y="0"/>
                  </a:moveTo>
                  <a:cubicBezTo>
                    <a:pt x="129" y="129"/>
                    <a:pt x="58" y="263"/>
                    <a:pt x="0" y="406"/>
                  </a:cubicBezTo>
                  <a:cubicBezTo>
                    <a:pt x="87" y="1359"/>
                    <a:pt x="363" y="2315"/>
                    <a:pt x="626" y="3162"/>
                  </a:cubicBezTo>
                  <a:cubicBezTo>
                    <a:pt x="709" y="3429"/>
                    <a:pt x="798" y="3697"/>
                    <a:pt x="891" y="3962"/>
                  </a:cubicBezTo>
                  <a:cubicBezTo>
                    <a:pt x="972" y="3955"/>
                    <a:pt x="1050" y="3947"/>
                    <a:pt x="1131" y="3945"/>
                  </a:cubicBezTo>
                  <a:cubicBezTo>
                    <a:pt x="1036" y="3672"/>
                    <a:pt x="943" y="3398"/>
                    <a:pt x="853" y="3123"/>
                  </a:cubicBezTo>
                  <a:cubicBezTo>
                    <a:pt x="551" y="2170"/>
                    <a:pt x="243" y="1071"/>
                    <a:pt x="2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3" name="Google Shape;2383;p64"/>
            <p:cNvSpPr/>
            <p:nvPr/>
          </p:nvSpPr>
          <p:spPr>
            <a:xfrm>
              <a:off x="442482" y="5003825"/>
              <a:ext cx="15035" cy="208648"/>
            </a:xfrm>
            <a:custGeom>
              <a:avLst/>
              <a:gdLst/>
              <a:ahLst/>
              <a:cxnLst/>
              <a:rect l="l" t="t" r="r" b="b"/>
              <a:pathLst>
                <a:path w="372" h="5162" extrusionOk="0">
                  <a:moveTo>
                    <a:pt x="347" y="1"/>
                  </a:moveTo>
                  <a:lnTo>
                    <a:pt x="347" y="1"/>
                  </a:lnTo>
                  <a:cubicBezTo>
                    <a:pt x="266" y="34"/>
                    <a:pt x="187" y="73"/>
                    <a:pt x="111" y="117"/>
                  </a:cubicBezTo>
                  <a:cubicBezTo>
                    <a:pt x="7" y="1786"/>
                    <a:pt x="1" y="3482"/>
                    <a:pt x="140" y="5151"/>
                  </a:cubicBezTo>
                  <a:cubicBezTo>
                    <a:pt x="216" y="5151"/>
                    <a:pt x="295" y="5157"/>
                    <a:pt x="371" y="5161"/>
                  </a:cubicBezTo>
                  <a:cubicBezTo>
                    <a:pt x="229" y="3449"/>
                    <a:pt x="237" y="1711"/>
                    <a:pt x="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4" name="Google Shape;2384;p64"/>
            <p:cNvSpPr/>
            <p:nvPr/>
          </p:nvSpPr>
          <p:spPr>
            <a:xfrm>
              <a:off x="471947" y="4998490"/>
              <a:ext cx="44136" cy="217985"/>
            </a:xfrm>
            <a:custGeom>
              <a:avLst/>
              <a:gdLst/>
              <a:ahLst/>
              <a:cxnLst/>
              <a:rect l="l" t="t" r="r" b="b"/>
              <a:pathLst>
                <a:path w="1092" h="5393" extrusionOk="0">
                  <a:moveTo>
                    <a:pt x="877" y="0"/>
                  </a:moveTo>
                  <a:cubicBezTo>
                    <a:pt x="746" y="866"/>
                    <a:pt x="607" y="1732"/>
                    <a:pt x="462" y="2595"/>
                  </a:cubicBezTo>
                  <a:cubicBezTo>
                    <a:pt x="313" y="3502"/>
                    <a:pt x="171" y="4428"/>
                    <a:pt x="1" y="5345"/>
                  </a:cubicBezTo>
                  <a:cubicBezTo>
                    <a:pt x="17" y="5349"/>
                    <a:pt x="36" y="5353"/>
                    <a:pt x="55" y="5355"/>
                  </a:cubicBezTo>
                  <a:cubicBezTo>
                    <a:pt x="106" y="5366"/>
                    <a:pt x="158" y="5380"/>
                    <a:pt x="212" y="5393"/>
                  </a:cubicBezTo>
                  <a:cubicBezTo>
                    <a:pt x="380" y="4494"/>
                    <a:pt x="520" y="3591"/>
                    <a:pt x="670" y="2701"/>
                  </a:cubicBezTo>
                  <a:cubicBezTo>
                    <a:pt x="819" y="1823"/>
                    <a:pt x="957" y="943"/>
                    <a:pt x="1092" y="63"/>
                  </a:cubicBezTo>
                  <a:cubicBezTo>
                    <a:pt x="1022" y="38"/>
                    <a:pt x="949" y="17"/>
                    <a:pt x="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5" name="Google Shape;2385;p64"/>
            <p:cNvSpPr/>
            <p:nvPr/>
          </p:nvSpPr>
          <p:spPr>
            <a:xfrm>
              <a:off x="484760" y="5029976"/>
              <a:ext cx="76551" cy="190621"/>
            </a:xfrm>
            <a:custGeom>
              <a:avLst/>
              <a:gdLst/>
              <a:ahLst/>
              <a:cxnLst/>
              <a:rect l="l" t="t" r="r" b="b"/>
              <a:pathLst>
                <a:path w="1894" h="4716" extrusionOk="0">
                  <a:moveTo>
                    <a:pt x="1736" y="0"/>
                  </a:moveTo>
                  <a:cubicBezTo>
                    <a:pt x="1498" y="766"/>
                    <a:pt x="1239" y="1528"/>
                    <a:pt x="968" y="2278"/>
                  </a:cubicBezTo>
                  <a:cubicBezTo>
                    <a:pt x="678" y="3081"/>
                    <a:pt x="363" y="3872"/>
                    <a:pt x="1" y="4645"/>
                  </a:cubicBezTo>
                  <a:cubicBezTo>
                    <a:pt x="69" y="4665"/>
                    <a:pt x="133" y="4688"/>
                    <a:pt x="197" y="4715"/>
                  </a:cubicBezTo>
                  <a:cubicBezTo>
                    <a:pt x="539" y="3992"/>
                    <a:pt x="835" y="3245"/>
                    <a:pt x="1115" y="2495"/>
                  </a:cubicBezTo>
                  <a:cubicBezTo>
                    <a:pt x="1394" y="1748"/>
                    <a:pt x="1653" y="992"/>
                    <a:pt x="1893" y="228"/>
                  </a:cubicBezTo>
                  <a:cubicBezTo>
                    <a:pt x="1844" y="147"/>
                    <a:pt x="1790" y="73"/>
                    <a:pt x="17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6" name="Google Shape;2386;p64"/>
            <p:cNvSpPr/>
            <p:nvPr/>
          </p:nvSpPr>
          <p:spPr>
            <a:xfrm>
              <a:off x="516812" y="5118493"/>
              <a:ext cx="67740" cy="118592"/>
            </a:xfrm>
            <a:custGeom>
              <a:avLst/>
              <a:gdLst/>
              <a:ahLst/>
              <a:cxnLst/>
              <a:rect l="l" t="t" r="r" b="b"/>
              <a:pathLst>
                <a:path w="1676" h="2934" extrusionOk="0">
                  <a:moveTo>
                    <a:pt x="1668" y="1"/>
                  </a:moveTo>
                  <a:cubicBezTo>
                    <a:pt x="1481" y="407"/>
                    <a:pt x="1278" y="802"/>
                    <a:pt x="1067" y="1192"/>
                  </a:cubicBezTo>
                  <a:cubicBezTo>
                    <a:pt x="765" y="1751"/>
                    <a:pt x="409" y="2318"/>
                    <a:pt x="1" y="2842"/>
                  </a:cubicBezTo>
                  <a:cubicBezTo>
                    <a:pt x="15" y="2852"/>
                    <a:pt x="30" y="2863"/>
                    <a:pt x="44" y="2873"/>
                  </a:cubicBezTo>
                  <a:cubicBezTo>
                    <a:pt x="71" y="2894"/>
                    <a:pt x="96" y="2912"/>
                    <a:pt x="123" y="2933"/>
                  </a:cubicBezTo>
                  <a:cubicBezTo>
                    <a:pt x="435" y="2546"/>
                    <a:pt x="719" y="2134"/>
                    <a:pt x="978" y="1711"/>
                  </a:cubicBezTo>
                  <a:cubicBezTo>
                    <a:pt x="1220" y="1320"/>
                    <a:pt x="1448" y="912"/>
                    <a:pt x="1657" y="492"/>
                  </a:cubicBezTo>
                  <a:cubicBezTo>
                    <a:pt x="1670" y="326"/>
                    <a:pt x="1676" y="165"/>
                    <a:pt x="16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7" name="Google Shape;2387;p64"/>
            <p:cNvSpPr/>
            <p:nvPr/>
          </p:nvSpPr>
          <p:spPr>
            <a:xfrm>
              <a:off x="297096" y="5211901"/>
              <a:ext cx="170724" cy="277200"/>
            </a:xfrm>
            <a:custGeom>
              <a:avLst/>
              <a:gdLst/>
              <a:ahLst/>
              <a:cxnLst/>
              <a:rect l="l" t="t" r="r" b="b"/>
              <a:pathLst>
                <a:path w="4224" h="6858" extrusionOk="0">
                  <a:moveTo>
                    <a:pt x="3739" y="1"/>
                  </a:moveTo>
                  <a:cubicBezTo>
                    <a:pt x="3674" y="1"/>
                    <a:pt x="3608" y="1"/>
                    <a:pt x="3544" y="3"/>
                  </a:cubicBezTo>
                  <a:cubicBezTo>
                    <a:pt x="3463" y="7"/>
                    <a:pt x="3385" y="13"/>
                    <a:pt x="3304" y="22"/>
                  </a:cubicBezTo>
                  <a:cubicBezTo>
                    <a:pt x="3173" y="34"/>
                    <a:pt x="3045" y="55"/>
                    <a:pt x="2914" y="84"/>
                  </a:cubicBezTo>
                  <a:cubicBezTo>
                    <a:pt x="2809" y="104"/>
                    <a:pt x="2703" y="133"/>
                    <a:pt x="2600" y="160"/>
                  </a:cubicBezTo>
                  <a:cubicBezTo>
                    <a:pt x="1020" y="1303"/>
                    <a:pt x="392" y="3449"/>
                    <a:pt x="140" y="5319"/>
                  </a:cubicBezTo>
                  <a:cubicBezTo>
                    <a:pt x="78" y="5787"/>
                    <a:pt x="30" y="6259"/>
                    <a:pt x="1" y="6739"/>
                  </a:cubicBezTo>
                  <a:cubicBezTo>
                    <a:pt x="73" y="6762"/>
                    <a:pt x="144" y="6785"/>
                    <a:pt x="212" y="6807"/>
                  </a:cubicBezTo>
                  <a:cubicBezTo>
                    <a:pt x="260" y="6824"/>
                    <a:pt x="305" y="6843"/>
                    <a:pt x="351" y="6857"/>
                  </a:cubicBezTo>
                  <a:cubicBezTo>
                    <a:pt x="730" y="4782"/>
                    <a:pt x="1475" y="2753"/>
                    <a:pt x="2902" y="1200"/>
                  </a:cubicBezTo>
                  <a:cubicBezTo>
                    <a:pt x="3281" y="788"/>
                    <a:pt x="3728" y="372"/>
                    <a:pt x="4223" y="42"/>
                  </a:cubicBezTo>
                  <a:cubicBezTo>
                    <a:pt x="4140" y="30"/>
                    <a:pt x="4053" y="20"/>
                    <a:pt x="3971" y="11"/>
                  </a:cubicBezTo>
                  <a:cubicBezTo>
                    <a:pt x="3894" y="5"/>
                    <a:pt x="3815" y="1"/>
                    <a:pt x="37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8" name="Google Shape;2388;p64"/>
            <p:cNvSpPr/>
            <p:nvPr/>
          </p:nvSpPr>
          <p:spPr>
            <a:xfrm>
              <a:off x="319811" y="5214851"/>
              <a:ext cx="198814" cy="285850"/>
            </a:xfrm>
            <a:custGeom>
              <a:avLst/>
              <a:gdLst/>
              <a:ahLst/>
              <a:cxnLst/>
              <a:rect l="l" t="t" r="r" b="b"/>
              <a:pathLst>
                <a:path w="4919" h="7072" extrusionOk="0">
                  <a:moveTo>
                    <a:pt x="3819" y="0"/>
                  </a:moveTo>
                  <a:cubicBezTo>
                    <a:pt x="3286" y="363"/>
                    <a:pt x="2783" y="845"/>
                    <a:pt x="2410" y="1284"/>
                  </a:cubicBezTo>
                  <a:cubicBezTo>
                    <a:pt x="1069" y="2866"/>
                    <a:pt x="360" y="4842"/>
                    <a:pt x="0" y="6871"/>
                  </a:cubicBezTo>
                  <a:cubicBezTo>
                    <a:pt x="145" y="6933"/>
                    <a:pt x="282" y="7000"/>
                    <a:pt x="414" y="7072"/>
                  </a:cubicBezTo>
                  <a:cubicBezTo>
                    <a:pt x="1009" y="5848"/>
                    <a:pt x="1773" y="4691"/>
                    <a:pt x="2514" y="3630"/>
                  </a:cubicBezTo>
                  <a:cubicBezTo>
                    <a:pt x="3264" y="2549"/>
                    <a:pt x="4061" y="1491"/>
                    <a:pt x="4918" y="489"/>
                  </a:cubicBezTo>
                  <a:cubicBezTo>
                    <a:pt x="4904" y="479"/>
                    <a:pt x="4889" y="468"/>
                    <a:pt x="4875" y="458"/>
                  </a:cubicBezTo>
                  <a:cubicBezTo>
                    <a:pt x="4690" y="328"/>
                    <a:pt x="4489" y="220"/>
                    <a:pt x="4278" y="141"/>
                  </a:cubicBezTo>
                  <a:cubicBezTo>
                    <a:pt x="4214" y="114"/>
                    <a:pt x="4146" y="91"/>
                    <a:pt x="4082" y="71"/>
                  </a:cubicBezTo>
                  <a:cubicBezTo>
                    <a:pt x="4046" y="60"/>
                    <a:pt x="4011" y="50"/>
                    <a:pt x="3976" y="40"/>
                  </a:cubicBezTo>
                  <a:cubicBezTo>
                    <a:pt x="3924" y="27"/>
                    <a:pt x="3870" y="13"/>
                    <a:pt x="38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9" name="Google Shape;2389;p64"/>
            <p:cNvSpPr/>
            <p:nvPr/>
          </p:nvSpPr>
          <p:spPr>
            <a:xfrm>
              <a:off x="382905" y="5282553"/>
              <a:ext cx="185759" cy="284557"/>
            </a:xfrm>
            <a:custGeom>
              <a:avLst/>
              <a:gdLst/>
              <a:ahLst/>
              <a:cxnLst/>
              <a:rect l="l" t="t" r="r" b="b"/>
              <a:pathLst>
                <a:path w="4596" h="7040" extrusionOk="0">
                  <a:moveTo>
                    <a:pt x="4277" y="1"/>
                  </a:moveTo>
                  <a:cubicBezTo>
                    <a:pt x="3676" y="1173"/>
                    <a:pt x="2995" y="2314"/>
                    <a:pt x="2260" y="3399"/>
                  </a:cubicBezTo>
                  <a:cubicBezTo>
                    <a:pt x="1618" y="4347"/>
                    <a:pt x="872" y="5389"/>
                    <a:pt x="0" y="6294"/>
                  </a:cubicBezTo>
                  <a:cubicBezTo>
                    <a:pt x="208" y="6523"/>
                    <a:pt x="386" y="6772"/>
                    <a:pt x="533" y="7039"/>
                  </a:cubicBezTo>
                  <a:cubicBezTo>
                    <a:pt x="537" y="7039"/>
                    <a:pt x="541" y="7035"/>
                    <a:pt x="543" y="7035"/>
                  </a:cubicBezTo>
                  <a:cubicBezTo>
                    <a:pt x="1792" y="6068"/>
                    <a:pt x="2810" y="4784"/>
                    <a:pt x="3643" y="3467"/>
                  </a:cubicBezTo>
                  <a:cubicBezTo>
                    <a:pt x="3958" y="2966"/>
                    <a:pt x="4260" y="2452"/>
                    <a:pt x="4540" y="1922"/>
                  </a:cubicBezTo>
                  <a:cubicBezTo>
                    <a:pt x="4595" y="1208"/>
                    <a:pt x="4504" y="541"/>
                    <a:pt x="42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0" name="Google Shape;2390;p64"/>
            <p:cNvSpPr/>
            <p:nvPr/>
          </p:nvSpPr>
          <p:spPr>
            <a:xfrm>
              <a:off x="258860" y="5224471"/>
              <a:ext cx="126103" cy="257071"/>
            </a:xfrm>
            <a:custGeom>
              <a:avLst/>
              <a:gdLst/>
              <a:ahLst/>
              <a:cxnLst/>
              <a:rect l="l" t="t" r="r" b="b"/>
              <a:pathLst>
                <a:path w="3120" h="6360" extrusionOk="0">
                  <a:moveTo>
                    <a:pt x="3119" y="0"/>
                  </a:moveTo>
                  <a:cubicBezTo>
                    <a:pt x="2276" y="344"/>
                    <a:pt x="1479" y="972"/>
                    <a:pt x="887" y="1864"/>
                  </a:cubicBezTo>
                  <a:cubicBezTo>
                    <a:pt x="1" y="3200"/>
                    <a:pt x="15" y="4896"/>
                    <a:pt x="247" y="6254"/>
                  </a:cubicBezTo>
                  <a:cubicBezTo>
                    <a:pt x="411" y="6285"/>
                    <a:pt x="566" y="6323"/>
                    <a:pt x="719" y="6360"/>
                  </a:cubicBezTo>
                  <a:cubicBezTo>
                    <a:pt x="754" y="5840"/>
                    <a:pt x="812" y="5320"/>
                    <a:pt x="889" y="4811"/>
                  </a:cubicBezTo>
                  <a:cubicBezTo>
                    <a:pt x="1158" y="3065"/>
                    <a:pt x="1752" y="1152"/>
                    <a:pt x="31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1" name="Google Shape;2391;p64"/>
            <p:cNvSpPr/>
            <p:nvPr/>
          </p:nvSpPr>
          <p:spPr>
            <a:xfrm>
              <a:off x="423081" y="5382913"/>
              <a:ext cx="140410" cy="177888"/>
            </a:xfrm>
            <a:custGeom>
              <a:avLst/>
              <a:gdLst/>
              <a:ahLst/>
              <a:cxnLst/>
              <a:rect l="l" t="t" r="r" b="b"/>
              <a:pathLst>
                <a:path w="3474" h="4401" extrusionOk="0">
                  <a:moveTo>
                    <a:pt x="3473" y="0"/>
                  </a:moveTo>
                  <a:cubicBezTo>
                    <a:pt x="3241" y="415"/>
                    <a:pt x="2993" y="818"/>
                    <a:pt x="2736" y="1208"/>
                  </a:cubicBezTo>
                  <a:cubicBezTo>
                    <a:pt x="1972" y="2376"/>
                    <a:pt x="1075" y="3500"/>
                    <a:pt x="0" y="4401"/>
                  </a:cubicBezTo>
                  <a:cubicBezTo>
                    <a:pt x="2032" y="3614"/>
                    <a:pt x="3169" y="1746"/>
                    <a:pt x="3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2" name="Google Shape;2392;p64"/>
            <p:cNvSpPr/>
            <p:nvPr/>
          </p:nvSpPr>
          <p:spPr>
            <a:xfrm>
              <a:off x="343497" y="5238860"/>
              <a:ext cx="207584" cy="291388"/>
            </a:xfrm>
            <a:custGeom>
              <a:avLst/>
              <a:gdLst/>
              <a:ahLst/>
              <a:cxnLst/>
              <a:rect l="l" t="t" r="r" b="b"/>
              <a:pathLst>
                <a:path w="5136" h="7209" extrusionOk="0">
                  <a:moveTo>
                    <a:pt x="4467" y="1"/>
                  </a:moveTo>
                  <a:cubicBezTo>
                    <a:pt x="3661" y="947"/>
                    <a:pt x="2910" y="1941"/>
                    <a:pt x="2205" y="2956"/>
                  </a:cubicBezTo>
                  <a:cubicBezTo>
                    <a:pt x="1431" y="4068"/>
                    <a:pt x="617" y="5285"/>
                    <a:pt x="0" y="6575"/>
                  </a:cubicBezTo>
                  <a:cubicBezTo>
                    <a:pt x="218" y="6706"/>
                    <a:pt x="416" y="6851"/>
                    <a:pt x="596" y="7006"/>
                  </a:cubicBezTo>
                  <a:cubicBezTo>
                    <a:pt x="673" y="7070"/>
                    <a:pt x="741" y="7136"/>
                    <a:pt x="812" y="7203"/>
                  </a:cubicBezTo>
                  <a:lnTo>
                    <a:pt x="818" y="7209"/>
                  </a:lnTo>
                  <a:cubicBezTo>
                    <a:pt x="1742" y="6248"/>
                    <a:pt x="2547" y="5173"/>
                    <a:pt x="3272" y="4057"/>
                  </a:cubicBezTo>
                  <a:cubicBezTo>
                    <a:pt x="3945" y="3022"/>
                    <a:pt x="4576" y="1949"/>
                    <a:pt x="5136" y="841"/>
                  </a:cubicBezTo>
                  <a:cubicBezTo>
                    <a:pt x="4991" y="566"/>
                    <a:pt x="4815" y="334"/>
                    <a:pt x="4612" y="133"/>
                  </a:cubicBezTo>
                  <a:cubicBezTo>
                    <a:pt x="4566" y="88"/>
                    <a:pt x="4516" y="44"/>
                    <a:pt x="44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3" name="Google Shape;2393;p64"/>
            <p:cNvSpPr/>
            <p:nvPr/>
          </p:nvSpPr>
          <p:spPr>
            <a:xfrm>
              <a:off x="287421" y="5218449"/>
              <a:ext cx="114260" cy="265883"/>
            </a:xfrm>
            <a:custGeom>
              <a:avLst/>
              <a:gdLst/>
              <a:ahLst/>
              <a:cxnLst/>
              <a:rect l="l" t="t" r="r" b="b"/>
              <a:pathLst>
                <a:path w="2827" h="6578" extrusionOk="0">
                  <a:moveTo>
                    <a:pt x="2827" y="0"/>
                  </a:moveTo>
                  <a:lnTo>
                    <a:pt x="2827" y="0"/>
                  </a:lnTo>
                  <a:cubicBezTo>
                    <a:pt x="2684" y="42"/>
                    <a:pt x="2541" y="89"/>
                    <a:pt x="2400" y="149"/>
                  </a:cubicBezTo>
                  <a:cubicBezTo>
                    <a:pt x="1033" y="1301"/>
                    <a:pt x="443" y="3214"/>
                    <a:pt x="170" y="4960"/>
                  </a:cubicBezTo>
                  <a:cubicBezTo>
                    <a:pt x="93" y="5469"/>
                    <a:pt x="33" y="5989"/>
                    <a:pt x="0" y="6513"/>
                  </a:cubicBezTo>
                  <a:cubicBezTo>
                    <a:pt x="73" y="6529"/>
                    <a:pt x="143" y="6550"/>
                    <a:pt x="211" y="6571"/>
                  </a:cubicBezTo>
                  <a:cubicBezTo>
                    <a:pt x="218" y="6575"/>
                    <a:pt x="222" y="6575"/>
                    <a:pt x="228" y="6577"/>
                  </a:cubicBezTo>
                  <a:cubicBezTo>
                    <a:pt x="259" y="6101"/>
                    <a:pt x="305" y="5625"/>
                    <a:pt x="367" y="5157"/>
                  </a:cubicBezTo>
                  <a:cubicBezTo>
                    <a:pt x="619" y="3287"/>
                    <a:pt x="1247" y="1141"/>
                    <a:pt x="28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4" name="Google Shape;2394;p64"/>
            <p:cNvSpPr/>
            <p:nvPr/>
          </p:nvSpPr>
          <p:spPr>
            <a:xfrm>
              <a:off x="310581" y="5213679"/>
              <a:ext cx="163004" cy="279019"/>
            </a:xfrm>
            <a:custGeom>
              <a:avLst/>
              <a:gdLst/>
              <a:ahLst/>
              <a:cxnLst/>
              <a:rect l="l" t="t" r="r" b="b"/>
              <a:pathLst>
                <a:path w="4033" h="6903" extrusionOk="0">
                  <a:moveTo>
                    <a:pt x="3873" y="0"/>
                  </a:moveTo>
                  <a:cubicBezTo>
                    <a:pt x="3378" y="328"/>
                    <a:pt x="2935" y="746"/>
                    <a:pt x="2554" y="1158"/>
                  </a:cubicBezTo>
                  <a:cubicBezTo>
                    <a:pt x="1129" y="2709"/>
                    <a:pt x="382" y="4740"/>
                    <a:pt x="1" y="6817"/>
                  </a:cubicBezTo>
                  <a:cubicBezTo>
                    <a:pt x="73" y="6842"/>
                    <a:pt x="144" y="6871"/>
                    <a:pt x="210" y="6902"/>
                  </a:cubicBezTo>
                  <a:cubicBezTo>
                    <a:pt x="576" y="4871"/>
                    <a:pt x="1285" y="2895"/>
                    <a:pt x="2624" y="1313"/>
                  </a:cubicBezTo>
                  <a:cubicBezTo>
                    <a:pt x="2997" y="874"/>
                    <a:pt x="3500" y="392"/>
                    <a:pt x="4032" y="29"/>
                  </a:cubicBezTo>
                  <a:cubicBezTo>
                    <a:pt x="4014" y="27"/>
                    <a:pt x="3995" y="21"/>
                    <a:pt x="3977" y="19"/>
                  </a:cubicBezTo>
                  <a:cubicBezTo>
                    <a:pt x="3943" y="11"/>
                    <a:pt x="3906" y="7"/>
                    <a:pt x="38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5" name="Google Shape;2395;p64"/>
            <p:cNvSpPr/>
            <p:nvPr/>
          </p:nvSpPr>
          <p:spPr>
            <a:xfrm>
              <a:off x="335964" y="5234616"/>
              <a:ext cx="187578" cy="269965"/>
            </a:xfrm>
            <a:custGeom>
              <a:avLst/>
              <a:gdLst/>
              <a:ahLst/>
              <a:cxnLst/>
              <a:rect l="l" t="t" r="r" b="b"/>
              <a:pathLst>
                <a:path w="4641" h="6679" extrusionOk="0">
                  <a:moveTo>
                    <a:pt x="4506" y="0"/>
                  </a:moveTo>
                  <a:cubicBezTo>
                    <a:pt x="3649" y="1002"/>
                    <a:pt x="2852" y="2060"/>
                    <a:pt x="2100" y="3137"/>
                  </a:cubicBezTo>
                  <a:cubicBezTo>
                    <a:pt x="1359" y="4200"/>
                    <a:pt x="594" y="5357"/>
                    <a:pt x="0" y="6581"/>
                  </a:cubicBezTo>
                  <a:cubicBezTo>
                    <a:pt x="58" y="6612"/>
                    <a:pt x="116" y="6645"/>
                    <a:pt x="174" y="6678"/>
                  </a:cubicBezTo>
                  <a:cubicBezTo>
                    <a:pt x="789" y="5390"/>
                    <a:pt x="1603" y="4171"/>
                    <a:pt x="2379" y="3059"/>
                  </a:cubicBezTo>
                  <a:cubicBezTo>
                    <a:pt x="3084" y="2046"/>
                    <a:pt x="3835" y="1052"/>
                    <a:pt x="4641" y="108"/>
                  </a:cubicBezTo>
                  <a:cubicBezTo>
                    <a:pt x="4622" y="91"/>
                    <a:pt x="4606" y="77"/>
                    <a:pt x="4585" y="60"/>
                  </a:cubicBezTo>
                  <a:cubicBezTo>
                    <a:pt x="4558" y="39"/>
                    <a:pt x="4533" y="19"/>
                    <a:pt x="45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6" name="Google Shape;2396;p64"/>
            <p:cNvSpPr/>
            <p:nvPr/>
          </p:nvSpPr>
          <p:spPr>
            <a:xfrm>
              <a:off x="376059" y="5272691"/>
              <a:ext cx="179211" cy="264266"/>
            </a:xfrm>
            <a:custGeom>
              <a:avLst/>
              <a:gdLst/>
              <a:ahLst/>
              <a:cxnLst/>
              <a:rect l="l" t="t" r="r" b="b"/>
              <a:pathLst>
                <a:path w="4434" h="6538" extrusionOk="0">
                  <a:moveTo>
                    <a:pt x="4318" y="0"/>
                  </a:moveTo>
                  <a:cubicBezTo>
                    <a:pt x="3758" y="1108"/>
                    <a:pt x="3123" y="2183"/>
                    <a:pt x="2454" y="3218"/>
                  </a:cubicBezTo>
                  <a:cubicBezTo>
                    <a:pt x="1729" y="4336"/>
                    <a:pt x="924" y="5411"/>
                    <a:pt x="0" y="6372"/>
                  </a:cubicBezTo>
                  <a:cubicBezTo>
                    <a:pt x="54" y="6426"/>
                    <a:pt x="106" y="6480"/>
                    <a:pt x="157" y="6538"/>
                  </a:cubicBezTo>
                  <a:cubicBezTo>
                    <a:pt x="1029" y="5633"/>
                    <a:pt x="1775" y="4591"/>
                    <a:pt x="2417" y="3643"/>
                  </a:cubicBezTo>
                  <a:cubicBezTo>
                    <a:pt x="3150" y="2558"/>
                    <a:pt x="3831" y="1419"/>
                    <a:pt x="4434" y="245"/>
                  </a:cubicBezTo>
                  <a:cubicBezTo>
                    <a:pt x="4431" y="240"/>
                    <a:pt x="4431" y="238"/>
                    <a:pt x="4427" y="234"/>
                  </a:cubicBezTo>
                  <a:cubicBezTo>
                    <a:pt x="4394" y="153"/>
                    <a:pt x="4355" y="75"/>
                    <a:pt x="4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7" name="Google Shape;2397;p64"/>
            <p:cNvSpPr/>
            <p:nvPr/>
          </p:nvSpPr>
          <p:spPr>
            <a:xfrm>
              <a:off x="404312" y="5360157"/>
              <a:ext cx="161427" cy="206667"/>
            </a:xfrm>
            <a:custGeom>
              <a:avLst/>
              <a:gdLst/>
              <a:ahLst/>
              <a:cxnLst/>
              <a:rect l="l" t="t" r="r" b="b"/>
              <a:pathLst>
                <a:path w="3994" h="5113" extrusionOk="0">
                  <a:moveTo>
                    <a:pt x="3993" y="0"/>
                  </a:moveTo>
                  <a:lnTo>
                    <a:pt x="3993" y="0"/>
                  </a:lnTo>
                  <a:cubicBezTo>
                    <a:pt x="3714" y="528"/>
                    <a:pt x="3412" y="1044"/>
                    <a:pt x="3095" y="1543"/>
                  </a:cubicBezTo>
                  <a:cubicBezTo>
                    <a:pt x="2268" y="2864"/>
                    <a:pt x="1250" y="4148"/>
                    <a:pt x="1" y="5113"/>
                  </a:cubicBezTo>
                  <a:cubicBezTo>
                    <a:pt x="156" y="5069"/>
                    <a:pt x="305" y="5018"/>
                    <a:pt x="450" y="4960"/>
                  </a:cubicBezTo>
                  <a:cubicBezTo>
                    <a:pt x="1523" y="4059"/>
                    <a:pt x="2422" y="2937"/>
                    <a:pt x="3186" y="1769"/>
                  </a:cubicBezTo>
                  <a:cubicBezTo>
                    <a:pt x="3443" y="1375"/>
                    <a:pt x="3691" y="971"/>
                    <a:pt x="3923" y="559"/>
                  </a:cubicBezTo>
                  <a:cubicBezTo>
                    <a:pt x="3956" y="371"/>
                    <a:pt x="3981" y="184"/>
                    <a:pt x="39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8" name="Google Shape;2398;p64"/>
            <p:cNvSpPr/>
            <p:nvPr/>
          </p:nvSpPr>
          <p:spPr>
            <a:xfrm>
              <a:off x="115319" y="5472198"/>
              <a:ext cx="95224" cy="478492"/>
            </a:xfrm>
            <a:custGeom>
              <a:avLst/>
              <a:gdLst/>
              <a:ahLst/>
              <a:cxnLst/>
              <a:rect l="l" t="t" r="r" b="b"/>
              <a:pathLst>
                <a:path w="2356" h="11838" extrusionOk="0">
                  <a:moveTo>
                    <a:pt x="1701" y="1"/>
                  </a:moveTo>
                  <a:lnTo>
                    <a:pt x="1608" y="9"/>
                  </a:lnTo>
                  <a:cubicBezTo>
                    <a:pt x="1496" y="20"/>
                    <a:pt x="1390" y="34"/>
                    <a:pt x="1289" y="51"/>
                  </a:cubicBezTo>
                  <a:cubicBezTo>
                    <a:pt x="1235" y="59"/>
                    <a:pt x="1181" y="69"/>
                    <a:pt x="1129" y="80"/>
                  </a:cubicBezTo>
                  <a:cubicBezTo>
                    <a:pt x="879" y="131"/>
                    <a:pt x="655" y="198"/>
                    <a:pt x="448" y="287"/>
                  </a:cubicBezTo>
                  <a:cubicBezTo>
                    <a:pt x="378" y="314"/>
                    <a:pt x="311" y="345"/>
                    <a:pt x="245" y="380"/>
                  </a:cubicBezTo>
                  <a:cubicBezTo>
                    <a:pt x="222" y="392"/>
                    <a:pt x="199" y="403"/>
                    <a:pt x="177" y="415"/>
                  </a:cubicBezTo>
                  <a:cubicBezTo>
                    <a:pt x="150" y="428"/>
                    <a:pt x="125" y="444"/>
                    <a:pt x="100" y="456"/>
                  </a:cubicBezTo>
                  <a:cubicBezTo>
                    <a:pt x="1" y="1564"/>
                    <a:pt x="5" y="2693"/>
                    <a:pt x="63" y="3790"/>
                  </a:cubicBezTo>
                  <a:cubicBezTo>
                    <a:pt x="208" y="6571"/>
                    <a:pt x="800" y="9338"/>
                    <a:pt x="2030" y="11837"/>
                  </a:cubicBezTo>
                  <a:lnTo>
                    <a:pt x="2355" y="11815"/>
                  </a:lnTo>
                  <a:cubicBezTo>
                    <a:pt x="1825" y="9197"/>
                    <a:pt x="1560" y="6524"/>
                    <a:pt x="1548" y="3855"/>
                  </a:cubicBezTo>
                  <a:cubicBezTo>
                    <a:pt x="1545" y="2579"/>
                    <a:pt x="1566" y="1281"/>
                    <a:pt x="17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9" name="Google Shape;2399;p64"/>
            <p:cNvSpPr/>
            <p:nvPr/>
          </p:nvSpPr>
          <p:spPr>
            <a:xfrm>
              <a:off x="186900" y="5471349"/>
              <a:ext cx="51734" cy="477845"/>
            </a:xfrm>
            <a:custGeom>
              <a:avLst/>
              <a:gdLst/>
              <a:ahLst/>
              <a:cxnLst/>
              <a:rect l="l" t="t" r="r" b="b"/>
              <a:pathLst>
                <a:path w="1280" h="11822" extrusionOk="0">
                  <a:moveTo>
                    <a:pt x="414" y="0"/>
                  </a:moveTo>
                  <a:cubicBezTo>
                    <a:pt x="325" y="0"/>
                    <a:pt x="238" y="3"/>
                    <a:pt x="155" y="7"/>
                  </a:cubicBezTo>
                  <a:cubicBezTo>
                    <a:pt x="23" y="1277"/>
                    <a:pt x="0" y="2569"/>
                    <a:pt x="11" y="3840"/>
                  </a:cubicBezTo>
                  <a:cubicBezTo>
                    <a:pt x="31" y="6520"/>
                    <a:pt x="290" y="9197"/>
                    <a:pt x="822" y="11821"/>
                  </a:cubicBezTo>
                  <a:lnTo>
                    <a:pt x="1280" y="11790"/>
                  </a:lnTo>
                  <a:cubicBezTo>
                    <a:pt x="1120" y="7876"/>
                    <a:pt x="1135" y="3946"/>
                    <a:pt x="1120" y="30"/>
                  </a:cubicBezTo>
                  <a:cubicBezTo>
                    <a:pt x="922" y="14"/>
                    <a:pt x="717" y="3"/>
                    <a:pt x="503" y="1"/>
                  </a:cubicBezTo>
                  <a:cubicBezTo>
                    <a:pt x="473" y="1"/>
                    <a:pt x="443" y="0"/>
                    <a:pt x="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0" name="Google Shape;2400;p64"/>
            <p:cNvSpPr/>
            <p:nvPr/>
          </p:nvSpPr>
          <p:spPr>
            <a:xfrm>
              <a:off x="2914" y="5496974"/>
              <a:ext cx="184668" cy="456140"/>
            </a:xfrm>
            <a:custGeom>
              <a:avLst/>
              <a:gdLst/>
              <a:ahLst/>
              <a:cxnLst/>
              <a:rect l="l" t="t" r="r" b="b"/>
              <a:pathLst>
                <a:path w="4569" h="11285" extrusionOk="0">
                  <a:moveTo>
                    <a:pt x="2647" y="1"/>
                  </a:moveTo>
                  <a:lnTo>
                    <a:pt x="2647" y="1"/>
                  </a:lnTo>
                  <a:cubicBezTo>
                    <a:pt x="2606" y="30"/>
                    <a:pt x="2566" y="61"/>
                    <a:pt x="2529" y="92"/>
                  </a:cubicBezTo>
                  <a:cubicBezTo>
                    <a:pt x="2471" y="142"/>
                    <a:pt x="2413" y="193"/>
                    <a:pt x="2357" y="247"/>
                  </a:cubicBezTo>
                  <a:cubicBezTo>
                    <a:pt x="2332" y="270"/>
                    <a:pt x="2310" y="295"/>
                    <a:pt x="2289" y="318"/>
                  </a:cubicBezTo>
                  <a:cubicBezTo>
                    <a:pt x="2237" y="374"/>
                    <a:pt x="2185" y="434"/>
                    <a:pt x="2140" y="494"/>
                  </a:cubicBezTo>
                  <a:cubicBezTo>
                    <a:pt x="2090" y="556"/>
                    <a:pt x="2042" y="622"/>
                    <a:pt x="1999" y="690"/>
                  </a:cubicBezTo>
                  <a:cubicBezTo>
                    <a:pt x="1" y="3794"/>
                    <a:pt x="3947" y="11284"/>
                    <a:pt x="3947" y="11284"/>
                  </a:cubicBezTo>
                  <a:lnTo>
                    <a:pt x="4569" y="11241"/>
                  </a:lnTo>
                  <a:cubicBezTo>
                    <a:pt x="3330" y="8713"/>
                    <a:pt x="2726" y="5900"/>
                    <a:pt x="2608" y="3090"/>
                  </a:cubicBezTo>
                  <a:cubicBezTo>
                    <a:pt x="2566" y="2076"/>
                    <a:pt x="2560" y="1032"/>
                    <a:pt x="26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1" name="Google Shape;2401;p64"/>
            <p:cNvSpPr/>
            <p:nvPr/>
          </p:nvSpPr>
          <p:spPr>
            <a:xfrm>
              <a:off x="241384" y="5473370"/>
              <a:ext cx="54604" cy="473884"/>
            </a:xfrm>
            <a:custGeom>
              <a:avLst/>
              <a:gdLst/>
              <a:ahLst/>
              <a:cxnLst/>
              <a:rect l="l" t="t" r="r" b="b"/>
              <a:pathLst>
                <a:path w="1351" h="11724" extrusionOk="0">
                  <a:moveTo>
                    <a:pt x="0" y="1"/>
                  </a:moveTo>
                  <a:cubicBezTo>
                    <a:pt x="15" y="3904"/>
                    <a:pt x="0" y="7822"/>
                    <a:pt x="158" y="11723"/>
                  </a:cubicBezTo>
                  <a:lnTo>
                    <a:pt x="810" y="11676"/>
                  </a:lnTo>
                  <a:cubicBezTo>
                    <a:pt x="1058" y="9363"/>
                    <a:pt x="1154" y="7027"/>
                    <a:pt x="1236" y="4708"/>
                  </a:cubicBezTo>
                  <a:cubicBezTo>
                    <a:pt x="1292" y="3231"/>
                    <a:pt x="1334" y="1749"/>
                    <a:pt x="1350" y="264"/>
                  </a:cubicBezTo>
                  <a:cubicBezTo>
                    <a:pt x="1282" y="243"/>
                    <a:pt x="1212" y="222"/>
                    <a:pt x="1139" y="206"/>
                  </a:cubicBezTo>
                  <a:cubicBezTo>
                    <a:pt x="988" y="167"/>
                    <a:pt x="831" y="129"/>
                    <a:pt x="667" y="98"/>
                  </a:cubicBezTo>
                  <a:cubicBezTo>
                    <a:pt x="456" y="57"/>
                    <a:pt x="232" y="26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2" name="Google Shape;2402;p64"/>
            <p:cNvSpPr/>
            <p:nvPr/>
          </p:nvSpPr>
          <p:spPr>
            <a:xfrm>
              <a:off x="283298" y="5487031"/>
              <a:ext cx="83826" cy="457797"/>
            </a:xfrm>
            <a:custGeom>
              <a:avLst/>
              <a:gdLst/>
              <a:ahLst/>
              <a:cxnLst/>
              <a:rect l="l" t="t" r="r" b="b"/>
              <a:pathLst>
                <a:path w="2074" h="11326" extrusionOk="0">
                  <a:moveTo>
                    <a:pt x="541" y="0"/>
                  </a:moveTo>
                  <a:cubicBezTo>
                    <a:pt x="522" y="1446"/>
                    <a:pt x="483" y="2891"/>
                    <a:pt x="431" y="4335"/>
                  </a:cubicBezTo>
                  <a:cubicBezTo>
                    <a:pt x="344" y="6662"/>
                    <a:pt x="249" y="9004"/>
                    <a:pt x="1" y="11325"/>
                  </a:cubicBezTo>
                  <a:lnTo>
                    <a:pt x="487" y="11292"/>
                  </a:lnTo>
                  <a:cubicBezTo>
                    <a:pt x="1048" y="9211"/>
                    <a:pt x="1417" y="7070"/>
                    <a:pt x="1688" y="4943"/>
                  </a:cubicBezTo>
                  <a:cubicBezTo>
                    <a:pt x="1835" y="3775"/>
                    <a:pt x="1958" y="2603"/>
                    <a:pt x="2038" y="1431"/>
                  </a:cubicBezTo>
                  <a:cubicBezTo>
                    <a:pt x="2051" y="1241"/>
                    <a:pt x="2063" y="1052"/>
                    <a:pt x="2073" y="866"/>
                  </a:cubicBezTo>
                  <a:cubicBezTo>
                    <a:pt x="1893" y="711"/>
                    <a:pt x="1695" y="566"/>
                    <a:pt x="1477" y="435"/>
                  </a:cubicBezTo>
                  <a:cubicBezTo>
                    <a:pt x="1419" y="402"/>
                    <a:pt x="1363" y="369"/>
                    <a:pt x="1303" y="338"/>
                  </a:cubicBezTo>
                  <a:cubicBezTo>
                    <a:pt x="1171" y="266"/>
                    <a:pt x="1034" y="199"/>
                    <a:pt x="889" y="135"/>
                  </a:cubicBezTo>
                  <a:cubicBezTo>
                    <a:pt x="821" y="108"/>
                    <a:pt x="752" y="79"/>
                    <a:pt x="678" y="50"/>
                  </a:cubicBezTo>
                  <a:cubicBezTo>
                    <a:pt x="634" y="32"/>
                    <a:pt x="589" y="17"/>
                    <a:pt x="5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3" name="Google Shape;2403;p64"/>
            <p:cNvSpPr/>
            <p:nvPr/>
          </p:nvSpPr>
          <p:spPr>
            <a:xfrm>
              <a:off x="311996" y="5529956"/>
              <a:ext cx="151727" cy="412931"/>
            </a:xfrm>
            <a:custGeom>
              <a:avLst/>
              <a:gdLst/>
              <a:ahLst/>
              <a:cxnLst/>
              <a:rect l="l" t="t" r="r" b="b"/>
              <a:pathLst>
                <a:path w="3754" h="10216" extrusionOk="0">
                  <a:moveTo>
                    <a:pt x="1579" y="1"/>
                  </a:moveTo>
                  <a:cubicBezTo>
                    <a:pt x="1573" y="82"/>
                    <a:pt x="1568" y="164"/>
                    <a:pt x="1564" y="245"/>
                  </a:cubicBezTo>
                  <a:cubicBezTo>
                    <a:pt x="1479" y="1444"/>
                    <a:pt x="1361" y="2647"/>
                    <a:pt x="1206" y="3842"/>
                  </a:cubicBezTo>
                  <a:cubicBezTo>
                    <a:pt x="927" y="5977"/>
                    <a:pt x="562" y="8126"/>
                    <a:pt x="1" y="10216"/>
                  </a:cubicBezTo>
                  <a:lnTo>
                    <a:pt x="601" y="10172"/>
                  </a:lnTo>
                  <a:cubicBezTo>
                    <a:pt x="2527" y="7733"/>
                    <a:pt x="3753" y="3544"/>
                    <a:pt x="2275" y="916"/>
                  </a:cubicBezTo>
                  <a:cubicBezTo>
                    <a:pt x="2126" y="651"/>
                    <a:pt x="1950" y="402"/>
                    <a:pt x="1742" y="171"/>
                  </a:cubicBezTo>
                  <a:cubicBezTo>
                    <a:pt x="1691" y="115"/>
                    <a:pt x="1639" y="61"/>
                    <a:pt x="1585" y="7"/>
                  </a:cubicBezTo>
                  <a:lnTo>
                    <a:pt x="15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4" name="Google Shape;2404;p64"/>
            <p:cNvSpPr/>
            <p:nvPr/>
          </p:nvSpPr>
          <p:spPr>
            <a:xfrm>
              <a:off x="106886" y="5490709"/>
              <a:ext cx="91101" cy="460707"/>
            </a:xfrm>
            <a:custGeom>
              <a:avLst/>
              <a:gdLst/>
              <a:ahLst/>
              <a:cxnLst/>
              <a:rect l="l" t="t" r="r" b="b"/>
              <a:pathLst>
                <a:path w="2254" h="11398" extrusionOk="0">
                  <a:moveTo>
                    <a:pt x="321" y="1"/>
                  </a:moveTo>
                  <a:lnTo>
                    <a:pt x="321" y="1"/>
                  </a:lnTo>
                  <a:cubicBezTo>
                    <a:pt x="284" y="25"/>
                    <a:pt x="244" y="48"/>
                    <a:pt x="207" y="71"/>
                  </a:cubicBezTo>
                  <a:cubicBezTo>
                    <a:pt x="166" y="100"/>
                    <a:pt x="124" y="129"/>
                    <a:pt x="87" y="156"/>
                  </a:cubicBezTo>
                  <a:cubicBezTo>
                    <a:pt x="0" y="1185"/>
                    <a:pt x="6" y="2227"/>
                    <a:pt x="50" y="3248"/>
                  </a:cubicBezTo>
                  <a:cubicBezTo>
                    <a:pt x="170" y="6055"/>
                    <a:pt x="772" y="8870"/>
                    <a:pt x="2013" y="11398"/>
                  </a:cubicBezTo>
                  <a:lnTo>
                    <a:pt x="2253" y="11381"/>
                  </a:lnTo>
                  <a:cubicBezTo>
                    <a:pt x="1023" y="8882"/>
                    <a:pt x="431" y="6116"/>
                    <a:pt x="286" y="3334"/>
                  </a:cubicBezTo>
                  <a:cubicBezTo>
                    <a:pt x="226" y="2237"/>
                    <a:pt x="220" y="1108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5" name="Google Shape;2405;p64"/>
            <p:cNvSpPr/>
            <p:nvPr/>
          </p:nvSpPr>
          <p:spPr>
            <a:xfrm>
              <a:off x="178265" y="5471713"/>
              <a:ext cx="42317" cy="478290"/>
            </a:xfrm>
            <a:custGeom>
              <a:avLst/>
              <a:gdLst/>
              <a:ahLst/>
              <a:cxnLst/>
              <a:rect l="l" t="t" r="r" b="b"/>
              <a:pathLst>
                <a:path w="1047" h="11833" extrusionOk="0">
                  <a:moveTo>
                    <a:pt x="381" y="1"/>
                  </a:moveTo>
                  <a:lnTo>
                    <a:pt x="381" y="1"/>
                  </a:lnTo>
                  <a:cubicBezTo>
                    <a:pt x="303" y="3"/>
                    <a:pt x="228" y="9"/>
                    <a:pt x="156" y="13"/>
                  </a:cubicBezTo>
                  <a:cubicBezTo>
                    <a:pt x="23" y="1293"/>
                    <a:pt x="0" y="2591"/>
                    <a:pt x="5" y="3873"/>
                  </a:cubicBezTo>
                  <a:cubicBezTo>
                    <a:pt x="19" y="6542"/>
                    <a:pt x="280" y="9215"/>
                    <a:pt x="812" y="11833"/>
                  </a:cubicBezTo>
                  <a:lnTo>
                    <a:pt x="1046" y="11816"/>
                  </a:lnTo>
                  <a:cubicBezTo>
                    <a:pt x="512" y="9193"/>
                    <a:pt x="253" y="6515"/>
                    <a:pt x="232" y="3836"/>
                  </a:cubicBezTo>
                  <a:cubicBezTo>
                    <a:pt x="222" y="2562"/>
                    <a:pt x="249" y="1272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6" name="Google Shape;2406;p64"/>
            <p:cNvSpPr/>
            <p:nvPr/>
          </p:nvSpPr>
          <p:spPr>
            <a:xfrm>
              <a:off x="232669" y="5472561"/>
              <a:ext cx="15682" cy="475380"/>
            </a:xfrm>
            <a:custGeom>
              <a:avLst/>
              <a:gdLst/>
              <a:ahLst/>
              <a:cxnLst/>
              <a:rect l="l" t="t" r="r" b="b"/>
              <a:pathLst>
                <a:path w="388" h="11761" extrusionOk="0">
                  <a:moveTo>
                    <a:pt x="0" y="0"/>
                  </a:moveTo>
                  <a:lnTo>
                    <a:pt x="0" y="0"/>
                  </a:lnTo>
                  <a:cubicBezTo>
                    <a:pt x="15" y="3916"/>
                    <a:pt x="0" y="7846"/>
                    <a:pt x="158" y="11760"/>
                  </a:cubicBezTo>
                  <a:lnTo>
                    <a:pt x="388" y="11743"/>
                  </a:lnTo>
                  <a:cubicBezTo>
                    <a:pt x="228" y="7842"/>
                    <a:pt x="243" y="3924"/>
                    <a:pt x="228" y="21"/>
                  </a:cubicBezTo>
                  <a:cubicBezTo>
                    <a:pt x="154" y="13"/>
                    <a:pt x="75" y="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7" name="Google Shape;2407;p64"/>
            <p:cNvSpPr/>
            <p:nvPr/>
          </p:nvSpPr>
          <p:spPr>
            <a:xfrm>
              <a:off x="274583" y="5484000"/>
              <a:ext cx="31121" cy="461475"/>
            </a:xfrm>
            <a:custGeom>
              <a:avLst/>
              <a:gdLst/>
              <a:ahLst/>
              <a:cxnLst/>
              <a:rect l="l" t="t" r="r" b="b"/>
              <a:pathLst>
                <a:path w="770" h="11417" extrusionOk="0">
                  <a:moveTo>
                    <a:pt x="541" y="1"/>
                  </a:moveTo>
                  <a:cubicBezTo>
                    <a:pt x="523" y="1486"/>
                    <a:pt x="483" y="2968"/>
                    <a:pt x="427" y="4449"/>
                  </a:cubicBezTo>
                  <a:cubicBezTo>
                    <a:pt x="345" y="6768"/>
                    <a:pt x="247" y="9102"/>
                    <a:pt x="1" y="11417"/>
                  </a:cubicBezTo>
                  <a:lnTo>
                    <a:pt x="227" y="11400"/>
                  </a:lnTo>
                  <a:cubicBezTo>
                    <a:pt x="475" y="9079"/>
                    <a:pt x="570" y="6737"/>
                    <a:pt x="655" y="4410"/>
                  </a:cubicBezTo>
                  <a:cubicBezTo>
                    <a:pt x="711" y="2966"/>
                    <a:pt x="753" y="1521"/>
                    <a:pt x="769" y="78"/>
                  </a:cubicBezTo>
                  <a:cubicBezTo>
                    <a:pt x="699" y="53"/>
                    <a:pt x="630" y="30"/>
                    <a:pt x="558" y="7"/>
                  </a:cubicBezTo>
                  <a:cubicBezTo>
                    <a:pt x="552" y="5"/>
                    <a:pt x="548" y="5"/>
                    <a:pt x="5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8" name="Google Shape;2408;p64"/>
            <p:cNvSpPr/>
            <p:nvPr/>
          </p:nvSpPr>
          <p:spPr>
            <a:xfrm>
              <a:off x="303401" y="5522034"/>
              <a:ext cx="72913" cy="421459"/>
            </a:xfrm>
            <a:custGeom>
              <a:avLst/>
              <a:gdLst/>
              <a:ahLst/>
              <a:cxnLst/>
              <a:rect l="l" t="t" r="r" b="b"/>
              <a:pathLst>
                <a:path w="1804" h="10427" extrusionOk="0">
                  <a:moveTo>
                    <a:pt x="1588" y="0"/>
                  </a:moveTo>
                  <a:cubicBezTo>
                    <a:pt x="1578" y="188"/>
                    <a:pt x="1566" y="375"/>
                    <a:pt x="1553" y="565"/>
                  </a:cubicBezTo>
                  <a:cubicBezTo>
                    <a:pt x="1473" y="1737"/>
                    <a:pt x="1350" y="2909"/>
                    <a:pt x="1201" y="4077"/>
                  </a:cubicBezTo>
                  <a:cubicBezTo>
                    <a:pt x="930" y="6204"/>
                    <a:pt x="561" y="8345"/>
                    <a:pt x="0" y="10426"/>
                  </a:cubicBezTo>
                  <a:lnTo>
                    <a:pt x="222" y="10412"/>
                  </a:lnTo>
                  <a:cubicBezTo>
                    <a:pt x="785" y="8322"/>
                    <a:pt x="1149" y="6175"/>
                    <a:pt x="1429" y="4038"/>
                  </a:cubicBezTo>
                  <a:cubicBezTo>
                    <a:pt x="1586" y="2843"/>
                    <a:pt x="1707" y="1644"/>
                    <a:pt x="1789" y="441"/>
                  </a:cubicBezTo>
                  <a:cubicBezTo>
                    <a:pt x="1793" y="360"/>
                    <a:pt x="1800" y="278"/>
                    <a:pt x="1804" y="197"/>
                  </a:cubicBezTo>
                  <a:cubicBezTo>
                    <a:pt x="1738" y="130"/>
                    <a:pt x="1665" y="62"/>
                    <a:pt x="15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409" name="Google Shape;2409;p64"/>
          <p:cNvGrpSpPr/>
          <p:nvPr/>
        </p:nvGrpSpPr>
        <p:grpSpPr>
          <a:xfrm>
            <a:off x="6845254" y="3879123"/>
            <a:ext cx="540453" cy="501430"/>
            <a:chOff x="7423831" y="989474"/>
            <a:chExt cx="215389" cy="199836"/>
          </a:xfrm>
        </p:grpSpPr>
        <p:sp>
          <p:nvSpPr>
            <p:cNvPr id="2410" name="Google Shape;2410;p64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1" name="Google Shape;2411;p64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412" name="Google Shape;2412;p64"/>
          <p:cNvGrpSpPr/>
          <p:nvPr/>
        </p:nvGrpSpPr>
        <p:grpSpPr>
          <a:xfrm rot="18036617">
            <a:off x="4612862" y="4544869"/>
            <a:ext cx="861740" cy="667060"/>
            <a:chOff x="7248899" y="-836968"/>
            <a:chExt cx="343432" cy="256139"/>
          </a:xfrm>
        </p:grpSpPr>
        <p:sp>
          <p:nvSpPr>
            <p:cNvPr id="2413" name="Google Shape;2413;p64"/>
            <p:cNvSpPr/>
            <p:nvPr/>
          </p:nvSpPr>
          <p:spPr>
            <a:xfrm>
              <a:off x="7248899" y="-826136"/>
              <a:ext cx="204068" cy="183951"/>
            </a:xfrm>
            <a:custGeom>
              <a:avLst/>
              <a:gdLst/>
              <a:ahLst/>
              <a:cxnLst/>
              <a:rect l="l" t="t" r="r" b="b"/>
              <a:pathLst>
                <a:path w="5049" h="4551" extrusionOk="0">
                  <a:moveTo>
                    <a:pt x="4602" y="1"/>
                  </a:moveTo>
                  <a:cubicBezTo>
                    <a:pt x="4487" y="1"/>
                    <a:pt x="4384" y="44"/>
                    <a:pt x="4351" y="149"/>
                  </a:cubicBezTo>
                  <a:cubicBezTo>
                    <a:pt x="4024" y="1190"/>
                    <a:pt x="3424" y="2973"/>
                    <a:pt x="2332" y="3721"/>
                  </a:cubicBezTo>
                  <a:cubicBezTo>
                    <a:pt x="1990" y="3387"/>
                    <a:pt x="1445" y="3005"/>
                    <a:pt x="961" y="3005"/>
                  </a:cubicBezTo>
                  <a:cubicBezTo>
                    <a:pt x="710" y="3005"/>
                    <a:pt x="475" y="3108"/>
                    <a:pt x="295" y="3375"/>
                  </a:cubicBezTo>
                  <a:cubicBezTo>
                    <a:pt x="1" y="3806"/>
                    <a:pt x="500" y="4265"/>
                    <a:pt x="870" y="4410"/>
                  </a:cubicBezTo>
                  <a:cubicBezTo>
                    <a:pt x="1120" y="4506"/>
                    <a:pt x="1359" y="4550"/>
                    <a:pt x="1587" y="4550"/>
                  </a:cubicBezTo>
                  <a:cubicBezTo>
                    <a:pt x="3427" y="4550"/>
                    <a:pt x="4564" y="1695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4" name="Google Shape;2414;p64"/>
            <p:cNvSpPr/>
            <p:nvPr/>
          </p:nvSpPr>
          <p:spPr>
            <a:xfrm>
              <a:off x="7389677" y="-769146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68" y="0"/>
                  </a:moveTo>
                  <a:cubicBezTo>
                    <a:pt x="4346" y="0"/>
                    <a:pt x="4236" y="47"/>
                    <a:pt x="4206" y="157"/>
                  </a:cubicBezTo>
                  <a:cubicBezTo>
                    <a:pt x="3923" y="1209"/>
                    <a:pt x="3388" y="3015"/>
                    <a:pt x="2326" y="3802"/>
                  </a:cubicBezTo>
                  <a:cubicBezTo>
                    <a:pt x="1980" y="3488"/>
                    <a:pt x="1439" y="3136"/>
                    <a:pt x="964" y="3136"/>
                  </a:cubicBezTo>
                  <a:cubicBezTo>
                    <a:pt x="700" y="3136"/>
                    <a:pt x="456" y="3245"/>
                    <a:pt x="278" y="3530"/>
                  </a:cubicBezTo>
                  <a:cubicBezTo>
                    <a:pt x="1" y="3973"/>
                    <a:pt x="514" y="4412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0"/>
                    <a:pt x="4852" y="308"/>
                  </a:cubicBezTo>
                  <a:cubicBezTo>
                    <a:pt x="4901" y="128"/>
                    <a:pt x="4669" y="0"/>
                    <a:pt x="4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5" name="Google Shape;2415;p64"/>
            <p:cNvSpPr/>
            <p:nvPr/>
          </p:nvSpPr>
          <p:spPr>
            <a:xfrm>
              <a:off x="7419950" y="-836968"/>
              <a:ext cx="172381" cy="88722"/>
            </a:xfrm>
            <a:custGeom>
              <a:avLst/>
              <a:gdLst/>
              <a:ahLst/>
              <a:cxnLst/>
              <a:rect l="l" t="t" r="r" b="b"/>
              <a:pathLst>
                <a:path w="4265" h="2195" extrusionOk="0">
                  <a:moveTo>
                    <a:pt x="425" y="0"/>
                  </a:moveTo>
                  <a:cubicBezTo>
                    <a:pt x="116" y="0"/>
                    <a:pt x="0" y="484"/>
                    <a:pt x="335" y="539"/>
                  </a:cubicBezTo>
                  <a:cubicBezTo>
                    <a:pt x="1546" y="733"/>
                    <a:pt x="2728" y="1338"/>
                    <a:pt x="3658" y="2125"/>
                  </a:cubicBezTo>
                  <a:cubicBezTo>
                    <a:pt x="3716" y="2174"/>
                    <a:pt x="3779" y="2195"/>
                    <a:pt x="3841" y="2195"/>
                  </a:cubicBezTo>
                  <a:cubicBezTo>
                    <a:pt x="4066" y="2195"/>
                    <a:pt x="4265" y="1920"/>
                    <a:pt x="4054" y="1740"/>
                  </a:cubicBezTo>
                  <a:cubicBezTo>
                    <a:pt x="3051" y="891"/>
                    <a:pt x="1786" y="218"/>
                    <a:pt x="475" y="5"/>
                  </a:cubicBezTo>
                  <a:cubicBezTo>
                    <a:pt x="458" y="2"/>
                    <a:pt x="441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416" name="Google Shape;2416;p64"/>
          <p:cNvGrpSpPr/>
          <p:nvPr/>
        </p:nvGrpSpPr>
        <p:grpSpPr>
          <a:xfrm>
            <a:off x="8000377" y="1578466"/>
            <a:ext cx="478821" cy="540522"/>
            <a:chOff x="7352977" y="-304047"/>
            <a:chExt cx="263566" cy="297530"/>
          </a:xfrm>
        </p:grpSpPr>
        <p:sp>
          <p:nvSpPr>
            <p:cNvPr id="2417" name="Google Shape;2417;p64"/>
            <p:cNvSpPr/>
            <p:nvPr/>
          </p:nvSpPr>
          <p:spPr>
            <a:xfrm>
              <a:off x="7353341" y="-236144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60" y="258"/>
                    <a:pt x="285" y="442"/>
                  </a:cubicBezTo>
                  <a:cubicBezTo>
                    <a:pt x="858" y="1298"/>
                    <a:pt x="1819" y="2797"/>
                    <a:pt x="1724" y="4043"/>
                  </a:cubicBezTo>
                  <a:cubicBezTo>
                    <a:pt x="1042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4" y="5681"/>
                    <a:pt x="1211" y="5613"/>
                    <a:pt x="1361" y="5526"/>
                  </a:cubicBezTo>
                  <a:cubicBezTo>
                    <a:pt x="3345" y="4377"/>
                    <a:pt x="1643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8" name="Google Shape;2418;p64"/>
            <p:cNvSpPr/>
            <p:nvPr/>
          </p:nvSpPr>
          <p:spPr>
            <a:xfrm>
              <a:off x="7481427" y="-302309"/>
              <a:ext cx="135116" cy="229424"/>
            </a:xfrm>
            <a:custGeom>
              <a:avLst/>
              <a:gdLst/>
              <a:ahLst/>
              <a:cxnLst/>
              <a:rect l="l" t="t" r="r" b="b"/>
              <a:pathLst>
                <a:path w="3343" h="5676" extrusionOk="0">
                  <a:moveTo>
                    <a:pt x="483" y="1"/>
                  </a:moveTo>
                  <a:cubicBezTo>
                    <a:pt x="277" y="1"/>
                    <a:pt x="1" y="276"/>
                    <a:pt x="133" y="458"/>
                  </a:cubicBezTo>
                  <a:cubicBezTo>
                    <a:pt x="741" y="1290"/>
                    <a:pt x="1756" y="2752"/>
                    <a:pt x="1706" y="4001"/>
                  </a:cubicBezTo>
                  <a:cubicBezTo>
                    <a:pt x="1029" y="4109"/>
                    <a:pt x="0" y="4510"/>
                    <a:pt x="296" y="5351"/>
                  </a:cubicBezTo>
                  <a:cubicBezTo>
                    <a:pt x="380" y="5590"/>
                    <a:pt x="585" y="5675"/>
                    <a:pt x="807" y="5675"/>
                  </a:cubicBezTo>
                  <a:cubicBezTo>
                    <a:pt x="1020" y="5675"/>
                    <a:pt x="1248" y="5597"/>
                    <a:pt x="1404" y="5500"/>
                  </a:cubicBezTo>
                  <a:cubicBezTo>
                    <a:pt x="3342" y="4274"/>
                    <a:pt x="1526" y="1307"/>
                    <a:pt x="625" y="71"/>
                  </a:cubicBezTo>
                  <a:cubicBezTo>
                    <a:pt x="590" y="22"/>
                    <a:pt x="539" y="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9" name="Google Shape;2419;p64"/>
            <p:cNvSpPr/>
            <p:nvPr/>
          </p:nvSpPr>
          <p:spPr>
            <a:xfrm>
              <a:off x="7352977" y="-304047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3" y="1"/>
                  </a:moveTo>
                  <a:cubicBezTo>
                    <a:pt x="3627" y="1"/>
                    <a:pt x="3609" y="3"/>
                    <a:pt x="3590" y="6"/>
                  </a:cubicBezTo>
                  <a:cubicBezTo>
                    <a:pt x="2375" y="244"/>
                    <a:pt x="1126" y="774"/>
                    <a:pt x="194" y="1615"/>
                  </a:cubicBezTo>
                  <a:cubicBezTo>
                    <a:pt x="0" y="1796"/>
                    <a:pt x="156" y="2102"/>
                    <a:pt x="355" y="2102"/>
                  </a:cubicBezTo>
                  <a:cubicBezTo>
                    <a:pt x="404" y="2102"/>
                    <a:pt x="457" y="2083"/>
                    <a:pt x="507" y="2037"/>
                  </a:cubicBezTo>
                  <a:cubicBezTo>
                    <a:pt x="1370" y="1259"/>
                    <a:pt x="2513" y="745"/>
                    <a:pt x="3642" y="526"/>
                  </a:cubicBezTo>
                  <a:cubicBezTo>
                    <a:pt x="3953" y="467"/>
                    <a:pt x="3926" y="1"/>
                    <a:pt x="3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420" name="Google Shape;2420;p64"/>
          <p:cNvGrpSpPr/>
          <p:nvPr/>
        </p:nvGrpSpPr>
        <p:grpSpPr>
          <a:xfrm>
            <a:off x="2509276" y="3896114"/>
            <a:ext cx="608365" cy="686579"/>
            <a:chOff x="7376581" y="390226"/>
            <a:chExt cx="263647" cy="297530"/>
          </a:xfrm>
        </p:grpSpPr>
        <p:sp>
          <p:nvSpPr>
            <p:cNvPr id="2421" name="Google Shape;2421;p64"/>
            <p:cNvSpPr/>
            <p:nvPr/>
          </p:nvSpPr>
          <p:spPr>
            <a:xfrm>
              <a:off x="7377026" y="458129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59" y="258"/>
                    <a:pt x="283" y="442"/>
                  </a:cubicBezTo>
                  <a:cubicBezTo>
                    <a:pt x="858" y="1298"/>
                    <a:pt x="1817" y="2797"/>
                    <a:pt x="1722" y="4043"/>
                  </a:cubicBezTo>
                  <a:cubicBezTo>
                    <a:pt x="1040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3" y="5681"/>
                    <a:pt x="1209" y="5613"/>
                    <a:pt x="1359" y="5526"/>
                  </a:cubicBezTo>
                  <a:cubicBezTo>
                    <a:pt x="3345" y="4377"/>
                    <a:pt x="1639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2" name="Google Shape;2422;p64"/>
            <p:cNvSpPr/>
            <p:nvPr/>
          </p:nvSpPr>
          <p:spPr>
            <a:xfrm>
              <a:off x="7505072" y="391964"/>
              <a:ext cx="135156" cy="229424"/>
            </a:xfrm>
            <a:custGeom>
              <a:avLst/>
              <a:gdLst/>
              <a:ahLst/>
              <a:cxnLst/>
              <a:rect l="l" t="t" r="r" b="b"/>
              <a:pathLst>
                <a:path w="3344" h="5676" extrusionOk="0">
                  <a:moveTo>
                    <a:pt x="482" y="1"/>
                  </a:moveTo>
                  <a:cubicBezTo>
                    <a:pt x="276" y="1"/>
                    <a:pt x="0" y="276"/>
                    <a:pt x="134" y="458"/>
                  </a:cubicBezTo>
                  <a:cubicBezTo>
                    <a:pt x="740" y="1290"/>
                    <a:pt x="1755" y="2752"/>
                    <a:pt x="1707" y="4001"/>
                  </a:cubicBezTo>
                  <a:cubicBezTo>
                    <a:pt x="1028" y="4109"/>
                    <a:pt x="1" y="4510"/>
                    <a:pt x="295" y="5351"/>
                  </a:cubicBezTo>
                  <a:cubicBezTo>
                    <a:pt x="379" y="5590"/>
                    <a:pt x="584" y="5675"/>
                    <a:pt x="807" y="5675"/>
                  </a:cubicBezTo>
                  <a:cubicBezTo>
                    <a:pt x="1020" y="5675"/>
                    <a:pt x="1248" y="5597"/>
                    <a:pt x="1403" y="5500"/>
                  </a:cubicBezTo>
                  <a:cubicBezTo>
                    <a:pt x="3343" y="4274"/>
                    <a:pt x="1525" y="1307"/>
                    <a:pt x="624" y="71"/>
                  </a:cubicBezTo>
                  <a:cubicBezTo>
                    <a:pt x="589" y="22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3" name="Google Shape;2423;p64"/>
            <p:cNvSpPr/>
            <p:nvPr/>
          </p:nvSpPr>
          <p:spPr>
            <a:xfrm>
              <a:off x="7376581" y="390226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5" y="1"/>
                  </a:moveTo>
                  <a:cubicBezTo>
                    <a:pt x="3629" y="1"/>
                    <a:pt x="3611" y="3"/>
                    <a:pt x="3592" y="6"/>
                  </a:cubicBezTo>
                  <a:cubicBezTo>
                    <a:pt x="2375" y="244"/>
                    <a:pt x="1128" y="774"/>
                    <a:pt x="196" y="1615"/>
                  </a:cubicBezTo>
                  <a:cubicBezTo>
                    <a:pt x="1" y="1795"/>
                    <a:pt x="158" y="2102"/>
                    <a:pt x="356" y="2102"/>
                  </a:cubicBezTo>
                  <a:cubicBezTo>
                    <a:pt x="406" y="2102"/>
                    <a:pt x="459" y="2083"/>
                    <a:pt x="509" y="2037"/>
                  </a:cubicBezTo>
                  <a:cubicBezTo>
                    <a:pt x="1370" y="1259"/>
                    <a:pt x="2515" y="745"/>
                    <a:pt x="3644" y="526"/>
                  </a:cubicBezTo>
                  <a:cubicBezTo>
                    <a:pt x="3953" y="467"/>
                    <a:pt x="3928" y="1"/>
                    <a:pt x="3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424" name="Google Shape;2424;p64"/>
          <p:cNvGrpSpPr/>
          <p:nvPr/>
        </p:nvGrpSpPr>
        <p:grpSpPr>
          <a:xfrm>
            <a:off x="1690808" y="4126166"/>
            <a:ext cx="540453" cy="501430"/>
            <a:chOff x="7423831" y="989474"/>
            <a:chExt cx="215389" cy="199836"/>
          </a:xfrm>
        </p:grpSpPr>
        <p:sp>
          <p:nvSpPr>
            <p:cNvPr id="2425" name="Google Shape;2425;p64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6" name="Google Shape;2426;p64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427" name="Google Shape;2427;p64"/>
          <p:cNvSpPr/>
          <p:nvPr/>
        </p:nvSpPr>
        <p:spPr>
          <a:xfrm rot="899967">
            <a:off x="8430004" y="173072"/>
            <a:ext cx="608383" cy="634904"/>
          </a:xfrm>
          <a:custGeom>
            <a:avLst/>
            <a:gdLst/>
            <a:ahLst/>
            <a:cxnLst/>
            <a:rect l="l" t="t" r="r" b="b"/>
            <a:pathLst>
              <a:path w="6087" h="6352" extrusionOk="0">
                <a:moveTo>
                  <a:pt x="2226" y="1"/>
                </a:moveTo>
                <a:lnTo>
                  <a:pt x="1963" y="2204"/>
                </a:lnTo>
                <a:lnTo>
                  <a:pt x="0" y="3235"/>
                </a:lnTo>
                <a:lnTo>
                  <a:pt x="2013" y="4167"/>
                </a:lnTo>
                <a:lnTo>
                  <a:pt x="2386" y="6352"/>
                </a:lnTo>
                <a:lnTo>
                  <a:pt x="3893" y="4726"/>
                </a:lnTo>
                <a:lnTo>
                  <a:pt x="6086" y="5047"/>
                </a:lnTo>
                <a:lnTo>
                  <a:pt x="5007" y="3111"/>
                </a:lnTo>
                <a:lnTo>
                  <a:pt x="5991" y="1123"/>
                </a:lnTo>
                <a:lnTo>
                  <a:pt x="3815" y="1550"/>
                </a:lnTo>
                <a:lnTo>
                  <a:pt x="22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" name="Google Shape;2320;p64"/>
          <p:cNvSpPr txBox="1"/>
          <p:nvPr/>
        </p:nvSpPr>
        <p:spPr>
          <a:xfrm>
            <a:off x="2516701" y="1784610"/>
            <a:ext cx="5675399" cy="1070793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None/>
              <a:defRPr sz="16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None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None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None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None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None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None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Zilla Slab"/>
              <a:buNone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Zilla Slab"/>
              <a:buNone/>
              <a:defRPr sz="1400" b="0" i="0" u="none" strike="noStrike" cap="none">
                <a:solidFill>
                  <a:schemeClr val="accent4"/>
                </a:solidFill>
                <a:latin typeface="Zilla Slab"/>
                <a:ea typeface="Zilla Slab"/>
                <a:cs typeface="Zilla Slab"/>
                <a:sym typeface="Zilla Slab"/>
              </a:defRPr>
            </a:lvl9pPr>
          </a:lstStyle>
          <a:p>
            <a:pPr indent="-457200" algn="l">
              <a:buFont typeface="+mj-lt"/>
              <a:buAutoNum type="arabicPeriod"/>
            </a:pPr>
            <a:r>
              <a:rPr lang="en-US" sz="2000" b="1" dirty="0" smtClean="0"/>
              <a:t>Work in group of 6 in 5 minutes</a:t>
            </a:r>
            <a:endParaRPr lang="en-US" sz="2000" b="1" dirty="0" smtClean="0"/>
          </a:p>
          <a:p>
            <a:pPr indent="-457200" algn="l">
              <a:buFont typeface="+mj-lt"/>
              <a:buAutoNum type="arabicPeriod"/>
            </a:pPr>
            <a:r>
              <a:rPr lang="en-US" sz="2000" b="1" dirty="0" smtClean="0"/>
              <a:t>Choose a festival and talk about its symbols</a:t>
            </a:r>
            <a:endParaRPr lang="en-US" sz="2000" b="1" dirty="0" smtClean="0"/>
          </a:p>
          <a:p>
            <a:pPr indent="-457200" algn="l">
              <a:buFont typeface="+mj-lt"/>
              <a:buAutoNum type="arabicPeriod"/>
            </a:pPr>
            <a:r>
              <a:rPr lang="en-US" sz="2000" b="1" dirty="0"/>
              <a:t>P</a:t>
            </a:r>
            <a:r>
              <a:rPr lang="en-US" sz="2000" b="1" dirty="0" smtClean="0"/>
              <a:t>resent to the class in 2 minutes</a:t>
            </a:r>
            <a:endParaRPr lang="en-US" sz="2000" dirty="0"/>
          </a:p>
        </p:txBody>
      </p:sp>
      <p:pic>
        <p:nvPicPr>
          <p:cNvPr id="2" name="8 Minute Countdown Timer - 4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47272" y="1477798"/>
            <a:ext cx="1962647" cy="1103989"/>
          </a:xfrm>
          <a:prstGeom prst="rect">
            <a:avLst/>
          </a:prstGeom>
        </p:spPr>
      </p:pic>
      <p:sp>
        <p:nvSpPr>
          <p:cNvPr id="114" name="Google Shape;2427;p64"/>
          <p:cNvSpPr/>
          <p:nvPr/>
        </p:nvSpPr>
        <p:spPr>
          <a:xfrm>
            <a:off x="2653023" y="3029541"/>
            <a:ext cx="385708" cy="402522"/>
          </a:xfrm>
          <a:custGeom>
            <a:avLst/>
            <a:gdLst/>
            <a:ahLst/>
            <a:cxnLst/>
            <a:rect l="l" t="t" r="r" b="b"/>
            <a:pathLst>
              <a:path w="6087" h="6352" extrusionOk="0">
                <a:moveTo>
                  <a:pt x="2226" y="1"/>
                </a:moveTo>
                <a:lnTo>
                  <a:pt x="1963" y="2204"/>
                </a:lnTo>
                <a:lnTo>
                  <a:pt x="0" y="3235"/>
                </a:lnTo>
                <a:lnTo>
                  <a:pt x="2013" y="4167"/>
                </a:lnTo>
                <a:lnTo>
                  <a:pt x="2386" y="6352"/>
                </a:lnTo>
                <a:lnTo>
                  <a:pt x="3893" y="4726"/>
                </a:lnTo>
                <a:lnTo>
                  <a:pt x="6086" y="5047"/>
                </a:lnTo>
                <a:lnTo>
                  <a:pt x="5007" y="3111"/>
                </a:lnTo>
                <a:lnTo>
                  <a:pt x="5991" y="1123"/>
                </a:lnTo>
                <a:lnTo>
                  <a:pt x="3815" y="1550"/>
                </a:lnTo>
                <a:lnTo>
                  <a:pt x="22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320" grpId="0" animBg="1" uiExpand="1" build="p"/>
      <p:bldP spid="1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3"/>
          <p:cNvSpPr/>
          <p:nvPr/>
        </p:nvSpPr>
        <p:spPr>
          <a:xfrm>
            <a:off x="1031016" y="1300381"/>
            <a:ext cx="2224409" cy="2041831"/>
          </a:xfrm>
          <a:custGeom>
            <a:avLst/>
            <a:gdLst/>
            <a:ahLst/>
            <a:cxnLst/>
            <a:rect l="l" t="t" r="r" b="b"/>
            <a:pathLst>
              <a:path w="23335" h="21418" extrusionOk="0">
                <a:moveTo>
                  <a:pt x="11252" y="5667"/>
                </a:moveTo>
                <a:cubicBezTo>
                  <a:pt x="11428" y="5756"/>
                  <a:pt x="11602" y="5852"/>
                  <a:pt x="11771" y="5953"/>
                </a:cubicBezTo>
                <a:cubicBezTo>
                  <a:pt x="11761" y="5955"/>
                  <a:pt x="11753" y="5957"/>
                  <a:pt x="11742" y="5959"/>
                </a:cubicBezTo>
                <a:cubicBezTo>
                  <a:pt x="11613" y="5950"/>
                  <a:pt x="11483" y="5946"/>
                  <a:pt x="11354" y="5946"/>
                </a:cubicBezTo>
                <a:cubicBezTo>
                  <a:pt x="11158" y="5946"/>
                  <a:pt x="10964" y="5956"/>
                  <a:pt x="10773" y="5976"/>
                </a:cubicBezTo>
                <a:cubicBezTo>
                  <a:pt x="10929" y="5870"/>
                  <a:pt x="11086" y="5767"/>
                  <a:pt x="11252" y="5667"/>
                </a:cubicBezTo>
                <a:close/>
                <a:moveTo>
                  <a:pt x="9415" y="5199"/>
                </a:moveTo>
                <a:cubicBezTo>
                  <a:pt x="9438" y="5199"/>
                  <a:pt x="9462" y="5199"/>
                  <a:pt x="9485" y="5199"/>
                </a:cubicBezTo>
                <a:cubicBezTo>
                  <a:pt x="9465" y="5206"/>
                  <a:pt x="9444" y="5210"/>
                  <a:pt x="9425" y="5216"/>
                </a:cubicBezTo>
                <a:cubicBezTo>
                  <a:pt x="8437" y="5522"/>
                  <a:pt x="7678" y="6077"/>
                  <a:pt x="7114" y="6786"/>
                </a:cubicBezTo>
                <a:cubicBezTo>
                  <a:pt x="7154" y="6668"/>
                  <a:pt x="7102" y="6525"/>
                  <a:pt x="6978" y="6512"/>
                </a:cubicBezTo>
                <a:cubicBezTo>
                  <a:pt x="6988" y="6490"/>
                  <a:pt x="6998" y="6465"/>
                  <a:pt x="7009" y="6444"/>
                </a:cubicBezTo>
                <a:cubicBezTo>
                  <a:pt x="7060" y="6338"/>
                  <a:pt x="7114" y="6233"/>
                  <a:pt x="7168" y="6129"/>
                </a:cubicBezTo>
                <a:cubicBezTo>
                  <a:pt x="7797" y="5573"/>
                  <a:pt x="8542" y="5199"/>
                  <a:pt x="9415" y="5199"/>
                </a:cubicBezTo>
                <a:close/>
                <a:moveTo>
                  <a:pt x="12267" y="2765"/>
                </a:moveTo>
                <a:cubicBezTo>
                  <a:pt x="13114" y="2765"/>
                  <a:pt x="13967" y="2983"/>
                  <a:pt x="14791" y="3462"/>
                </a:cubicBezTo>
                <a:cubicBezTo>
                  <a:pt x="15950" y="4139"/>
                  <a:pt x="16868" y="5160"/>
                  <a:pt x="17464" y="6349"/>
                </a:cubicBezTo>
                <a:cubicBezTo>
                  <a:pt x="17381" y="6657"/>
                  <a:pt x="17271" y="6958"/>
                  <a:pt x="17135" y="7241"/>
                </a:cubicBezTo>
                <a:cubicBezTo>
                  <a:pt x="16319" y="6454"/>
                  <a:pt x="15377" y="5843"/>
                  <a:pt x="14171" y="5759"/>
                </a:cubicBezTo>
                <a:cubicBezTo>
                  <a:pt x="13985" y="5745"/>
                  <a:pt x="13784" y="5738"/>
                  <a:pt x="13576" y="5738"/>
                </a:cubicBezTo>
                <a:cubicBezTo>
                  <a:pt x="13391" y="5738"/>
                  <a:pt x="13199" y="5744"/>
                  <a:pt x="13006" y="5756"/>
                </a:cubicBezTo>
                <a:cubicBezTo>
                  <a:pt x="12680" y="5554"/>
                  <a:pt x="12341" y="5388"/>
                  <a:pt x="11989" y="5268"/>
                </a:cubicBezTo>
                <a:cubicBezTo>
                  <a:pt x="12728" y="4915"/>
                  <a:pt x="13516" y="4683"/>
                  <a:pt x="14288" y="4683"/>
                </a:cubicBezTo>
                <a:cubicBezTo>
                  <a:pt x="14955" y="4683"/>
                  <a:pt x="15610" y="4856"/>
                  <a:pt x="16211" y="5274"/>
                </a:cubicBezTo>
                <a:cubicBezTo>
                  <a:pt x="16250" y="5302"/>
                  <a:pt x="16290" y="5313"/>
                  <a:pt x="16329" y="5313"/>
                </a:cubicBezTo>
                <a:cubicBezTo>
                  <a:pt x="16506" y="5313"/>
                  <a:pt x="16642" y="5058"/>
                  <a:pt x="16458" y="4930"/>
                </a:cubicBezTo>
                <a:cubicBezTo>
                  <a:pt x="15781" y="4461"/>
                  <a:pt x="15044" y="4266"/>
                  <a:pt x="14297" y="4266"/>
                </a:cubicBezTo>
                <a:cubicBezTo>
                  <a:pt x="13309" y="4266"/>
                  <a:pt x="12302" y="4606"/>
                  <a:pt x="11386" y="5104"/>
                </a:cubicBezTo>
                <a:cubicBezTo>
                  <a:pt x="11142" y="5057"/>
                  <a:pt x="10898" y="5034"/>
                  <a:pt x="10645" y="5032"/>
                </a:cubicBezTo>
                <a:cubicBezTo>
                  <a:pt x="10217" y="4904"/>
                  <a:pt x="9786" y="4833"/>
                  <a:pt x="9358" y="4833"/>
                </a:cubicBezTo>
                <a:cubicBezTo>
                  <a:pt x="8796" y="4833"/>
                  <a:pt x="8241" y="4955"/>
                  <a:pt x="7709" y="5233"/>
                </a:cubicBezTo>
                <a:cubicBezTo>
                  <a:pt x="8108" y="4653"/>
                  <a:pt x="8589" y="4129"/>
                  <a:pt x="9171" y="3742"/>
                </a:cubicBezTo>
                <a:cubicBezTo>
                  <a:pt x="9272" y="3677"/>
                  <a:pt x="9371" y="3617"/>
                  <a:pt x="9473" y="3559"/>
                </a:cubicBezTo>
                <a:cubicBezTo>
                  <a:pt x="9525" y="3530"/>
                  <a:pt x="9574" y="3501"/>
                  <a:pt x="9626" y="3477"/>
                </a:cubicBezTo>
                <a:cubicBezTo>
                  <a:pt x="10059" y="3261"/>
                  <a:pt x="10491" y="3168"/>
                  <a:pt x="10917" y="3168"/>
                </a:cubicBezTo>
                <a:cubicBezTo>
                  <a:pt x="11797" y="3168"/>
                  <a:pt x="12650" y="3562"/>
                  <a:pt x="13424" y="4081"/>
                </a:cubicBezTo>
                <a:cubicBezTo>
                  <a:pt x="13463" y="4108"/>
                  <a:pt x="13503" y="4119"/>
                  <a:pt x="13540" y="4119"/>
                </a:cubicBezTo>
                <a:cubicBezTo>
                  <a:pt x="13720" y="4119"/>
                  <a:pt x="13856" y="3864"/>
                  <a:pt x="13668" y="3737"/>
                </a:cubicBezTo>
                <a:cubicBezTo>
                  <a:pt x="13035" y="3313"/>
                  <a:pt x="12343" y="2955"/>
                  <a:pt x="11616" y="2808"/>
                </a:cubicBezTo>
                <a:cubicBezTo>
                  <a:pt x="11832" y="2780"/>
                  <a:pt x="12050" y="2765"/>
                  <a:pt x="12267" y="2765"/>
                </a:cubicBezTo>
                <a:close/>
                <a:moveTo>
                  <a:pt x="11778" y="6386"/>
                </a:moveTo>
                <a:cubicBezTo>
                  <a:pt x="12057" y="6409"/>
                  <a:pt x="12337" y="6452"/>
                  <a:pt x="12612" y="6514"/>
                </a:cubicBezTo>
                <a:cubicBezTo>
                  <a:pt x="12662" y="6547"/>
                  <a:pt x="12712" y="6585"/>
                  <a:pt x="12757" y="6618"/>
                </a:cubicBezTo>
                <a:cubicBezTo>
                  <a:pt x="12797" y="6646"/>
                  <a:pt x="12837" y="6659"/>
                  <a:pt x="12874" y="6659"/>
                </a:cubicBezTo>
                <a:cubicBezTo>
                  <a:pt x="12922" y="6659"/>
                  <a:pt x="12966" y="6640"/>
                  <a:pt x="13001" y="6610"/>
                </a:cubicBezTo>
                <a:cubicBezTo>
                  <a:pt x="13275" y="6692"/>
                  <a:pt x="13544" y="6792"/>
                  <a:pt x="13809" y="6904"/>
                </a:cubicBezTo>
                <a:cubicBezTo>
                  <a:pt x="14128" y="7206"/>
                  <a:pt x="14420" y="7544"/>
                  <a:pt x="14683" y="7904"/>
                </a:cubicBezTo>
                <a:cubicBezTo>
                  <a:pt x="14066" y="7351"/>
                  <a:pt x="13347" y="6924"/>
                  <a:pt x="12587" y="6688"/>
                </a:cubicBezTo>
                <a:cubicBezTo>
                  <a:pt x="12208" y="6571"/>
                  <a:pt x="11852" y="6518"/>
                  <a:pt x="11518" y="6518"/>
                </a:cubicBezTo>
                <a:cubicBezTo>
                  <a:pt x="11477" y="6518"/>
                  <a:pt x="11435" y="6519"/>
                  <a:pt x="11395" y="6521"/>
                </a:cubicBezTo>
                <a:cubicBezTo>
                  <a:pt x="11519" y="6469"/>
                  <a:pt x="11647" y="6423"/>
                  <a:pt x="11778" y="6386"/>
                </a:cubicBezTo>
                <a:close/>
                <a:moveTo>
                  <a:pt x="13569" y="6152"/>
                </a:moveTo>
                <a:cubicBezTo>
                  <a:pt x="13848" y="6154"/>
                  <a:pt x="14111" y="6171"/>
                  <a:pt x="14347" y="6202"/>
                </a:cubicBezTo>
                <a:cubicBezTo>
                  <a:pt x="15397" y="6334"/>
                  <a:pt x="16221" y="6904"/>
                  <a:pt x="16936" y="7620"/>
                </a:cubicBezTo>
                <a:cubicBezTo>
                  <a:pt x="16801" y="7850"/>
                  <a:pt x="16654" y="8065"/>
                  <a:pt x="16493" y="8262"/>
                </a:cubicBezTo>
                <a:cubicBezTo>
                  <a:pt x="15816" y="7537"/>
                  <a:pt x="14950" y="6939"/>
                  <a:pt x="14010" y="6533"/>
                </a:cubicBezTo>
                <a:cubicBezTo>
                  <a:pt x="13869" y="6398"/>
                  <a:pt x="13720" y="6272"/>
                  <a:pt x="13569" y="6152"/>
                </a:cubicBezTo>
                <a:close/>
                <a:moveTo>
                  <a:pt x="14873" y="7467"/>
                </a:moveTo>
                <a:lnTo>
                  <a:pt x="14873" y="7467"/>
                </a:lnTo>
                <a:cubicBezTo>
                  <a:pt x="15370" y="7786"/>
                  <a:pt x="15826" y="8161"/>
                  <a:pt x="16211" y="8579"/>
                </a:cubicBezTo>
                <a:cubicBezTo>
                  <a:pt x="16153" y="8639"/>
                  <a:pt x="16099" y="8703"/>
                  <a:pt x="16039" y="8761"/>
                </a:cubicBezTo>
                <a:cubicBezTo>
                  <a:pt x="15874" y="8645"/>
                  <a:pt x="15704" y="8535"/>
                  <a:pt x="15530" y="8434"/>
                </a:cubicBezTo>
                <a:cubicBezTo>
                  <a:pt x="15331" y="8101"/>
                  <a:pt x="15114" y="7775"/>
                  <a:pt x="14873" y="7467"/>
                </a:cubicBezTo>
                <a:close/>
                <a:moveTo>
                  <a:pt x="16449" y="8852"/>
                </a:moveTo>
                <a:cubicBezTo>
                  <a:pt x="16609" y="9045"/>
                  <a:pt x="16758" y="9252"/>
                  <a:pt x="16886" y="9461"/>
                </a:cubicBezTo>
                <a:cubicBezTo>
                  <a:pt x="16712" y="9289"/>
                  <a:pt x="16526" y="9126"/>
                  <a:pt x="16333" y="8976"/>
                </a:cubicBezTo>
                <a:lnTo>
                  <a:pt x="16449" y="8852"/>
                </a:lnTo>
                <a:close/>
                <a:moveTo>
                  <a:pt x="10664" y="6417"/>
                </a:moveTo>
                <a:cubicBezTo>
                  <a:pt x="10452" y="6547"/>
                  <a:pt x="10260" y="6707"/>
                  <a:pt x="10100" y="6887"/>
                </a:cubicBezTo>
                <a:cubicBezTo>
                  <a:pt x="9411" y="7281"/>
                  <a:pt x="8860" y="7956"/>
                  <a:pt x="8427" y="8790"/>
                </a:cubicBezTo>
                <a:cubicBezTo>
                  <a:pt x="8301" y="9037"/>
                  <a:pt x="8164" y="9322"/>
                  <a:pt x="8032" y="9639"/>
                </a:cubicBezTo>
                <a:cubicBezTo>
                  <a:pt x="7959" y="9689"/>
                  <a:pt x="7887" y="9736"/>
                  <a:pt x="7816" y="9792"/>
                </a:cubicBezTo>
                <a:cubicBezTo>
                  <a:pt x="7880" y="9710"/>
                  <a:pt x="7949" y="9631"/>
                  <a:pt x="8021" y="9554"/>
                </a:cubicBezTo>
                <a:cubicBezTo>
                  <a:pt x="8161" y="9406"/>
                  <a:pt x="8004" y="9235"/>
                  <a:pt x="7839" y="9235"/>
                </a:cubicBezTo>
                <a:cubicBezTo>
                  <a:pt x="7811" y="9235"/>
                  <a:pt x="7782" y="9241"/>
                  <a:pt x="7754" y="9252"/>
                </a:cubicBezTo>
                <a:cubicBezTo>
                  <a:pt x="7750" y="9239"/>
                  <a:pt x="7746" y="9227"/>
                  <a:pt x="7740" y="9210"/>
                </a:cubicBezTo>
                <a:cubicBezTo>
                  <a:pt x="8264" y="8285"/>
                  <a:pt x="8995" y="7450"/>
                  <a:pt x="9699" y="6817"/>
                </a:cubicBezTo>
                <a:cubicBezTo>
                  <a:pt x="9802" y="6732"/>
                  <a:pt x="9904" y="6645"/>
                  <a:pt x="10007" y="6558"/>
                </a:cubicBezTo>
                <a:cubicBezTo>
                  <a:pt x="10220" y="6494"/>
                  <a:pt x="10442" y="6448"/>
                  <a:pt x="10664" y="6417"/>
                </a:cubicBezTo>
                <a:close/>
                <a:moveTo>
                  <a:pt x="10615" y="5457"/>
                </a:moveTo>
                <a:cubicBezTo>
                  <a:pt x="10663" y="5457"/>
                  <a:pt x="10711" y="5458"/>
                  <a:pt x="10759" y="5460"/>
                </a:cubicBezTo>
                <a:cubicBezTo>
                  <a:pt x="10765" y="5464"/>
                  <a:pt x="10769" y="5467"/>
                  <a:pt x="10775" y="5467"/>
                </a:cubicBezTo>
                <a:cubicBezTo>
                  <a:pt x="10552" y="5612"/>
                  <a:pt x="10334" y="5761"/>
                  <a:pt x="10127" y="5920"/>
                </a:cubicBezTo>
                <a:cubicBezTo>
                  <a:pt x="10112" y="5816"/>
                  <a:pt x="10021" y="5724"/>
                  <a:pt x="9915" y="5724"/>
                </a:cubicBezTo>
                <a:cubicBezTo>
                  <a:pt x="9874" y="5724"/>
                  <a:pt x="9831" y="5738"/>
                  <a:pt x="9790" y="5771"/>
                </a:cubicBezTo>
                <a:cubicBezTo>
                  <a:pt x="9452" y="6046"/>
                  <a:pt x="9137" y="6326"/>
                  <a:pt x="8839" y="6610"/>
                </a:cubicBezTo>
                <a:cubicBezTo>
                  <a:pt x="8678" y="6707"/>
                  <a:pt x="8522" y="6810"/>
                  <a:pt x="8373" y="6929"/>
                </a:cubicBezTo>
                <a:cubicBezTo>
                  <a:pt x="7319" y="7765"/>
                  <a:pt x="6638" y="8914"/>
                  <a:pt x="6271" y="10192"/>
                </a:cubicBezTo>
                <a:cubicBezTo>
                  <a:pt x="6491" y="8003"/>
                  <a:pt x="7537" y="6057"/>
                  <a:pt x="9823" y="5545"/>
                </a:cubicBezTo>
                <a:cubicBezTo>
                  <a:pt x="10092" y="5486"/>
                  <a:pt x="10356" y="5457"/>
                  <a:pt x="10615" y="5457"/>
                </a:cubicBezTo>
                <a:close/>
                <a:moveTo>
                  <a:pt x="16035" y="9277"/>
                </a:moveTo>
                <a:cubicBezTo>
                  <a:pt x="16118" y="9341"/>
                  <a:pt x="16201" y="9405"/>
                  <a:pt x="16282" y="9473"/>
                </a:cubicBezTo>
                <a:cubicBezTo>
                  <a:pt x="16265" y="9517"/>
                  <a:pt x="16257" y="9567"/>
                  <a:pt x="16275" y="9618"/>
                </a:cubicBezTo>
                <a:cubicBezTo>
                  <a:pt x="16379" y="9929"/>
                  <a:pt x="16443" y="10254"/>
                  <a:pt x="16470" y="10579"/>
                </a:cubicBezTo>
                <a:cubicBezTo>
                  <a:pt x="16416" y="10418"/>
                  <a:pt x="16356" y="10260"/>
                  <a:pt x="16286" y="10103"/>
                </a:cubicBezTo>
                <a:cubicBezTo>
                  <a:pt x="16201" y="9844"/>
                  <a:pt x="16099" y="9581"/>
                  <a:pt x="15985" y="9322"/>
                </a:cubicBezTo>
                <a:cubicBezTo>
                  <a:pt x="16002" y="9308"/>
                  <a:pt x="16019" y="9291"/>
                  <a:pt x="16035" y="9277"/>
                </a:cubicBezTo>
                <a:close/>
                <a:moveTo>
                  <a:pt x="17195" y="7891"/>
                </a:moveTo>
                <a:cubicBezTo>
                  <a:pt x="17640" y="8372"/>
                  <a:pt x="18044" y="8898"/>
                  <a:pt x="18439" y="9386"/>
                </a:cubicBezTo>
                <a:cubicBezTo>
                  <a:pt x="18481" y="9440"/>
                  <a:pt x="18534" y="9462"/>
                  <a:pt x="18585" y="9462"/>
                </a:cubicBezTo>
                <a:cubicBezTo>
                  <a:pt x="18599" y="9462"/>
                  <a:pt x="18614" y="9460"/>
                  <a:pt x="18628" y="9457"/>
                </a:cubicBezTo>
                <a:lnTo>
                  <a:pt x="18628" y="9457"/>
                </a:lnTo>
                <a:cubicBezTo>
                  <a:pt x="18450" y="9908"/>
                  <a:pt x="18180" y="10331"/>
                  <a:pt x="17849" y="10720"/>
                </a:cubicBezTo>
                <a:lnTo>
                  <a:pt x="17795" y="10627"/>
                </a:lnTo>
                <a:cubicBezTo>
                  <a:pt x="17793" y="10561"/>
                  <a:pt x="17793" y="10490"/>
                  <a:pt x="17787" y="10420"/>
                </a:cubicBezTo>
                <a:cubicBezTo>
                  <a:pt x="17780" y="10301"/>
                  <a:pt x="17694" y="10248"/>
                  <a:pt x="17602" y="10248"/>
                </a:cubicBezTo>
                <a:cubicBezTo>
                  <a:pt x="17586" y="10248"/>
                  <a:pt x="17571" y="10249"/>
                  <a:pt x="17555" y="10252"/>
                </a:cubicBezTo>
                <a:cubicBezTo>
                  <a:pt x="17545" y="10238"/>
                  <a:pt x="17534" y="10223"/>
                  <a:pt x="17524" y="10209"/>
                </a:cubicBezTo>
                <a:cubicBezTo>
                  <a:pt x="17607" y="10159"/>
                  <a:pt x="17663" y="10066"/>
                  <a:pt x="17613" y="9950"/>
                </a:cubicBezTo>
                <a:cubicBezTo>
                  <a:pt x="17402" y="9444"/>
                  <a:pt x="17099" y="8966"/>
                  <a:pt x="16729" y="8523"/>
                </a:cubicBezTo>
                <a:cubicBezTo>
                  <a:pt x="16897" y="8318"/>
                  <a:pt x="17052" y="8109"/>
                  <a:pt x="17195" y="7891"/>
                </a:cubicBezTo>
                <a:close/>
                <a:moveTo>
                  <a:pt x="11189" y="8726"/>
                </a:moveTo>
                <a:cubicBezTo>
                  <a:pt x="12192" y="8726"/>
                  <a:pt x="13150" y="9494"/>
                  <a:pt x="13830" y="10389"/>
                </a:cubicBezTo>
                <a:cubicBezTo>
                  <a:pt x="13457" y="10600"/>
                  <a:pt x="13076" y="10797"/>
                  <a:pt x="12695" y="10977"/>
                </a:cubicBezTo>
                <a:cubicBezTo>
                  <a:pt x="12651" y="10998"/>
                  <a:pt x="12606" y="11018"/>
                  <a:pt x="12560" y="11039"/>
                </a:cubicBezTo>
                <a:cubicBezTo>
                  <a:pt x="12554" y="10964"/>
                  <a:pt x="12538" y="10890"/>
                  <a:pt x="12513" y="10817"/>
                </a:cubicBezTo>
                <a:cubicBezTo>
                  <a:pt x="12252" y="10059"/>
                  <a:pt x="11322" y="9597"/>
                  <a:pt x="10466" y="9597"/>
                </a:cubicBezTo>
                <a:cubicBezTo>
                  <a:pt x="10322" y="9597"/>
                  <a:pt x="10180" y="9610"/>
                  <a:pt x="10044" y="9637"/>
                </a:cubicBezTo>
                <a:cubicBezTo>
                  <a:pt x="10146" y="9368"/>
                  <a:pt x="10270" y="9113"/>
                  <a:pt x="10423" y="8883"/>
                </a:cubicBezTo>
                <a:lnTo>
                  <a:pt x="10425" y="8883"/>
                </a:lnTo>
                <a:cubicBezTo>
                  <a:pt x="10680" y="8775"/>
                  <a:pt x="10936" y="8726"/>
                  <a:pt x="11189" y="8726"/>
                </a:cubicBezTo>
                <a:close/>
                <a:moveTo>
                  <a:pt x="6048" y="7587"/>
                </a:moveTo>
                <a:cubicBezTo>
                  <a:pt x="5561" y="8856"/>
                  <a:pt x="5213" y="10293"/>
                  <a:pt x="5230" y="11646"/>
                </a:cubicBezTo>
                <a:cubicBezTo>
                  <a:pt x="5116" y="11528"/>
                  <a:pt x="5002" y="11408"/>
                  <a:pt x="4899" y="11279"/>
                </a:cubicBezTo>
                <a:cubicBezTo>
                  <a:pt x="4863" y="11236"/>
                  <a:pt x="4820" y="11217"/>
                  <a:pt x="4774" y="11211"/>
                </a:cubicBezTo>
                <a:cubicBezTo>
                  <a:pt x="4843" y="10434"/>
                  <a:pt x="5008" y="9662"/>
                  <a:pt x="5259" y="8916"/>
                </a:cubicBezTo>
                <a:cubicBezTo>
                  <a:pt x="5296" y="8836"/>
                  <a:pt x="5329" y="8755"/>
                  <a:pt x="5364" y="8678"/>
                </a:cubicBezTo>
                <a:cubicBezTo>
                  <a:pt x="5367" y="8672"/>
                  <a:pt x="5367" y="8670"/>
                  <a:pt x="5371" y="8668"/>
                </a:cubicBezTo>
                <a:cubicBezTo>
                  <a:pt x="5406" y="8593"/>
                  <a:pt x="5445" y="8521"/>
                  <a:pt x="5485" y="8444"/>
                </a:cubicBezTo>
                <a:cubicBezTo>
                  <a:pt x="5652" y="8130"/>
                  <a:pt x="5841" y="7836"/>
                  <a:pt x="6048" y="7587"/>
                </a:cubicBezTo>
                <a:close/>
                <a:moveTo>
                  <a:pt x="16810" y="9989"/>
                </a:moveTo>
                <a:lnTo>
                  <a:pt x="16810" y="9989"/>
                </a:lnTo>
                <a:cubicBezTo>
                  <a:pt x="17023" y="10223"/>
                  <a:pt x="17213" y="10478"/>
                  <a:pt x="17379" y="10751"/>
                </a:cubicBezTo>
                <a:cubicBezTo>
                  <a:pt x="17383" y="10913"/>
                  <a:pt x="17383" y="11070"/>
                  <a:pt x="17373" y="11225"/>
                </a:cubicBezTo>
                <a:cubicBezTo>
                  <a:pt x="17193" y="11397"/>
                  <a:pt x="17002" y="11559"/>
                  <a:pt x="16803" y="11714"/>
                </a:cubicBezTo>
                <a:cubicBezTo>
                  <a:pt x="16928" y="11161"/>
                  <a:pt x="16928" y="10565"/>
                  <a:pt x="16810" y="9989"/>
                </a:cubicBezTo>
                <a:close/>
                <a:moveTo>
                  <a:pt x="11655" y="11911"/>
                </a:moveTo>
                <a:cubicBezTo>
                  <a:pt x="11658" y="11917"/>
                  <a:pt x="11658" y="11921"/>
                  <a:pt x="11660" y="11927"/>
                </a:cubicBezTo>
                <a:cubicBezTo>
                  <a:pt x="11618" y="11942"/>
                  <a:pt x="11577" y="11956"/>
                  <a:pt x="11535" y="11960"/>
                </a:cubicBezTo>
                <a:cubicBezTo>
                  <a:pt x="11575" y="11942"/>
                  <a:pt x="11616" y="11927"/>
                  <a:pt x="11655" y="11911"/>
                </a:cubicBezTo>
                <a:close/>
                <a:moveTo>
                  <a:pt x="10441" y="10013"/>
                </a:moveTo>
                <a:cubicBezTo>
                  <a:pt x="10968" y="10013"/>
                  <a:pt x="11535" y="10249"/>
                  <a:pt x="11865" y="10581"/>
                </a:cubicBezTo>
                <a:cubicBezTo>
                  <a:pt x="12047" y="10761"/>
                  <a:pt x="12142" y="11000"/>
                  <a:pt x="12136" y="11234"/>
                </a:cubicBezTo>
                <a:cubicBezTo>
                  <a:pt x="12080" y="11258"/>
                  <a:pt x="12020" y="11285"/>
                  <a:pt x="11964" y="11308"/>
                </a:cubicBezTo>
                <a:cubicBezTo>
                  <a:pt x="11945" y="11161"/>
                  <a:pt x="11935" y="11010"/>
                  <a:pt x="11933" y="10861"/>
                </a:cubicBezTo>
                <a:cubicBezTo>
                  <a:pt x="11930" y="10715"/>
                  <a:pt x="11805" y="10634"/>
                  <a:pt x="11692" y="10634"/>
                </a:cubicBezTo>
                <a:cubicBezTo>
                  <a:pt x="11597" y="10634"/>
                  <a:pt x="11510" y="10692"/>
                  <a:pt x="11510" y="10817"/>
                </a:cubicBezTo>
                <a:cubicBezTo>
                  <a:pt x="11515" y="11037"/>
                  <a:pt x="11533" y="11258"/>
                  <a:pt x="11566" y="11476"/>
                </a:cubicBezTo>
                <a:cubicBezTo>
                  <a:pt x="11355" y="11565"/>
                  <a:pt x="11146" y="11650"/>
                  <a:pt x="10931" y="11733"/>
                </a:cubicBezTo>
                <a:cubicBezTo>
                  <a:pt x="10765" y="11594"/>
                  <a:pt x="10622" y="11418"/>
                  <a:pt x="10521" y="11265"/>
                </a:cubicBezTo>
                <a:cubicBezTo>
                  <a:pt x="10481" y="11204"/>
                  <a:pt x="10428" y="11178"/>
                  <a:pt x="10375" y="11178"/>
                </a:cubicBezTo>
                <a:cubicBezTo>
                  <a:pt x="10229" y="11178"/>
                  <a:pt x="10083" y="11367"/>
                  <a:pt x="10193" y="11532"/>
                </a:cubicBezTo>
                <a:cubicBezTo>
                  <a:pt x="10276" y="11658"/>
                  <a:pt x="10376" y="11784"/>
                  <a:pt x="10490" y="11900"/>
                </a:cubicBezTo>
                <a:cubicBezTo>
                  <a:pt x="10218" y="12002"/>
                  <a:pt x="9947" y="12101"/>
                  <a:pt x="9676" y="12197"/>
                </a:cubicBezTo>
                <a:cubicBezTo>
                  <a:pt x="9657" y="11480"/>
                  <a:pt x="9719" y="10761"/>
                  <a:pt x="9893" y="10113"/>
                </a:cubicBezTo>
                <a:cubicBezTo>
                  <a:pt x="10062" y="10044"/>
                  <a:pt x="10249" y="10013"/>
                  <a:pt x="10441" y="10013"/>
                </a:cubicBezTo>
                <a:close/>
                <a:moveTo>
                  <a:pt x="7029" y="6904"/>
                </a:moveTo>
                <a:lnTo>
                  <a:pt x="7029" y="6904"/>
                </a:lnTo>
                <a:cubicBezTo>
                  <a:pt x="5975" y="8312"/>
                  <a:pt x="5661" y="10291"/>
                  <a:pt x="5857" y="12209"/>
                </a:cubicBezTo>
                <a:cubicBezTo>
                  <a:pt x="5789" y="12157"/>
                  <a:pt x="5725" y="12103"/>
                  <a:pt x="5663" y="12049"/>
                </a:cubicBezTo>
                <a:cubicBezTo>
                  <a:pt x="5541" y="10366"/>
                  <a:pt x="6114" y="8473"/>
                  <a:pt x="6748" y="7022"/>
                </a:cubicBezTo>
                <a:cubicBezTo>
                  <a:pt x="6818" y="6989"/>
                  <a:pt x="6891" y="6960"/>
                  <a:pt x="6965" y="6937"/>
                </a:cubicBezTo>
                <a:cubicBezTo>
                  <a:pt x="6990" y="6929"/>
                  <a:pt x="7011" y="6916"/>
                  <a:pt x="7029" y="6904"/>
                </a:cubicBezTo>
                <a:close/>
                <a:moveTo>
                  <a:pt x="11711" y="449"/>
                </a:moveTo>
                <a:cubicBezTo>
                  <a:pt x="14632" y="449"/>
                  <a:pt x="17609" y="1949"/>
                  <a:pt x="18800" y="4663"/>
                </a:cubicBezTo>
                <a:cubicBezTo>
                  <a:pt x="18615" y="4707"/>
                  <a:pt x="18613" y="5036"/>
                  <a:pt x="18845" y="5086"/>
                </a:cubicBezTo>
                <a:cubicBezTo>
                  <a:pt x="20518" y="5423"/>
                  <a:pt x="21262" y="6740"/>
                  <a:pt x="21417" y="8320"/>
                </a:cubicBezTo>
                <a:cubicBezTo>
                  <a:pt x="21152" y="9217"/>
                  <a:pt x="20713" y="10062"/>
                  <a:pt x="20139" y="10811"/>
                </a:cubicBezTo>
                <a:cubicBezTo>
                  <a:pt x="20208" y="10033"/>
                  <a:pt x="20148" y="9233"/>
                  <a:pt x="20003" y="8448"/>
                </a:cubicBezTo>
                <a:cubicBezTo>
                  <a:pt x="19981" y="8330"/>
                  <a:pt x="19887" y="8277"/>
                  <a:pt x="19793" y="8277"/>
                </a:cubicBezTo>
                <a:cubicBezTo>
                  <a:pt x="19675" y="8277"/>
                  <a:pt x="19557" y="8362"/>
                  <a:pt x="19584" y="8513"/>
                </a:cubicBezTo>
                <a:cubicBezTo>
                  <a:pt x="19762" y="9486"/>
                  <a:pt x="19812" y="10472"/>
                  <a:pt x="19632" y="11420"/>
                </a:cubicBezTo>
                <a:cubicBezTo>
                  <a:pt x="19433" y="11637"/>
                  <a:pt x="19222" y="11842"/>
                  <a:pt x="18998" y="12035"/>
                </a:cubicBezTo>
                <a:cubicBezTo>
                  <a:pt x="19123" y="11538"/>
                  <a:pt x="19191" y="11004"/>
                  <a:pt x="19201" y="10426"/>
                </a:cubicBezTo>
                <a:cubicBezTo>
                  <a:pt x="19204" y="10280"/>
                  <a:pt x="19080" y="10198"/>
                  <a:pt x="18966" y="10198"/>
                </a:cubicBezTo>
                <a:cubicBezTo>
                  <a:pt x="18870" y="10198"/>
                  <a:pt x="18781" y="10256"/>
                  <a:pt x="18779" y="10380"/>
                </a:cubicBezTo>
                <a:cubicBezTo>
                  <a:pt x="18768" y="11176"/>
                  <a:pt x="18638" y="11882"/>
                  <a:pt x="18408" y="12511"/>
                </a:cubicBezTo>
                <a:cubicBezTo>
                  <a:pt x="18404" y="12513"/>
                  <a:pt x="18400" y="12517"/>
                  <a:pt x="18398" y="12520"/>
                </a:cubicBezTo>
                <a:cubicBezTo>
                  <a:pt x="18398" y="12511"/>
                  <a:pt x="18398" y="12507"/>
                  <a:pt x="18396" y="12501"/>
                </a:cubicBezTo>
                <a:cubicBezTo>
                  <a:pt x="18352" y="12031"/>
                  <a:pt x="18232" y="11590"/>
                  <a:pt x="18060" y="11178"/>
                </a:cubicBezTo>
                <a:cubicBezTo>
                  <a:pt x="19340" y="9645"/>
                  <a:pt x="19800" y="7564"/>
                  <a:pt x="18419" y="5781"/>
                </a:cubicBezTo>
                <a:cubicBezTo>
                  <a:pt x="18375" y="5725"/>
                  <a:pt x="18320" y="5702"/>
                  <a:pt x="18266" y="5702"/>
                </a:cubicBezTo>
                <a:cubicBezTo>
                  <a:pt x="18114" y="5702"/>
                  <a:pt x="17967" y="5889"/>
                  <a:pt x="18089" y="6048"/>
                </a:cubicBezTo>
                <a:cubicBezTo>
                  <a:pt x="18903" y="7098"/>
                  <a:pt x="19040" y="8150"/>
                  <a:pt x="18756" y="9113"/>
                </a:cubicBezTo>
                <a:cubicBezTo>
                  <a:pt x="18329" y="8587"/>
                  <a:pt x="17897" y="8036"/>
                  <a:pt x="17420" y="7539"/>
                </a:cubicBezTo>
                <a:cubicBezTo>
                  <a:pt x="17534" y="7343"/>
                  <a:pt x="17632" y="7140"/>
                  <a:pt x="17721" y="6937"/>
                </a:cubicBezTo>
                <a:cubicBezTo>
                  <a:pt x="17888" y="7363"/>
                  <a:pt x="18017" y="7809"/>
                  <a:pt x="18104" y="8262"/>
                </a:cubicBezTo>
                <a:cubicBezTo>
                  <a:pt x="18125" y="8380"/>
                  <a:pt x="18218" y="8434"/>
                  <a:pt x="18311" y="8434"/>
                </a:cubicBezTo>
                <a:cubicBezTo>
                  <a:pt x="18430" y="8434"/>
                  <a:pt x="18550" y="8347"/>
                  <a:pt x="18522" y="8196"/>
                </a:cubicBezTo>
                <a:cubicBezTo>
                  <a:pt x="18406" y="7554"/>
                  <a:pt x="18201" y="6939"/>
                  <a:pt x="17928" y="6361"/>
                </a:cubicBezTo>
                <a:cubicBezTo>
                  <a:pt x="18232" y="5311"/>
                  <a:pt x="18145" y="4203"/>
                  <a:pt x="17387" y="3162"/>
                </a:cubicBezTo>
                <a:cubicBezTo>
                  <a:pt x="17345" y="3104"/>
                  <a:pt x="17291" y="3080"/>
                  <a:pt x="17238" y="3080"/>
                </a:cubicBezTo>
                <a:cubicBezTo>
                  <a:pt x="17088" y="3080"/>
                  <a:pt x="16941" y="3267"/>
                  <a:pt x="17060" y="3429"/>
                </a:cubicBezTo>
                <a:cubicBezTo>
                  <a:pt x="17543" y="4092"/>
                  <a:pt x="17679" y="4907"/>
                  <a:pt x="17582" y="5717"/>
                </a:cubicBezTo>
                <a:cubicBezTo>
                  <a:pt x="16983" y="4717"/>
                  <a:pt x="16168" y="3876"/>
                  <a:pt x="15219" y="3292"/>
                </a:cubicBezTo>
                <a:cubicBezTo>
                  <a:pt x="15230" y="3224"/>
                  <a:pt x="15213" y="3149"/>
                  <a:pt x="15145" y="3091"/>
                </a:cubicBezTo>
                <a:cubicBezTo>
                  <a:pt x="13743" y="1969"/>
                  <a:pt x="12101" y="1006"/>
                  <a:pt x="10254" y="988"/>
                </a:cubicBezTo>
                <a:cubicBezTo>
                  <a:pt x="10237" y="987"/>
                  <a:pt x="10220" y="987"/>
                  <a:pt x="10203" y="987"/>
                </a:cubicBezTo>
                <a:cubicBezTo>
                  <a:pt x="9184" y="987"/>
                  <a:pt x="8228" y="1294"/>
                  <a:pt x="7361" y="1776"/>
                </a:cubicBezTo>
                <a:cubicBezTo>
                  <a:pt x="8607" y="877"/>
                  <a:pt x="10151" y="449"/>
                  <a:pt x="11711" y="449"/>
                </a:cubicBezTo>
                <a:close/>
                <a:moveTo>
                  <a:pt x="15582" y="9683"/>
                </a:moveTo>
                <a:cubicBezTo>
                  <a:pt x="15733" y="9941"/>
                  <a:pt x="15861" y="10217"/>
                  <a:pt x="15963" y="10498"/>
                </a:cubicBezTo>
                <a:cubicBezTo>
                  <a:pt x="16056" y="10828"/>
                  <a:pt x="16122" y="11151"/>
                  <a:pt x="16159" y="11461"/>
                </a:cubicBezTo>
                <a:cubicBezTo>
                  <a:pt x="16168" y="11528"/>
                  <a:pt x="16199" y="11575"/>
                  <a:pt x="16242" y="11604"/>
                </a:cubicBezTo>
                <a:cubicBezTo>
                  <a:pt x="16263" y="11739"/>
                  <a:pt x="16275" y="11869"/>
                  <a:pt x="16284" y="12004"/>
                </a:cubicBezTo>
                <a:cubicBezTo>
                  <a:pt x="16271" y="12041"/>
                  <a:pt x="16257" y="12076"/>
                  <a:pt x="16240" y="12112"/>
                </a:cubicBezTo>
                <a:cubicBezTo>
                  <a:pt x="15923" y="12315"/>
                  <a:pt x="15594" y="12497"/>
                  <a:pt x="15267" y="12652"/>
                </a:cubicBezTo>
                <a:cubicBezTo>
                  <a:pt x="15211" y="11969"/>
                  <a:pt x="14915" y="11200"/>
                  <a:pt x="14459" y="10498"/>
                </a:cubicBezTo>
                <a:lnTo>
                  <a:pt x="14536" y="10451"/>
                </a:lnTo>
                <a:cubicBezTo>
                  <a:pt x="14884" y="10233"/>
                  <a:pt x="15238" y="9975"/>
                  <a:pt x="15582" y="9683"/>
                </a:cubicBezTo>
                <a:close/>
                <a:moveTo>
                  <a:pt x="11429" y="6927"/>
                </a:moveTo>
                <a:cubicBezTo>
                  <a:pt x="12805" y="6927"/>
                  <a:pt x="14282" y="7983"/>
                  <a:pt x="15124" y="9012"/>
                </a:cubicBezTo>
                <a:cubicBezTo>
                  <a:pt x="15215" y="9121"/>
                  <a:pt x="15298" y="9235"/>
                  <a:pt x="15375" y="9351"/>
                </a:cubicBezTo>
                <a:cubicBezTo>
                  <a:pt x="15010" y="9643"/>
                  <a:pt x="14621" y="9917"/>
                  <a:pt x="14221" y="10159"/>
                </a:cubicBezTo>
                <a:cubicBezTo>
                  <a:pt x="13440" y="9118"/>
                  <a:pt x="12318" y="8309"/>
                  <a:pt x="11177" y="8309"/>
                </a:cubicBezTo>
                <a:cubicBezTo>
                  <a:pt x="11081" y="8309"/>
                  <a:pt x="10984" y="8314"/>
                  <a:pt x="10887" y="8326"/>
                </a:cubicBezTo>
                <a:cubicBezTo>
                  <a:pt x="11152" y="8076"/>
                  <a:pt x="11471" y="7871"/>
                  <a:pt x="11846" y="7728"/>
                </a:cubicBezTo>
                <a:cubicBezTo>
                  <a:pt x="12075" y="7643"/>
                  <a:pt x="11965" y="7326"/>
                  <a:pt x="11756" y="7326"/>
                </a:cubicBezTo>
                <a:cubicBezTo>
                  <a:pt x="11731" y="7326"/>
                  <a:pt x="11704" y="7330"/>
                  <a:pt x="11676" y="7341"/>
                </a:cubicBezTo>
                <a:cubicBezTo>
                  <a:pt x="10550" y="7763"/>
                  <a:pt x="9879" y="8689"/>
                  <a:pt x="9533" y="9815"/>
                </a:cubicBezTo>
                <a:cubicBezTo>
                  <a:pt x="9467" y="9850"/>
                  <a:pt x="9409" y="9892"/>
                  <a:pt x="9351" y="9939"/>
                </a:cubicBezTo>
                <a:cubicBezTo>
                  <a:pt x="9212" y="10053"/>
                  <a:pt x="9282" y="10231"/>
                  <a:pt x="9405" y="10291"/>
                </a:cubicBezTo>
                <a:cubicBezTo>
                  <a:pt x="9260" y="10942"/>
                  <a:pt x="9214" y="11642"/>
                  <a:pt x="9235" y="12341"/>
                </a:cubicBezTo>
                <a:cubicBezTo>
                  <a:pt x="8850" y="12470"/>
                  <a:pt x="8460" y="12594"/>
                  <a:pt x="8073" y="12718"/>
                </a:cubicBezTo>
                <a:cubicBezTo>
                  <a:pt x="7704" y="12000"/>
                  <a:pt x="7918" y="10935"/>
                  <a:pt x="8315" y="9952"/>
                </a:cubicBezTo>
                <a:cubicBezTo>
                  <a:pt x="8595" y="9778"/>
                  <a:pt x="8920" y="9652"/>
                  <a:pt x="9291" y="9585"/>
                </a:cubicBezTo>
                <a:cubicBezTo>
                  <a:pt x="9546" y="9538"/>
                  <a:pt x="9501" y="9161"/>
                  <a:pt x="9267" y="9161"/>
                </a:cubicBezTo>
                <a:cubicBezTo>
                  <a:pt x="9254" y="9161"/>
                  <a:pt x="9240" y="9163"/>
                  <a:pt x="9226" y="9165"/>
                </a:cubicBezTo>
                <a:cubicBezTo>
                  <a:pt x="8999" y="9206"/>
                  <a:pt x="8783" y="9268"/>
                  <a:pt x="8587" y="9347"/>
                </a:cubicBezTo>
                <a:cubicBezTo>
                  <a:pt x="8914" y="8689"/>
                  <a:pt x="9291" y="8115"/>
                  <a:pt x="9589" y="7775"/>
                </a:cubicBezTo>
                <a:cubicBezTo>
                  <a:pt x="9711" y="7639"/>
                  <a:pt x="9837" y="7519"/>
                  <a:pt x="9968" y="7417"/>
                </a:cubicBezTo>
                <a:cubicBezTo>
                  <a:pt x="10008" y="7451"/>
                  <a:pt x="10058" y="7471"/>
                  <a:pt x="10107" y="7471"/>
                </a:cubicBezTo>
                <a:cubicBezTo>
                  <a:pt x="10164" y="7471"/>
                  <a:pt x="10220" y="7444"/>
                  <a:pt x="10260" y="7382"/>
                </a:cubicBezTo>
                <a:cubicBezTo>
                  <a:pt x="10320" y="7289"/>
                  <a:pt x="10392" y="7206"/>
                  <a:pt x="10467" y="7123"/>
                </a:cubicBezTo>
                <a:cubicBezTo>
                  <a:pt x="10775" y="6987"/>
                  <a:pt x="11099" y="6927"/>
                  <a:pt x="11429" y="6927"/>
                </a:cubicBezTo>
                <a:close/>
                <a:moveTo>
                  <a:pt x="7752" y="10430"/>
                </a:moveTo>
                <a:lnTo>
                  <a:pt x="7752" y="10430"/>
                </a:lnTo>
                <a:cubicBezTo>
                  <a:pt x="7502" y="11256"/>
                  <a:pt x="7388" y="12147"/>
                  <a:pt x="7690" y="12845"/>
                </a:cubicBezTo>
                <a:cubicBezTo>
                  <a:pt x="7545" y="12892"/>
                  <a:pt x="7398" y="12936"/>
                  <a:pt x="7253" y="12983"/>
                </a:cubicBezTo>
                <a:cubicBezTo>
                  <a:pt x="7174" y="12791"/>
                  <a:pt x="7118" y="12594"/>
                  <a:pt x="7079" y="12397"/>
                </a:cubicBezTo>
                <a:cubicBezTo>
                  <a:pt x="7108" y="12207"/>
                  <a:pt x="7152" y="12014"/>
                  <a:pt x="7207" y="11828"/>
                </a:cubicBezTo>
                <a:cubicBezTo>
                  <a:pt x="7239" y="11708"/>
                  <a:pt x="7181" y="11615"/>
                  <a:pt x="7094" y="11569"/>
                </a:cubicBezTo>
                <a:cubicBezTo>
                  <a:pt x="7245" y="11140"/>
                  <a:pt x="7462" y="10749"/>
                  <a:pt x="7752" y="10430"/>
                </a:cubicBezTo>
                <a:close/>
                <a:moveTo>
                  <a:pt x="17768" y="11590"/>
                </a:moveTo>
                <a:cubicBezTo>
                  <a:pt x="17826" y="11755"/>
                  <a:pt x="17876" y="11927"/>
                  <a:pt x="17911" y="12103"/>
                </a:cubicBezTo>
                <a:cubicBezTo>
                  <a:pt x="17961" y="12335"/>
                  <a:pt x="17984" y="12567"/>
                  <a:pt x="17992" y="12795"/>
                </a:cubicBezTo>
                <a:cubicBezTo>
                  <a:pt x="17818" y="12905"/>
                  <a:pt x="17644" y="13006"/>
                  <a:pt x="17464" y="13106"/>
                </a:cubicBezTo>
                <a:cubicBezTo>
                  <a:pt x="17613" y="12623"/>
                  <a:pt x="17721" y="12118"/>
                  <a:pt x="17768" y="11590"/>
                </a:cubicBezTo>
                <a:close/>
                <a:moveTo>
                  <a:pt x="4743" y="11743"/>
                </a:moveTo>
                <a:lnTo>
                  <a:pt x="4743" y="11743"/>
                </a:lnTo>
                <a:cubicBezTo>
                  <a:pt x="4909" y="11925"/>
                  <a:pt x="5083" y="12097"/>
                  <a:pt x="5267" y="12261"/>
                </a:cubicBezTo>
                <a:cubicBezTo>
                  <a:pt x="5296" y="12549"/>
                  <a:pt x="5348" y="12828"/>
                  <a:pt x="5416" y="13099"/>
                </a:cubicBezTo>
                <a:cubicBezTo>
                  <a:pt x="5318" y="13095"/>
                  <a:pt x="5220" y="13092"/>
                  <a:pt x="5121" y="13092"/>
                </a:cubicBezTo>
                <a:cubicBezTo>
                  <a:pt x="5052" y="13092"/>
                  <a:pt x="4983" y="13094"/>
                  <a:pt x="4913" y="13095"/>
                </a:cubicBezTo>
                <a:cubicBezTo>
                  <a:pt x="4876" y="13097"/>
                  <a:pt x="4845" y="13110"/>
                  <a:pt x="4816" y="13130"/>
                </a:cubicBezTo>
                <a:cubicBezTo>
                  <a:pt x="4754" y="12675"/>
                  <a:pt x="4731" y="12209"/>
                  <a:pt x="4743" y="11743"/>
                </a:cubicBezTo>
                <a:close/>
                <a:moveTo>
                  <a:pt x="5737" y="12644"/>
                </a:moveTo>
                <a:lnTo>
                  <a:pt x="5737" y="12644"/>
                </a:lnTo>
                <a:cubicBezTo>
                  <a:pt x="5803" y="12693"/>
                  <a:pt x="5868" y="12741"/>
                  <a:pt x="5934" y="12789"/>
                </a:cubicBezTo>
                <a:cubicBezTo>
                  <a:pt x="5934" y="12791"/>
                  <a:pt x="5938" y="12795"/>
                  <a:pt x="5938" y="12797"/>
                </a:cubicBezTo>
                <a:cubicBezTo>
                  <a:pt x="5940" y="12907"/>
                  <a:pt x="5942" y="13023"/>
                  <a:pt x="5948" y="13132"/>
                </a:cubicBezTo>
                <a:lnTo>
                  <a:pt x="5855" y="13126"/>
                </a:lnTo>
                <a:cubicBezTo>
                  <a:pt x="5808" y="12971"/>
                  <a:pt x="5768" y="12809"/>
                  <a:pt x="5737" y="12644"/>
                </a:cubicBezTo>
                <a:close/>
                <a:moveTo>
                  <a:pt x="15631" y="12981"/>
                </a:moveTo>
                <a:cubicBezTo>
                  <a:pt x="15515" y="13085"/>
                  <a:pt x="15391" y="13180"/>
                  <a:pt x="15250" y="13263"/>
                </a:cubicBezTo>
                <a:cubicBezTo>
                  <a:pt x="15256" y="13222"/>
                  <a:pt x="15263" y="13180"/>
                  <a:pt x="15267" y="13137"/>
                </a:cubicBezTo>
                <a:cubicBezTo>
                  <a:pt x="15387" y="13087"/>
                  <a:pt x="15509" y="13035"/>
                  <a:pt x="15631" y="12981"/>
                </a:cubicBezTo>
                <a:close/>
                <a:moveTo>
                  <a:pt x="14070" y="10730"/>
                </a:moveTo>
                <a:cubicBezTo>
                  <a:pt x="14329" y="11122"/>
                  <a:pt x="14532" y="11524"/>
                  <a:pt x="14658" y="11880"/>
                </a:cubicBezTo>
                <a:cubicBezTo>
                  <a:pt x="14766" y="12188"/>
                  <a:pt x="14826" y="12522"/>
                  <a:pt x="14826" y="12843"/>
                </a:cubicBezTo>
                <a:cubicBezTo>
                  <a:pt x="14631" y="12921"/>
                  <a:pt x="14439" y="12988"/>
                  <a:pt x="14246" y="13048"/>
                </a:cubicBezTo>
                <a:cubicBezTo>
                  <a:pt x="13848" y="13170"/>
                  <a:pt x="13445" y="13263"/>
                  <a:pt x="13035" y="13337"/>
                </a:cubicBezTo>
                <a:cubicBezTo>
                  <a:pt x="12625" y="13066"/>
                  <a:pt x="12331" y="12619"/>
                  <a:pt x="12146" y="12105"/>
                </a:cubicBezTo>
                <a:cubicBezTo>
                  <a:pt x="12312" y="11956"/>
                  <a:pt x="12434" y="11755"/>
                  <a:pt x="12504" y="11538"/>
                </a:cubicBezTo>
                <a:cubicBezTo>
                  <a:pt x="13037" y="11296"/>
                  <a:pt x="13561" y="11029"/>
                  <a:pt x="14070" y="10730"/>
                </a:cubicBezTo>
                <a:close/>
                <a:moveTo>
                  <a:pt x="7909" y="13222"/>
                </a:moveTo>
                <a:cubicBezTo>
                  <a:pt x="7961" y="13288"/>
                  <a:pt x="8019" y="13354"/>
                  <a:pt x="8081" y="13412"/>
                </a:cubicBezTo>
                <a:cubicBezTo>
                  <a:pt x="7963" y="13369"/>
                  <a:pt x="7845" y="13325"/>
                  <a:pt x="7729" y="13275"/>
                </a:cubicBezTo>
                <a:cubicBezTo>
                  <a:pt x="7787" y="13257"/>
                  <a:pt x="7847" y="13240"/>
                  <a:pt x="7909" y="13222"/>
                </a:cubicBezTo>
                <a:close/>
                <a:moveTo>
                  <a:pt x="17307" y="11938"/>
                </a:moveTo>
                <a:lnTo>
                  <a:pt x="17307" y="11938"/>
                </a:lnTo>
                <a:cubicBezTo>
                  <a:pt x="17234" y="12437"/>
                  <a:pt x="17104" y="12915"/>
                  <a:pt x="16930" y="13371"/>
                </a:cubicBezTo>
                <a:cubicBezTo>
                  <a:pt x="16810" y="13427"/>
                  <a:pt x="16685" y="13478"/>
                  <a:pt x="16563" y="13524"/>
                </a:cubicBezTo>
                <a:cubicBezTo>
                  <a:pt x="16660" y="13151"/>
                  <a:pt x="16718" y="12766"/>
                  <a:pt x="16733" y="12373"/>
                </a:cubicBezTo>
                <a:cubicBezTo>
                  <a:pt x="16930" y="12240"/>
                  <a:pt x="17122" y="12093"/>
                  <a:pt x="17307" y="11938"/>
                </a:cubicBezTo>
                <a:close/>
                <a:moveTo>
                  <a:pt x="9262" y="12789"/>
                </a:moveTo>
                <a:cubicBezTo>
                  <a:pt x="9278" y="13039"/>
                  <a:pt x="9307" y="13288"/>
                  <a:pt x="9344" y="13532"/>
                </a:cubicBezTo>
                <a:cubicBezTo>
                  <a:pt x="9315" y="13530"/>
                  <a:pt x="9289" y="13530"/>
                  <a:pt x="9262" y="13530"/>
                </a:cubicBezTo>
                <a:cubicBezTo>
                  <a:pt x="8968" y="13514"/>
                  <a:pt x="8674" y="13482"/>
                  <a:pt x="8375" y="13449"/>
                </a:cubicBezTo>
                <a:cubicBezTo>
                  <a:pt x="8458" y="13366"/>
                  <a:pt x="8487" y="13215"/>
                  <a:pt x="8375" y="13112"/>
                </a:cubicBezTo>
                <a:cubicBezTo>
                  <a:pt x="8363" y="13106"/>
                  <a:pt x="8355" y="13095"/>
                  <a:pt x="8344" y="13085"/>
                </a:cubicBezTo>
                <a:cubicBezTo>
                  <a:pt x="8651" y="12988"/>
                  <a:pt x="8957" y="12890"/>
                  <a:pt x="9262" y="12789"/>
                </a:cubicBezTo>
                <a:close/>
                <a:moveTo>
                  <a:pt x="10883" y="12217"/>
                </a:moveTo>
                <a:cubicBezTo>
                  <a:pt x="11064" y="12322"/>
                  <a:pt x="11261" y="12388"/>
                  <a:pt x="11465" y="12388"/>
                </a:cubicBezTo>
                <a:cubicBezTo>
                  <a:pt x="11571" y="12388"/>
                  <a:pt x="11679" y="12370"/>
                  <a:pt x="11788" y="12331"/>
                </a:cubicBezTo>
                <a:cubicBezTo>
                  <a:pt x="11947" y="12751"/>
                  <a:pt x="12177" y="13132"/>
                  <a:pt x="12475" y="13424"/>
                </a:cubicBezTo>
                <a:cubicBezTo>
                  <a:pt x="12022" y="13487"/>
                  <a:pt x="11571" y="13524"/>
                  <a:pt x="11115" y="13543"/>
                </a:cubicBezTo>
                <a:cubicBezTo>
                  <a:pt x="10881" y="13263"/>
                  <a:pt x="10707" y="12936"/>
                  <a:pt x="10639" y="12580"/>
                </a:cubicBezTo>
                <a:cubicBezTo>
                  <a:pt x="10616" y="12462"/>
                  <a:pt x="10521" y="12408"/>
                  <a:pt x="10427" y="12408"/>
                </a:cubicBezTo>
                <a:cubicBezTo>
                  <a:pt x="10308" y="12408"/>
                  <a:pt x="10189" y="12494"/>
                  <a:pt x="10218" y="12644"/>
                </a:cubicBezTo>
                <a:cubicBezTo>
                  <a:pt x="10287" y="12979"/>
                  <a:pt x="10425" y="13286"/>
                  <a:pt x="10618" y="13557"/>
                </a:cubicBezTo>
                <a:cubicBezTo>
                  <a:pt x="10530" y="13559"/>
                  <a:pt x="10442" y="13560"/>
                  <a:pt x="10354" y="13560"/>
                </a:cubicBezTo>
                <a:cubicBezTo>
                  <a:pt x="10168" y="13560"/>
                  <a:pt x="9983" y="13556"/>
                  <a:pt x="9796" y="13549"/>
                </a:cubicBezTo>
                <a:cubicBezTo>
                  <a:pt x="9750" y="13253"/>
                  <a:pt x="9717" y="12950"/>
                  <a:pt x="9697" y="12644"/>
                </a:cubicBezTo>
                <a:cubicBezTo>
                  <a:pt x="10094" y="12507"/>
                  <a:pt x="10494" y="12364"/>
                  <a:pt x="10883" y="12217"/>
                </a:cubicBezTo>
                <a:close/>
                <a:moveTo>
                  <a:pt x="14780" y="13323"/>
                </a:moveTo>
                <a:lnTo>
                  <a:pt x="14780" y="13323"/>
                </a:lnTo>
                <a:cubicBezTo>
                  <a:pt x="14766" y="13381"/>
                  <a:pt x="14751" y="13443"/>
                  <a:pt x="14731" y="13503"/>
                </a:cubicBezTo>
                <a:cubicBezTo>
                  <a:pt x="14469" y="13589"/>
                  <a:pt x="14224" y="13629"/>
                  <a:pt x="13998" y="13629"/>
                </a:cubicBezTo>
                <a:cubicBezTo>
                  <a:pt x="13919" y="13629"/>
                  <a:pt x="13843" y="13624"/>
                  <a:pt x="13770" y="13615"/>
                </a:cubicBezTo>
                <a:cubicBezTo>
                  <a:pt x="14111" y="13532"/>
                  <a:pt x="14449" y="13437"/>
                  <a:pt x="14780" y="13323"/>
                </a:cubicBezTo>
                <a:close/>
                <a:moveTo>
                  <a:pt x="4874" y="13505"/>
                </a:moveTo>
                <a:lnTo>
                  <a:pt x="4874" y="13505"/>
                </a:lnTo>
                <a:cubicBezTo>
                  <a:pt x="4977" y="13555"/>
                  <a:pt x="5068" y="13557"/>
                  <a:pt x="5207" y="13582"/>
                </a:cubicBezTo>
                <a:cubicBezTo>
                  <a:pt x="5220" y="13584"/>
                  <a:pt x="5231" y="13585"/>
                  <a:pt x="5243" y="13585"/>
                </a:cubicBezTo>
                <a:cubicBezTo>
                  <a:pt x="5303" y="13585"/>
                  <a:pt x="5348" y="13558"/>
                  <a:pt x="5381" y="13522"/>
                </a:cubicBezTo>
                <a:lnTo>
                  <a:pt x="5483" y="13530"/>
                </a:lnTo>
                <a:cubicBezTo>
                  <a:pt x="5292" y="13588"/>
                  <a:pt x="5102" y="13650"/>
                  <a:pt x="4913" y="13710"/>
                </a:cubicBezTo>
                <a:cubicBezTo>
                  <a:pt x="4899" y="13640"/>
                  <a:pt x="4886" y="13574"/>
                  <a:pt x="4874" y="13505"/>
                </a:cubicBezTo>
                <a:close/>
                <a:moveTo>
                  <a:pt x="4327" y="12453"/>
                </a:moveTo>
                <a:cubicBezTo>
                  <a:pt x="4354" y="12905"/>
                  <a:pt x="4408" y="13356"/>
                  <a:pt x="4499" y="13801"/>
                </a:cubicBezTo>
                <a:cubicBezTo>
                  <a:pt x="4422" y="13613"/>
                  <a:pt x="4354" y="13418"/>
                  <a:pt x="4286" y="13224"/>
                </a:cubicBezTo>
                <a:cubicBezTo>
                  <a:pt x="4288" y="12967"/>
                  <a:pt x="4304" y="12708"/>
                  <a:pt x="4327" y="12453"/>
                </a:cubicBezTo>
                <a:close/>
                <a:moveTo>
                  <a:pt x="16257" y="12921"/>
                </a:moveTo>
                <a:lnTo>
                  <a:pt x="16257" y="12921"/>
                </a:lnTo>
                <a:cubicBezTo>
                  <a:pt x="16226" y="13182"/>
                  <a:pt x="16170" y="13439"/>
                  <a:pt x="16095" y="13687"/>
                </a:cubicBezTo>
                <a:cubicBezTo>
                  <a:pt x="15838" y="13768"/>
                  <a:pt x="15577" y="13834"/>
                  <a:pt x="15312" y="13886"/>
                </a:cubicBezTo>
                <a:lnTo>
                  <a:pt x="15049" y="13934"/>
                </a:lnTo>
                <a:cubicBezTo>
                  <a:pt x="15070" y="13892"/>
                  <a:pt x="15091" y="13853"/>
                  <a:pt x="15107" y="13812"/>
                </a:cubicBezTo>
                <a:cubicBezTo>
                  <a:pt x="15592" y="13607"/>
                  <a:pt x="15973" y="13298"/>
                  <a:pt x="16257" y="12921"/>
                </a:cubicBezTo>
                <a:close/>
                <a:moveTo>
                  <a:pt x="10982" y="13969"/>
                </a:moveTo>
                <a:cubicBezTo>
                  <a:pt x="11016" y="14006"/>
                  <a:pt x="11053" y="14039"/>
                  <a:pt x="11090" y="14073"/>
                </a:cubicBezTo>
                <a:cubicBezTo>
                  <a:pt x="10842" y="14050"/>
                  <a:pt x="10591" y="14019"/>
                  <a:pt x="10345" y="13979"/>
                </a:cubicBezTo>
                <a:cubicBezTo>
                  <a:pt x="10527" y="13979"/>
                  <a:pt x="10705" y="13979"/>
                  <a:pt x="10887" y="13975"/>
                </a:cubicBezTo>
                <a:cubicBezTo>
                  <a:pt x="10916" y="13971"/>
                  <a:pt x="10949" y="13971"/>
                  <a:pt x="10982" y="13969"/>
                </a:cubicBezTo>
                <a:close/>
                <a:moveTo>
                  <a:pt x="12941" y="13781"/>
                </a:moveTo>
                <a:cubicBezTo>
                  <a:pt x="13240" y="13952"/>
                  <a:pt x="13585" y="14048"/>
                  <a:pt x="13975" y="14048"/>
                </a:cubicBezTo>
                <a:cubicBezTo>
                  <a:pt x="14127" y="14048"/>
                  <a:pt x="14287" y="14033"/>
                  <a:pt x="14453" y="14002"/>
                </a:cubicBezTo>
                <a:lnTo>
                  <a:pt x="14453" y="14002"/>
                </a:lnTo>
                <a:cubicBezTo>
                  <a:pt x="14449" y="14008"/>
                  <a:pt x="14443" y="14017"/>
                  <a:pt x="14441" y="14021"/>
                </a:cubicBezTo>
                <a:cubicBezTo>
                  <a:pt x="13834" y="14101"/>
                  <a:pt x="13194" y="14142"/>
                  <a:pt x="12541" y="14142"/>
                </a:cubicBezTo>
                <a:cubicBezTo>
                  <a:pt x="12296" y="14142"/>
                  <a:pt x="12049" y="14136"/>
                  <a:pt x="11800" y="14124"/>
                </a:cubicBezTo>
                <a:cubicBezTo>
                  <a:pt x="11707" y="14071"/>
                  <a:pt x="11618" y="14010"/>
                  <a:pt x="11533" y="13944"/>
                </a:cubicBezTo>
                <a:cubicBezTo>
                  <a:pt x="12003" y="13913"/>
                  <a:pt x="12475" y="13857"/>
                  <a:pt x="12941" y="13781"/>
                </a:cubicBezTo>
                <a:close/>
                <a:moveTo>
                  <a:pt x="19408" y="12252"/>
                </a:moveTo>
                <a:cubicBezTo>
                  <a:pt x="19280" y="12613"/>
                  <a:pt x="19118" y="12961"/>
                  <a:pt x="18905" y="13296"/>
                </a:cubicBezTo>
                <a:cubicBezTo>
                  <a:pt x="18708" y="13609"/>
                  <a:pt x="18483" y="13897"/>
                  <a:pt x="18238" y="14162"/>
                </a:cubicBezTo>
                <a:cubicBezTo>
                  <a:pt x="18290" y="13979"/>
                  <a:pt x="18334" y="13795"/>
                  <a:pt x="18363" y="13613"/>
                </a:cubicBezTo>
                <a:cubicBezTo>
                  <a:pt x="18510" y="13358"/>
                  <a:pt x="18638" y="13089"/>
                  <a:pt x="18750" y="12805"/>
                </a:cubicBezTo>
                <a:cubicBezTo>
                  <a:pt x="18978" y="12631"/>
                  <a:pt x="19197" y="12447"/>
                  <a:pt x="19408" y="12252"/>
                </a:cubicBezTo>
                <a:close/>
                <a:moveTo>
                  <a:pt x="17971" y="13333"/>
                </a:moveTo>
                <a:cubicBezTo>
                  <a:pt x="17965" y="13377"/>
                  <a:pt x="17959" y="13420"/>
                  <a:pt x="17953" y="13464"/>
                </a:cubicBezTo>
                <a:cubicBezTo>
                  <a:pt x="17611" y="14033"/>
                  <a:pt x="17174" y="14524"/>
                  <a:pt x="16667" y="14949"/>
                </a:cubicBezTo>
                <a:cubicBezTo>
                  <a:pt x="16731" y="14812"/>
                  <a:pt x="16795" y="14679"/>
                  <a:pt x="16853" y="14547"/>
                </a:cubicBezTo>
                <a:cubicBezTo>
                  <a:pt x="16863" y="14520"/>
                  <a:pt x="16865" y="14497"/>
                  <a:pt x="16868" y="14476"/>
                </a:cubicBezTo>
                <a:cubicBezTo>
                  <a:pt x="17006" y="14234"/>
                  <a:pt x="17131" y="13982"/>
                  <a:pt x="17238" y="13721"/>
                </a:cubicBezTo>
                <a:cubicBezTo>
                  <a:pt x="17489" y="13605"/>
                  <a:pt x="17733" y="13474"/>
                  <a:pt x="17971" y="13333"/>
                </a:cubicBezTo>
                <a:close/>
                <a:moveTo>
                  <a:pt x="17632" y="14605"/>
                </a:moveTo>
                <a:lnTo>
                  <a:pt x="17632" y="14605"/>
                </a:lnTo>
                <a:cubicBezTo>
                  <a:pt x="17598" y="14673"/>
                  <a:pt x="17570" y="14744"/>
                  <a:pt x="17536" y="14814"/>
                </a:cubicBezTo>
                <a:cubicBezTo>
                  <a:pt x="17391" y="14930"/>
                  <a:pt x="17242" y="15042"/>
                  <a:pt x="17091" y="15147"/>
                </a:cubicBezTo>
                <a:lnTo>
                  <a:pt x="17085" y="15141"/>
                </a:lnTo>
                <a:cubicBezTo>
                  <a:pt x="17278" y="14973"/>
                  <a:pt x="17462" y="14795"/>
                  <a:pt x="17632" y="14605"/>
                </a:cubicBezTo>
                <a:close/>
                <a:moveTo>
                  <a:pt x="7156" y="13741"/>
                </a:moveTo>
                <a:cubicBezTo>
                  <a:pt x="7243" y="13754"/>
                  <a:pt x="7330" y="13770"/>
                  <a:pt x="7419" y="13783"/>
                </a:cubicBezTo>
                <a:cubicBezTo>
                  <a:pt x="7715" y="14423"/>
                  <a:pt x="8025" y="15065"/>
                  <a:pt x="8466" y="15593"/>
                </a:cubicBezTo>
                <a:cubicBezTo>
                  <a:pt x="7754" y="15379"/>
                  <a:pt x="7367" y="14611"/>
                  <a:pt x="7156" y="13741"/>
                </a:cubicBezTo>
                <a:close/>
                <a:moveTo>
                  <a:pt x="7916" y="13853"/>
                </a:moveTo>
                <a:lnTo>
                  <a:pt x="7916" y="13853"/>
                </a:lnTo>
                <a:cubicBezTo>
                  <a:pt x="7974" y="13861"/>
                  <a:pt x="8032" y="13866"/>
                  <a:pt x="8092" y="13872"/>
                </a:cubicBezTo>
                <a:cubicBezTo>
                  <a:pt x="8427" y="13988"/>
                  <a:pt x="8769" y="14091"/>
                  <a:pt x="9121" y="14178"/>
                </a:cubicBezTo>
                <a:cubicBezTo>
                  <a:pt x="8930" y="14663"/>
                  <a:pt x="9028" y="15232"/>
                  <a:pt x="9264" y="15781"/>
                </a:cubicBezTo>
                <a:cubicBezTo>
                  <a:pt x="8647" y="15292"/>
                  <a:pt x="8261" y="14580"/>
                  <a:pt x="7916" y="13853"/>
                </a:cubicBezTo>
                <a:close/>
                <a:moveTo>
                  <a:pt x="16671" y="13955"/>
                </a:moveTo>
                <a:cubicBezTo>
                  <a:pt x="16298" y="14700"/>
                  <a:pt x="15791" y="15363"/>
                  <a:pt x="15180" y="15914"/>
                </a:cubicBezTo>
                <a:cubicBezTo>
                  <a:pt x="15074" y="15967"/>
                  <a:pt x="14967" y="16019"/>
                  <a:pt x="14857" y="16069"/>
                </a:cubicBezTo>
                <a:cubicBezTo>
                  <a:pt x="15559" y="15559"/>
                  <a:pt x="16079" y="14851"/>
                  <a:pt x="16389" y="14050"/>
                </a:cubicBezTo>
                <a:cubicBezTo>
                  <a:pt x="16484" y="14019"/>
                  <a:pt x="16578" y="13988"/>
                  <a:pt x="16671" y="13955"/>
                </a:cubicBezTo>
                <a:close/>
                <a:moveTo>
                  <a:pt x="9494" y="14354"/>
                </a:moveTo>
                <a:cubicBezTo>
                  <a:pt x="9641" y="15023"/>
                  <a:pt x="9846" y="15636"/>
                  <a:pt x="10080" y="16139"/>
                </a:cubicBezTo>
                <a:cubicBezTo>
                  <a:pt x="10096" y="16177"/>
                  <a:pt x="10117" y="16210"/>
                  <a:pt x="10136" y="16249"/>
                </a:cubicBezTo>
                <a:cubicBezTo>
                  <a:pt x="10080" y="16228"/>
                  <a:pt x="10022" y="16210"/>
                  <a:pt x="9966" y="16187"/>
                </a:cubicBezTo>
                <a:cubicBezTo>
                  <a:pt x="9949" y="16183"/>
                  <a:pt x="9937" y="16174"/>
                  <a:pt x="9920" y="16168"/>
                </a:cubicBezTo>
                <a:cubicBezTo>
                  <a:pt x="9541" y="15553"/>
                  <a:pt x="9299" y="14872"/>
                  <a:pt x="9494" y="14354"/>
                </a:cubicBezTo>
                <a:close/>
                <a:moveTo>
                  <a:pt x="16957" y="15744"/>
                </a:moveTo>
                <a:lnTo>
                  <a:pt x="16957" y="15744"/>
                </a:lnTo>
                <a:cubicBezTo>
                  <a:pt x="16770" y="15984"/>
                  <a:pt x="16565" y="16212"/>
                  <a:pt x="16344" y="16423"/>
                </a:cubicBezTo>
                <a:cubicBezTo>
                  <a:pt x="16553" y="16218"/>
                  <a:pt x="16743" y="16000"/>
                  <a:pt x="16913" y="15771"/>
                </a:cubicBezTo>
                <a:cubicBezTo>
                  <a:pt x="16928" y="15760"/>
                  <a:pt x="16940" y="15752"/>
                  <a:pt x="16957" y="15744"/>
                </a:cubicBezTo>
                <a:close/>
                <a:moveTo>
                  <a:pt x="5698" y="13903"/>
                </a:moveTo>
                <a:cubicBezTo>
                  <a:pt x="5779" y="14075"/>
                  <a:pt x="5870" y="14240"/>
                  <a:pt x="5973" y="14402"/>
                </a:cubicBezTo>
                <a:cubicBezTo>
                  <a:pt x="6002" y="14447"/>
                  <a:pt x="6040" y="14468"/>
                  <a:pt x="6081" y="14483"/>
                </a:cubicBezTo>
                <a:cubicBezTo>
                  <a:pt x="6193" y="15166"/>
                  <a:pt x="6371" y="15831"/>
                  <a:pt x="6603" y="16460"/>
                </a:cubicBezTo>
                <a:cubicBezTo>
                  <a:pt x="6174" y="16158"/>
                  <a:pt x="5779" y="15810"/>
                  <a:pt x="5425" y="15421"/>
                </a:cubicBezTo>
                <a:cubicBezTo>
                  <a:pt x="5435" y="15381"/>
                  <a:pt x="5435" y="15338"/>
                  <a:pt x="5414" y="15292"/>
                </a:cubicBezTo>
                <a:cubicBezTo>
                  <a:pt x="5246" y="14909"/>
                  <a:pt x="5114" y="14520"/>
                  <a:pt x="5008" y="14122"/>
                </a:cubicBezTo>
                <a:cubicBezTo>
                  <a:pt x="5238" y="14048"/>
                  <a:pt x="5468" y="13975"/>
                  <a:pt x="5698" y="13903"/>
                </a:cubicBezTo>
                <a:close/>
                <a:moveTo>
                  <a:pt x="21434" y="9442"/>
                </a:moveTo>
                <a:cubicBezTo>
                  <a:pt x="21320" y="11445"/>
                  <a:pt x="20477" y="13596"/>
                  <a:pt x="19497" y="14661"/>
                </a:cubicBezTo>
                <a:cubicBezTo>
                  <a:pt x="18766" y="15460"/>
                  <a:pt x="17837" y="16027"/>
                  <a:pt x="16865" y="16495"/>
                </a:cubicBezTo>
                <a:cubicBezTo>
                  <a:pt x="17269" y="16069"/>
                  <a:pt x="17617" y="15593"/>
                  <a:pt x="17878" y="15075"/>
                </a:cubicBezTo>
                <a:cubicBezTo>
                  <a:pt x="18470" y="14582"/>
                  <a:pt x="18988" y="14008"/>
                  <a:pt x="19379" y="13327"/>
                </a:cubicBezTo>
                <a:cubicBezTo>
                  <a:pt x="19690" y="12785"/>
                  <a:pt x="19899" y="12209"/>
                  <a:pt x="20021" y="11621"/>
                </a:cubicBezTo>
                <a:cubicBezTo>
                  <a:pt x="20599" y="10969"/>
                  <a:pt x="21079" y="10231"/>
                  <a:pt x="21434" y="9442"/>
                </a:cubicBezTo>
                <a:close/>
                <a:moveTo>
                  <a:pt x="15903" y="14191"/>
                </a:moveTo>
                <a:cubicBezTo>
                  <a:pt x="15619" y="14814"/>
                  <a:pt x="15167" y="15367"/>
                  <a:pt x="14544" y="15791"/>
                </a:cubicBezTo>
                <a:cubicBezTo>
                  <a:pt x="14502" y="15755"/>
                  <a:pt x="14445" y="15735"/>
                  <a:pt x="14389" y="15735"/>
                </a:cubicBezTo>
                <a:cubicBezTo>
                  <a:pt x="14312" y="15735"/>
                  <a:pt x="14235" y="15773"/>
                  <a:pt x="14194" y="15864"/>
                </a:cubicBezTo>
                <a:cubicBezTo>
                  <a:pt x="14169" y="15926"/>
                  <a:pt x="14138" y="15986"/>
                  <a:pt x="14107" y="16046"/>
                </a:cubicBezTo>
                <a:cubicBezTo>
                  <a:pt x="13441" y="16378"/>
                  <a:pt x="12659" y="16537"/>
                  <a:pt x="11884" y="16537"/>
                </a:cubicBezTo>
                <a:cubicBezTo>
                  <a:pt x="11499" y="16537"/>
                  <a:pt x="11116" y="16498"/>
                  <a:pt x="10748" y="16421"/>
                </a:cubicBezTo>
                <a:cubicBezTo>
                  <a:pt x="10581" y="16187"/>
                  <a:pt x="10436" y="15916"/>
                  <a:pt x="10314" y="15597"/>
                </a:cubicBezTo>
                <a:cubicBezTo>
                  <a:pt x="10177" y="15234"/>
                  <a:pt x="10051" y="14814"/>
                  <a:pt x="9947" y="14352"/>
                </a:cubicBezTo>
                <a:lnTo>
                  <a:pt x="9947" y="14352"/>
                </a:lnTo>
                <a:cubicBezTo>
                  <a:pt x="10572" y="14464"/>
                  <a:pt x="11214" y="14534"/>
                  <a:pt x="11850" y="14561"/>
                </a:cubicBezTo>
                <a:cubicBezTo>
                  <a:pt x="12304" y="14775"/>
                  <a:pt x="12800" y="14891"/>
                  <a:pt x="13270" y="14891"/>
                </a:cubicBezTo>
                <a:cubicBezTo>
                  <a:pt x="13798" y="14891"/>
                  <a:pt x="14293" y="14744"/>
                  <a:pt x="14660" y="14427"/>
                </a:cubicBezTo>
                <a:cubicBezTo>
                  <a:pt x="15085" y="14365"/>
                  <a:pt x="15499" y="14288"/>
                  <a:pt x="15892" y="14195"/>
                </a:cubicBezTo>
                <a:cubicBezTo>
                  <a:pt x="15894" y="14191"/>
                  <a:pt x="15900" y="14191"/>
                  <a:pt x="15903" y="14191"/>
                </a:cubicBezTo>
                <a:close/>
                <a:moveTo>
                  <a:pt x="11212" y="16922"/>
                </a:moveTo>
                <a:cubicBezTo>
                  <a:pt x="11415" y="16944"/>
                  <a:pt x="11621" y="16954"/>
                  <a:pt x="11825" y="16954"/>
                </a:cubicBezTo>
                <a:cubicBezTo>
                  <a:pt x="11971" y="16954"/>
                  <a:pt x="12116" y="16949"/>
                  <a:pt x="12260" y="16939"/>
                </a:cubicBezTo>
                <a:lnTo>
                  <a:pt x="12260" y="16939"/>
                </a:lnTo>
                <a:cubicBezTo>
                  <a:pt x="12032" y="16992"/>
                  <a:pt x="11800" y="17042"/>
                  <a:pt x="11571" y="17086"/>
                </a:cubicBezTo>
                <a:cubicBezTo>
                  <a:pt x="11533" y="17094"/>
                  <a:pt x="11498" y="17098"/>
                  <a:pt x="11461" y="17106"/>
                </a:cubicBezTo>
                <a:cubicBezTo>
                  <a:pt x="11376" y="17052"/>
                  <a:pt x="11293" y="16990"/>
                  <a:pt x="11212" y="16922"/>
                </a:cubicBezTo>
                <a:close/>
                <a:moveTo>
                  <a:pt x="15843" y="16854"/>
                </a:moveTo>
                <a:cubicBezTo>
                  <a:pt x="15739" y="16936"/>
                  <a:pt x="15633" y="17015"/>
                  <a:pt x="15522" y="17094"/>
                </a:cubicBezTo>
                <a:cubicBezTo>
                  <a:pt x="15507" y="17102"/>
                  <a:pt x="15490" y="17106"/>
                  <a:pt x="15474" y="17115"/>
                </a:cubicBezTo>
                <a:cubicBezTo>
                  <a:pt x="15600" y="17032"/>
                  <a:pt x="15724" y="16947"/>
                  <a:pt x="15843" y="16854"/>
                </a:cubicBezTo>
                <a:close/>
                <a:moveTo>
                  <a:pt x="10345" y="16763"/>
                </a:moveTo>
                <a:lnTo>
                  <a:pt x="10345" y="16763"/>
                </a:lnTo>
                <a:cubicBezTo>
                  <a:pt x="10390" y="16775"/>
                  <a:pt x="10434" y="16787"/>
                  <a:pt x="10475" y="16796"/>
                </a:cubicBezTo>
                <a:cubicBezTo>
                  <a:pt x="10591" y="16951"/>
                  <a:pt x="10717" y="17088"/>
                  <a:pt x="10850" y="17210"/>
                </a:cubicBezTo>
                <a:cubicBezTo>
                  <a:pt x="10821" y="17216"/>
                  <a:pt x="10790" y="17218"/>
                  <a:pt x="10759" y="17222"/>
                </a:cubicBezTo>
                <a:cubicBezTo>
                  <a:pt x="10622" y="17086"/>
                  <a:pt x="10483" y="16930"/>
                  <a:pt x="10345" y="16763"/>
                </a:cubicBezTo>
                <a:close/>
                <a:moveTo>
                  <a:pt x="7361" y="15265"/>
                </a:moveTo>
                <a:cubicBezTo>
                  <a:pt x="7697" y="15750"/>
                  <a:pt x="8166" y="16073"/>
                  <a:pt x="8821" y="16073"/>
                </a:cubicBezTo>
                <a:cubicBezTo>
                  <a:pt x="8835" y="16073"/>
                  <a:pt x="8850" y="16073"/>
                  <a:pt x="8864" y="16073"/>
                </a:cubicBezTo>
                <a:cubicBezTo>
                  <a:pt x="8887" y="16073"/>
                  <a:pt x="8912" y="16069"/>
                  <a:pt x="8932" y="16061"/>
                </a:cubicBezTo>
                <a:cubicBezTo>
                  <a:pt x="9121" y="16218"/>
                  <a:pt x="9328" y="16359"/>
                  <a:pt x="9564" y="16473"/>
                </a:cubicBezTo>
                <a:cubicBezTo>
                  <a:pt x="9595" y="16487"/>
                  <a:pt x="9630" y="16504"/>
                  <a:pt x="9668" y="16518"/>
                </a:cubicBezTo>
                <a:cubicBezTo>
                  <a:pt x="9852" y="16802"/>
                  <a:pt x="10055" y="17063"/>
                  <a:pt x="10254" y="17288"/>
                </a:cubicBezTo>
                <a:cubicBezTo>
                  <a:pt x="10061" y="17305"/>
                  <a:pt x="9866" y="17322"/>
                  <a:pt x="9672" y="17330"/>
                </a:cubicBezTo>
                <a:cubicBezTo>
                  <a:pt x="9038" y="17243"/>
                  <a:pt x="8435" y="17046"/>
                  <a:pt x="7901" y="16702"/>
                </a:cubicBezTo>
                <a:cubicBezTo>
                  <a:pt x="7696" y="16257"/>
                  <a:pt x="7510" y="15771"/>
                  <a:pt x="7361" y="15265"/>
                </a:cubicBezTo>
                <a:close/>
                <a:moveTo>
                  <a:pt x="14316" y="17071"/>
                </a:moveTo>
                <a:lnTo>
                  <a:pt x="14316" y="17071"/>
                </a:lnTo>
                <a:cubicBezTo>
                  <a:pt x="14211" y="17170"/>
                  <a:pt x="14097" y="17268"/>
                  <a:pt x="13979" y="17361"/>
                </a:cubicBezTo>
                <a:cubicBezTo>
                  <a:pt x="13840" y="17402"/>
                  <a:pt x="13699" y="17433"/>
                  <a:pt x="13561" y="17458"/>
                </a:cubicBezTo>
                <a:cubicBezTo>
                  <a:pt x="13821" y="17344"/>
                  <a:pt x="14072" y="17212"/>
                  <a:pt x="14316" y="17071"/>
                </a:cubicBezTo>
                <a:close/>
                <a:moveTo>
                  <a:pt x="9067" y="17955"/>
                </a:moveTo>
                <a:lnTo>
                  <a:pt x="9067" y="17955"/>
                </a:lnTo>
                <a:cubicBezTo>
                  <a:pt x="9533" y="18049"/>
                  <a:pt x="10018" y="18096"/>
                  <a:pt x="10518" y="18096"/>
                </a:cubicBezTo>
                <a:cubicBezTo>
                  <a:pt x="10528" y="18096"/>
                  <a:pt x="10539" y="18096"/>
                  <a:pt x="10550" y="18096"/>
                </a:cubicBezTo>
                <a:cubicBezTo>
                  <a:pt x="10755" y="18092"/>
                  <a:pt x="10953" y="18082"/>
                  <a:pt x="11150" y="18067"/>
                </a:cubicBezTo>
                <a:cubicBezTo>
                  <a:pt x="11239" y="18119"/>
                  <a:pt x="11328" y="18164"/>
                  <a:pt x="11419" y="18206"/>
                </a:cubicBezTo>
                <a:cubicBezTo>
                  <a:pt x="11127" y="18280"/>
                  <a:pt x="10830" y="18320"/>
                  <a:pt x="10534" y="18320"/>
                </a:cubicBezTo>
                <a:cubicBezTo>
                  <a:pt x="10027" y="18320"/>
                  <a:pt x="9525" y="18204"/>
                  <a:pt x="9067" y="17955"/>
                </a:cubicBezTo>
                <a:close/>
                <a:moveTo>
                  <a:pt x="13643" y="18396"/>
                </a:moveTo>
                <a:lnTo>
                  <a:pt x="13643" y="18396"/>
                </a:lnTo>
                <a:cubicBezTo>
                  <a:pt x="13155" y="18825"/>
                  <a:pt x="12620" y="19183"/>
                  <a:pt x="12043" y="19442"/>
                </a:cubicBezTo>
                <a:cubicBezTo>
                  <a:pt x="11270" y="19390"/>
                  <a:pt x="10562" y="19216"/>
                  <a:pt x="9941" y="18906"/>
                </a:cubicBezTo>
                <a:lnTo>
                  <a:pt x="9941" y="18906"/>
                </a:lnTo>
                <a:cubicBezTo>
                  <a:pt x="10187" y="18947"/>
                  <a:pt x="10437" y="18967"/>
                  <a:pt x="10690" y="18967"/>
                </a:cubicBezTo>
                <a:cubicBezTo>
                  <a:pt x="11434" y="18967"/>
                  <a:pt x="12196" y="18795"/>
                  <a:pt x="12902" y="18492"/>
                </a:cubicBezTo>
                <a:cubicBezTo>
                  <a:pt x="13148" y="18481"/>
                  <a:pt x="13397" y="18450"/>
                  <a:pt x="13643" y="18396"/>
                </a:cubicBezTo>
                <a:close/>
                <a:moveTo>
                  <a:pt x="19673" y="15087"/>
                </a:moveTo>
                <a:cubicBezTo>
                  <a:pt x="19232" y="17481"/>
                  <a:pt x="16540" y="18883"/>
                  <a:pt x="14103" y="19314"/>
                </a:cubicBezTo>
                <a:lnTo>
                  <a:pt x="14103" y="19314"/>
                </a:lnTo>
                <a:cubicBezTo>
                  <a:pt x="14246" y="19218"/>
                  <a:pt x="14387" y="19121"/>
                  <a:pt x="14521" y="19011"/>
                </a:cubicBezTo>
                <a:cubicBezTo>
                  <a:pt x="14693" y="18875"/>
                  <a:pt x="14552" y="18636"/>
                  <a:pt x="14380" y="18636"/>
                </a:cubicBezTo>
                <a:cubicBezTo>
                  <a:pt x="14339" y="18636"/>
                  <a:pt x="14295" y="18650"/>
                  <a:pt x="14254" y="18682"/>
                </a:cubicBezTo>
                <a:cubicBezTo>
                  <a:pt x="13873" y="18987"/>
                  <a:pt x="13457" y="19237"/>
                  <a:pt x="13020" y="19444"/>
                </a:cubicBezTo>
                <a:cubicBezTo>
                  <a:pt x="12995" y="19446"/>
                  <a:pt x="12972" y="19446"/>
                  <a:pt x="12950" y="19448"/>
                </a:cubicBezTo>
                <a:cubicBezTo>
                  <a:pt x="13532" y="19084"/>
                  <a:pt x="14068" y="18628"/>
                  <a:pt x="14548" y="18111"/>
                </a:cubicBezTo>
                <a:cubicBezTo>
                  <a:pt x="14931" y="17951"/>
                  <a:pt x="15302" y="17754"/>
                  <a:pt x="15640" y="17529"/>
                </a:cubicBezTo>
                <a:cubicBezTo>
                  <a:pt x="15664" y="17510"/>
                  <a:pt x="15691" y="17491"/>
                  <a:pt x="15714" y="17475"/>
                </a:cubicBezTo>
                <a:cubicBezTo>
                  <a:pt x="15869" y="17407"/>
                  <a:pt x="16019" y="17340"/>
                  <a:pt x="16161" y="17280"/>
                </a:cubicBezTo>
                <a:cubicBezTo>
                  <a:pt x="17443" y="16723"/>
                  <a:pt x="18698" y="16069"/>
                  <a:pt x="19673" y="15087"/>
                </a:cubicBezTo>
                <a:close/>
                <a:moveTo>
                  <a:pt x="3820" y="13785"/>
                </a:moveTo>
                <a:lnTo>
                  <a:pt x="3820" y="13785"/>
                </a:lnTo>
                <a:cubicBezTo>
                  <a:pt x="3840" y="13830"/>
                  <a:pt x="3863" y="13876"/>
                  <a:pt x="3884" y="13919"/>
                </a:cubicBezTo>
                <a:cubicBezTo>
                  <a:pt x="3903" y="14215"/>
                  <a:pt x="3929" y="14510"/>
                  <a:pt x="3973" y="14797"/>
                </a:cubicBezTo>
                <a:cubicBezTo>
                  <a:pt x="3991" y="14916"/>
                  <a:pt x="4081" y="14970"/>
                  <a:pt x="4173" y="14970"/>
                </a:cubicBezTo>
                <a:cubicBezTo>
                  <a:pt x="4279" y="14970"/>
                  <a:pt x="4387" y="14898"/>
                  <a:pt x="4389" y="14773"/>
                </a:cubicBezTo>
                <a:cubicBezTo>
                  <a:pt x="4503" y="14942"/>
                  <a:pt x="4627" y="15108"/>
                  <a:pt x="4754" y="15270"/>
                </a:cubicBezTo>
                <a:cubicBezTo>
                  <a:pt x="5141" y="15911"/>
                  <a:pt x="5630" y="16481"/>
                  <a:pt x="6274" y="16920"/>
                </a:cubicBezTo>
                <a:cubicBezTo>
                  <a:pt x="6462" y="17050"/>
                  <a:pt x="6659" y="17160"/>
                  <a:pt x="6864" y="17257"/>
                </a:cubicBezTo>
                <a:cubicBezTo>
                  <a:pt x="6876" y="17291"/>
                  <a:pt x="6886" y="17324"/>
                  <a:pt x="6897" y="17357"/>
                </a:cubicBezTo>
                <a:cubicBezTo>
                  <a:pt x="7205" y="18216"/>
                  <a:pt x="7682" y="19071"/>
                  <a:pt x="8367" y="19678"/>
                </a:cubicBezTo>
                <a:cubicBezTo>
                  <a:pt x="7048" y="19332"/>
                  <a:pt x="5826" y="18599"/>
                  <a:pt x="4801" y="17678"/>
                </a:cubicBezTo>
                <a:cubicBezTo>
                  <a:pt x="4431" y="17158"/>
                  <a:pt x="4143" y="16558"/>
                  <a:pt x="3967" y="15872"/>
                </a:cubicBezTo>
                <a:cubicBezTo>
                  <a:pt x="3791" y="15187"/>
                  <a:pt x="3758" y="14485"/>
                  <a:pt x="3820" y="13785"/>
                </a:cubicBezTo>
                <a:close/>
                <a:moveTo>
                  <a:pt x="7526" y="17510"/>
                </a:moveTo>
                <a:lnTo>
                  <a:pt x="7526" y="17510"/>
                </a:lnTo>
                <a:cubicBezTo>
                  <a:pt x="7549" y="17518"/>
                  <a:pt x="7574" y="17522"/>
                  <a:pt x="7597" y="17531"/>
                </a:cubicBezTo>
                <a:cubicBezTo>
                  <a:pt x="7854" y="17860"/>
                  <a:pt x="8143" y="18127"/>
                  <a:pt x="8464" y="18336"/>
                </a:cubicBezTo>
                <a:cubicBezTo>
                  <a:pt x="9166" y="19086"/>
                  <a:pt x="10080" y="19550"/>
                  <a:pt x="11134" y="19757"/>
                </a:cubicBezTo>
                <a:cubicBezTo>
                  <a:pt x="10755" y="19851"/>
                  <a:pt x="10359" y="19903"/>
                  <a:pt x="9949" y="19903"/>
                </a:cubicBezTo>
                <a:cubicBezTo>
                  <a:pt x="9830" y="19903"/>
                  <a:pt x="9709" y="19898"/>
                  <a:pt x="9587" y="19889"/>
                </a:cubicBezTo>
                <a:cubicBezTo>
                  <a:pt x="9533" y="19883"/>
                  <a:pt x="9473" y="19877"/>
                  <a:pt x="9413" y="19869"/>
                </a:cubicBezTo>
                <a:cubicBezTo>
                  <a:pt x="8736" y="19568"/>
                  <a:pt x="8232" y="19030"/>
                  <a:pt x="7854" y="18403"/>
                </a:cubicBezTo>
                <a:cubicBezTo>
                  <a:pt x="7926" y="18334"/>
                  <a:pt x="7961" y="18220"/>
                  <a:pt x="7891" y="18113"/>
                </a:cubicBezTo>
                <a:cubicBezTo>
                  <a:pt x="7762" y="17922"/>
                  <a:pt x="7642" y="17717"/>
                  <a:pt x="7526" y="17510"/>
                </a:cubicBezTo>
                <a:close/>
                <a:moveTo>
                  <a:pt x="18628" y="17692"/>
                </a:moveTo>
                <a:lnTo>
                  <a:pt x="18628" y="17692"/>
                </a:lnTo>
                <a:cubicBezTo>
                  <a:pt x="16785" y="19649"/>
                  <a:pt x="14335" y="20988"/>
                  <a:pt x="11605" y="20988"/>
                </a:cubicBezTo>
                <a:cubicBezTo>
                  <a:pt x="11457" y="20988"/>
                  <a:pt x="11308" y="20984"/>
                  <a:pt x="11158" y="20977"/>
                </a:cubicBezTo>
                <a:cubicBezTo>
                  <a:pt x="10086" y="20919"/>
                  <a:pt x="9046" y="20685"/>
                  <a:pt x="8054" y="20306"/>
                </a:cubicBezTo>
                <a:lnTo>
                  <a:pt x="8054" y="20306"/>
                </a:lnTo>
                <a:cubicBezTo>
                  <a:pt x="8670" y="20465"/>
                  <a:pt x="9310" y="20545"/>
                  <a:pt x="9951" y="20545"/>
                </a:cubicBezTo>
                <a:cubicBezTo>
                  <a:pt x="10082" y="20545"/>
                  <a:pt x="10214" y="20542"/>
                  <a:pt x="10345" y="20535"/>
                </a:cubicBezTo>
                <a:cubicBezTo>
                  <a:pt x="10452" y="20545"/>
                  <a:pt x="10559" y="20549"/>
                  <a:pt x="10666" y="20549"/>
                </a:cubicBezTo>
                <a:cubicBezTo>
                  <a:pt x="11613" y="20549"/>
                  <a:pt x="12563" y="20212"/>
                  <a:pt x="13424" y="19829"/>
                </a:cubicBezTo>
                <a:cubicBezTo>
                  <a:pt x="15242" y="19645"/>
                  <a:pt x="17275" y="18935"/>
                  <a:pt x="18628" y="17692"/>
                </a:cubicBezTo>
                <a:close/>
                <a:moveTo>
                  <a:pt x="11643" y="0"/>
                </a:moveTo>
                <a:cubicBezTo>
                  <a:pt x="10195" y="0"/>
                  <a:pt x="8767" y="358"/>
                  <a:pt x="7566" y="1118"/>
                </a:cubicBezTo>
                <a:cubicBezTo>
                  <a:pt x="6365" y="1878"/>
                  <a:pt x="5406" y="2934"/>
                  <a:pt x="4623" y="4118"/>
                </a:cubicBezTo>
                <a:cubicBezTo>
                  <a:pt x="2689" y="6390"/>
                  <a:pt x="1594" y="9268"/>
                  <a:pt x="1604" y="12221"/>
                </a:cubicBezTo>
                <a:cubicBezTo>
                  <a:pt x="1590" y="12602"/>
                  <a:pt x="1606" y="12977"/>
                  <a:pt x="1662" y="13348"/>
                </a:cubicBezTo>
                <a:cubicBezTo>
                  <a:pt x="1716" y="13895"/>
                  <a:pt x="1809" y="14443"/>
                  <a:pt x="1944" y="14986"/>
                </a:cubicBezTo>
                <a:cubicBezTo>
                  <a:pt x="1972" y="15103"/>
                  <a:pt x="2070" y="15156"/>
                  <a:pt x="2164" y="15156"/>
                </a:cubicBezTo>
                <a:cubicBezTo>
                  <a:pt x="2284" y="15156"/>
                  <a:pt x="2399" y="15071"/>
                  <a:pt x="2362" y="14922"/>
                </a:cubicBezTo>
                <a:cubicBezTo>
                  <a:pt x="2248" y="14454"/>
                  <a:pt x="2165" y="13982"/>
                  <a:pt x="2111" y="13511"/>
                </a:cubicBezTo>
                <a:cubicBezTo>
                  <a:pt x="2109" y="13503"/>
                  <a:pt x="2113" y="13499"/>
                  <a:pt x="2111" y="13493"/>
                </a:cubicBezTo>
                <a:cubicBezTo>
                  <a:pt x="2101" y="13443"/>
                  <a:pt x="2097" y="13395"/>
                  <a:pt x="2091" y="13346"/>
                </a:cubicBezTo>
                <a:cubicBezTo>
                  <a:pt x="2047" y="12930"/>
                  <a:pt x="2035" y="12515"/>
                  <a:pt x="2037" y="12101"/>
                </a:cubicBezTo>
                <a:cubicBezTo>
                  <a:pt x="2128" y="10552"/>
                  <a:pt x="2741" y="8966"/>
                  <a:pt x="3304" y="7593"/>
                </a:cubicBezTo>
                <a:cubicBezTo>
                  <a:pt x="3747" y="6516"/>
                  <a:pt x="4271" y="5431"/>
                  <a:pt x="4915" y="4437"/>
                </a:cubicBezTo>
                <a:cubicBezTo>
                  <a:pt x="5174" y="4131"/>
                  <a:pt x="5445" y="3827"/>
                  <a:pt x="5737" y="3541"/>
                </a:cubicBezTo>
                <a:cubicBezTo>
                  <a:pt x="6944" y="2354"/>
                  <a:pt x="8478" y="1407"/>
                  <a:pt x="10206" y="1407"/>
                </a:cubicBezTo>
                <a:cubicBezTo>
                  <a:pt x="10281" y="1407"/>
                  <a:pt x="10356" y="1408"/>
                  <a:pt x="10432" y="1412"/>
                </a:cubicBezTo>
                <a:cubicBezTo>
                  <a:pt x="11666" y="1472"/>
                  <a:pt x="12788" y="1971"/>
                  <a:pt x="13809" y="2640"/>
                </a:cubicBezTo>
                <a:cubicBezTo>
                  <a:pt x="13274" y="2472"/>
                  <a:pt x="12717" y="2383"/>
                  <a:pt x="12150" y="2383"/>
                </a:cubicBezTo>
                <a:cubicBezTo>
                  <a:pt x="11244" y="2383"/>
                  <a:pt x="10312" y="2611"/>
                  <a:pt x="9402" y="3116"/>
                </a:cubicBezTo>
                <a:cubicBezTo>
                  <a:pt x="9168" y="3232"/>
                  <a:pt x="8945" y="3375"/>
                  <a:pt x="8734" y="3532"/>
                </a:cubicBezTo>
                <a:cubicBezTo>
                  <a:pt x="6986" y="4736"/>
                  <a:pt x="5648" y="6556"/>
                  <a:pt x="4923" y="8585"/>
                </a:cubicBezTo>
                <a:cubicBezTo>
                  <a:pt x="4691" y="9080"/>
                  <a:pt x="4495" y="9598"/>
                  <a:pt x="4337" y="10126"/>
                </a:cubicBezTo>
                <a:cubicBezTo>
                  <a:pt x="4292" y="10254"/>
                  <a:pt x="4244" y="10378"/>
                  <a:pt x="4201" y="10496"/>
                </a:cubicBezTo>
                <a:cubicBezTo>
                  <a:pt x="4060" y="10871"/>
                  <a:pt x="3932" y="11254"/>
                  <a:pt x="3816" y="11646"/>
                </a:cubicBezTo>
                <a:cubicBezTo>
                  <a:pt x="3739" y="11372"/>
                  <a:pt x="3666" y="11101"/>
                  <a:pt x="3592" y="10840"/>
                </a:cubicBezTo>
                <a:cubicBezTo>
                  <a:pt x="3560" y="10726"/>
                  <a:pt x="3460" y="10675"/>
                  <a:pt x="3365" y="10675"/>
                </a:cubicBezTo>
                <a:cubicBezTo>
                  <a:pt x="3244" y="10675"/>
                  <a:pt x="3131" y="10758"/>
                  <a:pt x="3174" y="10904"/>
                </a:cubicBezTo>
                <a:cubicBezTo>
                  <a:pt x="3227" y="11089"/>
                  <a:pt x="3279" y="11277"/>
                  <a:pt x="3331" y="11468"/>
                </a:cubicBezTo>
                <a:cubicBezTo>
                  <a:pt x="3319" y="11466"/>
                  <a:pt x="3306" y="11465"/>
                  <a:pt x="3293" y="11465"/>
                </a:cubicBezTo>
                <a:cubicBezTo>
                  <a:pt x="3174" y="11465"/>
                  <a:pt x="3059" y="11552"/>
                  <a:pt x="3091" y="11700"/>
                </a:cubicBezTo>
                <a:cubicBezTo>
                  <a:pt x="3188" y="12159"/>
                  <a:pt x="3321" y="12611"/>
                  <a:pt x="3486" y="13041"/>
                </a:cubicBezTo>
                <a:cubicBezTo>
                  <a:pt x="3304" y="14118"/>
                  <a:pt x="3304" y="15214"/>
                  <a:pt x="3635" y="16270"/>
                </a:cubicBezTo>
                <a:cubicBezTo>
                  <a:pt x="3673" y="16386"/>
                  <a:pt x="3714" y="16497"/>
                  <a:pt x="3758" y="16609"/>
                </a:cubicBezTo>
                <a:cubicBezTo>
                  <a:pt x="3660" y="16493"/>
                  <a:pt x="3563" y="16371"/>
                  <a:pt x="3470" y="16253"/>
                </a:cubicBezTo>
                <a:cubicBezTo>
                  <a:pt x="3426" y="16196"/>
                  <a:pt x="3372" y="16173"/>
                  <a:pt x="3318" y="16173"/>
                </a:cubicBezTo>
                <a:cubicBezTo>
                  <a:pt x="3167" y="16173"/>
                  <a:pt x="3020" y="16361"/>
                  <a:pt x="3143" y="16518"/>
                </a:cubicBezTo>
                <a:cubicBezTo>
                  <a:pt x="3546" y="17046"/>
                  <a:pt x="4008" y="17549"/>
                  <a:pt x="4520" y="18007"/>
                </a:cubicBezTo>
                <a:cubicBezTo>
                  <a:pt x="4696" y="18243"/>
                  <a:pt x="4884" y="18463"/>
                  <a:pt x="5089" y="18668"/>
                </a:cubicBezTo>
                <a:cubicBezTo>
                  <a:pt x="3051" y="17146"/>
                  <a:pt x="1416" y="15027"/>
                  <a:pt x="457" y="12770"/>
                </a:cubicBezTo>
                <a:cubicBezTo>
                  <a:pt x="420" y="12683"/>
                  <a:pt x="350" y="12647"/>
                  <a:pt x="278" y="12647"/>
                </a:cubicBezTo>
                <a:cubicBezTo>
                  <a:pt x="142" y="12647"/>
                  <a:pt x="1" y="12777"/>
                  <a:pt x="70" y="12942"/>
                </a:cubicBezTo>
                <a:cubicBezTo>
                  <a:pt x="1973" y="17436"/>
                  <a:pt x="6532" y="21418"/>
                  <a:pt x="11603" y="21418"/>
                </a:cubicBezTo>
                <a:cubicBezTo>
                  <a:pt x="11700" y="21418"/>
                  <a:pt x="11798" y="21416"/>
                  <a:pt x="11896" y="21413"/>
                </a:cubicBezTo>
                <a:cubicBezTo>
                  <a:pt x="15060" y="21310"/>
                  <a:pt x="17787" y="19519"/>
                  <a:pt x="19704" y="17096"/>
                </a:cubicBezTo>
                <a:cubicBezTo>
                  <a:pt x="20713" y="15822"/>
                  <a:pt x="21523" y="14394"/>
                  <a:pt x="22247" y="12946"/>
                </a:cubicBezTo>
                <a:cubicBezTo>
                  <a:pt x="22852" y="11735"/>
                  <a:pt x="23334" y="10436"/>
                  <a:pt x="23049" y="9070"/>
                </a:cubicBezTo>
                <a:cubicBezTo>
                  <a:pt x="23024" y="8952"/>
                  <a:pt x="22928" y="8898"/>
                  <a:pt x="22834" y="8898"/>
                </a:cubicBezTo>
                <a:cubicBezTo>
                  <a:pt x="22715" y="8898"/>
                  <a:pt x="22598" y="8984"/>
                  <a:pt x="22630" y="9134"/>
                </a:cubicBezTo>
                <a:cubicBezTo>
                  <a:pt x="22922" y="10527"/>
                  <a:pt x="22351" y="11836"/>
                  <a:pt x="21721" y="13050"/>
                </a:cubicBezTo>
                <a:cubicBezTo>
                  <a:pt x="21069" y="14309"/>
                  <a:pt x="20361" y="15549"/>
                  <a:pt x="19497" y="16673"/>
                </a:cubicBezTo>
                <a:lnTo>
                  <a:pt x="19497" y="16673"/>
                </a:lnTo>
                <a:cubicBezTo>
                  <a:pt x="19860" y="16104"/>
                  <a:pt x="20096" y="15462"/>
                  <a:pt x="20154" y="14741"/>
                </a:cubicBezTo>
                <a:cubicBezTo>
                  <a:pt x="20158" y="14683"/>
                  <a:pt x="20139" y="14640"/>
                  <a:pt x="20112" y="14603"/>
                </a:cubicBezTo>
                <a:cubicBezTo>
                  <a:pt x="20247" y="14435"/>
                  <a:pt x="20375" y="14261"/>
                  <a:pt x="20495" y="14075"/>
                </a:cubicBezTo>
                <a:cubicBezTo>
                  <a:pt x="21371" y="12718"/>
                  <a:pt x="21997" y="10428"/>
                  <a:pt x="21812" y="8436"/>
                </a:cubicBezTo>
                <a:cubicBezTo>
                  <a:pt x="22107" y="7438"/>
                  <a:pt x="22200" y="6392"/>
                  <a:pt x="22032" y="5351"/>
                </a:cubicBezTo>
                <a:cubicBezTo>
                  <a:pt x="22013" y="5232"/>
                  <a:pt x="21921" y="5178"/>
                  <a:pt x="21828" y="5178"/>
                </a:cubicBezTo>
                <a:cubicBezTo>
                  <a:pt x="21710" y="5178"/>
                  <a:pt x="21591" y="5264"/>
                  <a:pt x="21614" y="5415"/>
                </a:cubicBezTo>
                <a:cubicBezTo>
                  <a:pt x="21719" y="6071"/>
                  <a:pt x="21717" y="6730"/>
                  <a:pt x="21624" y="7365"/>
                </a:cubicBezTo>
                <a:cubicBezTo>
                  <a:pt x="21282" y="6111"/>
                  <a:pt x="20512" y="5102"/>
                  <a:pt x="19145" y="4725"/>
                </a:cubicBezTo>
                <a:cubicBezTo>
                  <a:pt x="19203" y="4671"/>
                  <a:pt x="19232" y="4591"/>
                  <a:pt x="19191" y="4497"/>
                </a:cubicBezTo>
                <a:cubicBezTo>
                  <a:pt x="17948" y="1648"/>
                  <a:pt x="14750" y="0"/>
                  <a:pt x="1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7" name="Google Shape;507;p43"/>
          <p:cNvSpPr txBox="1">
            <a:spLocks noGrp="1"/>
          </p:cNvSpPr>
          <p:nvPr>
            <p:ph type="title"/>
          </p:nvPr>
        </p:nvSpPr>
        <p:spPr>
          <a:xfrm>
            <a:off x="3423525" y="1557049"/>
            <a:ext cx="4590900" cy="25194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 dirty="0" smtClean="0"/>
              <a:t>Present time!!</a:t>
            </a:r>
            <a:endParaRPr sz="8000" dirty="0"/>
          </a:p>
        </p:txBody>
      </p:sp>
      <p:grpSp>
        <p:nvGrpSpPr>
          <p:cNvPr id="508" name="Google Shape;508;p43"/>
          <p:cNvGrpSpPr/>
          <p:nvPr/>
        </p:nvGrpSpPr>
        <p:grpSpPr>
          <a:xfrm>
            <a:off x="260305" y="337289"/>
            <a:ext cx="2606684" cy="4806214"/>
            <a:chOff x="152802" y="1695348"/>
            <a:chExt cx="570016" cy="1050998"/>
          </a:xfrm>
        </p:grpSpPr>
        <p:sp>
          <p:nvSpPr>
            <p:cNvPr id="509" name="Google Shape;509;p43"/>
            <p:cNvSpPr/>
            <p:nvPr/>
          </p:nvSpPr>
          <p:spPr>
            <a:xfrm>
              <a:off x="241440" y="1695348"/>
              <a:ext cx="103186" cy="98261"/>
            </a:xfrm>
            <a:custGeom>
              <a:avLst/>
              <a:gdLst/>
              <a:ahLst/>
              <a:cxnLst/>
              <a:rect l="l" t="t" r="r" b="b"/>
              <a:pathLst>
                <a:path w="2553" h="2431" extrusionOk="0">
                  <a:moveTo>
                    <a:pt x="1162" y="1"/>
                  </a:moveTo>
                  <a:cubicBezTo>
                    <a:pt x="1158" y="1"/>
                    <a:pt x="1154" y="1"/>
                    <a:pt x="1150" y="1"/>
                  </a:cubicBezTo>
                  <a:cubicBezTo>
                    <a:pt x="761" y="30"/>
                    <a:pt x="1030" y="1977"/>
                    <a:pt x="1030" y="1977"/>
                  </a:cubicBezTo>
                  <a:cubicBezTo>
                    <a:pt x="1030" y="1977"/>
                    <a:pt x="719" y="1038"/>
                    <a:pt x="374" y="1038"/>
                  </a:cubicBezTo>
                  <a:cubicBezTo>
                    <a:pt x="334" y="1038"/>
                    <a:pt x="294" y="1050"/>
                    <a:pt x="253" y="1078"/>
                  </a:cubicBezTo>
                  <a:cubicBezTo>
                    <a:pt x="1" y="1252"/>
                    <a:pt x="405" y="1956"/>
                    <a:pt x="717" y="2430"/>
                  </a:cubicBezTo>
                  <a:cubicBezTo>
                    <a:pt x="887" y="2327"/>
                    <a:pt x="1066" y="2273"/>
                    <a:pt x="1255" y="2273"/>
                  </a:cubicBezTo>
                  <a:cubicBezTo>
                    <a:pt x="1283" y="2273"/>
                    <a:pt x="1312" y="2274"/>
                    <a:pt x="1341" y="2277"/>
                  </a:cubicBezTo>
                  <a:cubicBezTo>
                    <a:pt x="1399" y="2281"/>
                    <a:pt x="1452" y="2289"/>
                    <a:pt x="1513" y="2302"/>
                  </a:cubicBezTo>
                  <a:cubicBezTo>
                    <a:pt x="1544" y="2310"/>
                    <a:pt x="1573" y="2316"/>
                    <a:pt x="1599" y="2327"/>
                  </a:cubicBezTo>
                  <a:cubicBezTo>
                    <a:pt x="1693" y="2351"/>
                    <a:pt x="1784" y="2380"/>
                    <a:pt x="1873" y="2416"/>
                  </a:cubicBezTo>
                  <a:cubicBezTo>
                    <a:pt x="2322" y="1741"/>
                    <a:pt x="2552" y="600"/>
                    <a:pt x="2258" y="540"/>
                  </a:cubicBezTo>
                  <a:cubicBezTo>
                    <a:pt x="2238" y="536"/>
                    <a:pt x="2219" y="534"/>
                    <a:pt x="2200" y="534"/>
                  </a:cubicBezTo>
                  <a:cubicBezTo>
                    <a:pt x="1793" y="534"/>
                    <a:pt x="1606" y="1438"/>
                    <a:pt x="1606" y="1438"/>
                  </a:cubicBezTo>
                  <a:cubicBezTo>
                    <a:pt x="1606" y="1438"/>
                    <a:pt x="1543" y="1"/>
                    <a:pt x="11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0" name="Google Shape;510;p43"/>
            <p:cNvSpPr/>
            <p:nvPr/>
          </p:nvSpPr>
          <p:spPr>
            <a:xfrm>
              <a:off x="561757" y="2032844"/>
              <a:ext cx="102418" cy="99312"/>
            </a:xfrm>
            <a:custGeom>
              <a:avLst/>
              <a:gdLst/>
              <a:ahLst/>
              <a:cxnLst/>
              <a:rect l="l" t="t" r="r" b="b"/>
              <a:pathLst>
                <a:path w="2534" h="2457" extrusionOk="0">
                  <a:moveTo>
                    <a:pt x="1163" y="0"/>
                  </a:moveTo>
                  <a:cubicBezTo>
                    <a:pt x="1159" y="0"/>
                    <a:pt x="1156" y="0"/>
                    <a:pt x="1152" y="0"/>
                  </a:cubicBezTo>
                  <a:cubicBezTo>
                    <a:pt x="765" y="29"/>
                    <a:pt x="1034" y="1976"/>
                    <a:pt x="1034" y="1976"/>
                  </a:cubicBezTo>
                  <a:cubicBezTo>
                    <a:pt x="1034" y="1976"/>
                    <a:pt x="723" y="1039"/>
                    <a:pt x="378" y="1039"/>
                  </a:cubicBezTo>
                  <a:cubicBezTo>
                    <a:pt x="338" y="1039"/>
                    <a:pt x="298" y="1051"/>
                    <a:pt x="257" y="1079"/>
                  </a:cubicBezTo>
                  <a:cubicBezTo>
                    <a:pt x="1" y="1257"/>
                    <a:pt x="423" y="1982"/>
                    <a:pt x="738" y="2456"/>
                  </a:cubicBezTo>
                  <a:cubicBezTo>
                    <a:pt x="870" y="2276"/>
                    <a:pt x="1032" y="2148"/>
                    <a:pt x="1220" y="2079"/>
                  </a:cubicBezTo>
                  <a:cubicBezTo>
                    <a:pt x="1301" y="2053"/>
                    <a:pt x="1386" y="2034"/>
                    <a:pt x="1479" y="2028"/>
                  </a:cubicBezTo>
                  <a:lnTo>
                    <a:pt x="1481" y="2028"/>
                  </a:lnTo>
                  <a:cubicBezTo>
                    <a:pt x="1489" y="2027"/>
                    <a:pt x="1496" y="2027"/>
                    <a:pt x="1503" y="2027"/>
                  </a:cubicBezTo>
                  <a:cubicBezTo>
                    <a:pt x="1654" y="2027"/>
                    <a:pt x="1816" y="2107"/>
                    <a:pt x="1974" y="2251"/>
                  </a:cubicBezTo>
                  <a:cubicBezTo>
                    <a:pt x="2355" y="1570"/>
                    <a:pt x="2533" y="595"/>
                    <a:pt x="2260" y="541"/>
                  </a:cubicBezTo>
                  <a:cubicBezTo>
                    <a:pt x="2240" y="537"/>
                    <a:pt x="2221" y="535"/>
                    <a:pt x="2202" y="535"/>
                  </a:cubicBezTo>
                  <a:cubicBezTo>
                    <a:pt x="1795" y="535"/>
                    <a:pt x="1608" y="1438"/>
                    <a:pt x="1608" y="1438"/>
                  </a:cubicBezTo>
                  <a:cubicBezTo>
                    <a:pt x="1608" y="1438"/>
                    <a:pt x="1545" y="0"/>
                    <a:pt x="11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1" name="Google Shape;511;p43"/>
            <p:cNvSpPr/>
            <p:nvPr/>
          </p:nvSpPr>
          <p:spPr>
            <a:xfrm>
              <a:off x="152802" y="1940932"/>
              <a:ext cx="84917" cy="805409"/>
            </a:xfrm>
            <a:custGeom>
              <a:avLst/>
              <a:gdLst/>
              <a:ahLst/>
              <a:cxnLst/>
              <a:rect l="l" t="t" r="r" b="b"/>
              <a:pathLst>
                <a:path w="2101" h="19926" extrusionOk="0">
                  <a:moveTo>
                    <a:pt x="1295" y="1"/>
                  </a:moveTo>
                  <a:lnTo>
                    <a:pt x="1295" y="1"/>
                  </a:lnTo>
                  <a:cubicBezTo>
                    <a:pt x="1" y="6704"/>
                    <a:pt x="798" y="19926"/>
                    <a:pt x="798" y="19926"/>
                  </a:cubicBezTo>
                  <a:lnTo>
                    <a:pt x="798" y="19923"/>
                  </a:lnTo>
                  <a:lnTo>
                    <a:pt x="2101" y="19923"/>
                  </a:lnTo>
                  <a:cubicBezTo>
                    <a:pt x="1974" y="19184"/>
                    <a:pt x="1877" y="18439"/>
                    <a:pt x="1792" y="17699"/>
                  </a:cubicBezTo>
                  <a:cubicBezTo>
                    <a:pt x="1533" y="15482"/>
                    <a:pt x="1401" y="13251"/>
                    <a:pt x="1322" y="11021"/>
                  </a:cubicBezTo>
                  <a:cubicBezTo>
                    <a:pt x="1192" y="7354"/>
                    <a:pt x="1181" y="3674"/>
                    <a:pt x="1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2" name="Google Shape;512;p43"/>
            <p:cNvSpPr/>
            <p:nvPr/>
          </p:nvSpPr>
          <p:spPr>
            <a:xfrm>
              <a:off x="246815" y="1787219"/>
              <a:ext cx="101812" cy="959126"/>
            </a:xfrm>
            <a:custGeom>
              <a:avLst/>
              <a:gdLst/>
              <a:ahLst/>
              <a:cxnLst/>
              <a:rect l="l" t="t" r="r" b="b"/>
              <a:pathLst>
                <a:path w="2519" h="23729" extrusionOk="0">
                  <a:moveTo>
                    <a:pt x="1122" y="0"/>
                  </a:moveTo>
                  <a:cubicBezTo>
                    <a:pt x="932" y="0"/>
                    <a:pt x="754" y="54"/>
                    <a:pt x="584" y="153"/>
                  </a:cubicBezTo>
                  <a:cubicBezTo>
                    <a:pt x="373" y="281"/>
                    <a:pt x="178" y="482"/>
                    <a:pt x="0" y="751"/>
                  </a:cubicBezTo>
                  <a:cubicBezTo>
                    <a:pt x="25" y="3721"/>
                    <a:pt x="100" y="6690"/>
                    <a:pt x="212" y="9656"/>
                  </a:cubicBezTo>
                  <a:cubicBezTo>
                    <a:pt x="336" y="12917"/>
                    <a:pt x="497" y="16185"/>
                    <a:pt x="812" y="19436"/>
                  </a:cubicBezTo>
                  <a:cubicBezTo>
                    <a:pt x="943" y="20776"/>
                    <a:pt x="1094" y="22120"/>
                    <a:pt x="1326" y="23447"/>
                  </a:cubicBezTo>
                  <a:cubicBezTo>
                    <a:pt x="1340" y="23540"/>
                    <a:pt x="1359" y="23633"/>
                    <a:pt x="1373" y="23729"/>
                  </a:cubicBezTo>
                  <a:lnTo>
                    <a:pt x="2518" y="23729"/>
                  </a:lnTo>
                  <a:cubicBezTo>
                    <a:pt x="2295" y="22604"/>
                    <a:pt x="2139" y="21465"/>
                    <a:pt x="2013" y="20322"/>
                  </a:cubicBezTo>
                  <a:cubicBezTo>
                    <a:pt x="1690" y="17407"/>
                    <a:pt x="1527" y="14470"/>
                    <a:pt x="1413" y="11540"/>
                  </a:cubicBezTo>
                  <a:cubicBezTo>
                    <a:pt x="1264" y="7697"/>
                    <a:pt x="1191" y="3849"/>
                    <a:pt x="1208" y="4"/>
                  </a:cubicBezTo>
                  <a:cubicBezTo>
                    <a:pt x="1179" y="1"/>
                    <a:pt x="1150" y="0"/>
                    <a:pt x="11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3" name="Google Shape;513;p43"/>
            <p:cNvSpPr/>
            <p:nvPr/>
          </p:nvSpPr>
          <p:spPr>
            <a:xfrm>
              <a:off x="445998" y="2171683"/>
              <a:ext cx="276819" cy="574570"/>
            </a:xfrm>
            <a:custGeom>
              <a:avLst/>
              <a:gdLst/>
              <a:ahLst/>
              <a:cxnLst/>
              <a:rect l="l" t="t" r="r" b="b"/>
              <a:pathLst>
                <a:path w="6849" h="14215" extrusionOk="0">
                  <a:moveTo>
                    <a:pt x="5581" y="1"/>
                  </a:moveTo>
                  <a:lnTo>
                    <a:pt x="5581" y="1"/>
                  </a:lnTo>
                  <a:cubicBezTo>
                    <a:pt x="5664" y="732"/>
                    <a:pt x="5764" y="1459"/>
                    <a:pt x="5782" y="2194"/>
                  </a:cubicBezTo>
                  <a:cubicBezTo>
                    <a:pt x="5820" y="3697"/>
                    <a:pt x="5586" y="5488"/>
                    <a:pt x="4411" y="6561"/>
                  </a:cubicBezTo>
                  <a:cubicBezTo>
                    <a:pt x="3600" y="7300"/>
                    <a:pt x="2478" y="7616"/>
                    <a:pt x="1367" y="7616"/>
                  </a:cubicBezTo>
                  <a:cubicBezTo>
                    <a:pt x="902" y="7616"/>
                    <a:pt x="439" y="7561"/>
                    <a:pt x="1" y="7458"/>
                  </a:cubicBezTo>
                  <a:lnTo>
                    <a:pt x="1" y="7458"/>
                  </a:lnTo>
                  <a:cubicBezTo>
                    <a:pt x="44" y="8199"/>
                    <a:pt x="86" y="8936"/>
                    <a:pt x="131" y="9677"/>
                  </a:cubicBezTo>
                  <a:cubicBezTo>
                    <a:pt x="222" y="11189"/>
                    <a:pt x="307" y="12703"/>
                    <a:pt x="417" y="14214"/>
                  </a:cubicBezTo>
                  <a:lnTo>
                    <a:pt x="1119" y="14214"/>
                  </a:lnTo>
                  <a:lnTo>
                    <a:pt x="850" y="8284"/>
                  </a:lnTo>
                  <a:lnTo>
                    <a:pt x="850" y="8284"/>
                  </a:lnTo>
                  <a:cubicBezTo>
                    <a:pt x="987" y="8290"/>
                    <a:pt x="1121" y="8293"/>
                    <a:pt x="1252" y="8293"/>
                  </a:cubicBezTo>
                  <a:cubicBezTo>
                    <a:pt x="6849" y="8293"/>
                    <a:pt x="6708" y="2690"/>
                    <a:pt x="5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4" name="Google Shape;514;p43"/>
            <p:cNvSpPr/>
            <p:nvPr/>
          </p:nvSpPr>
          <p:spPr>
            <a:xfrm>
              <a:off x="362898" y="1826709"/>
              <a:ext cx="88757" cy="919555"/>
            </a:xfrm>
            <a:custGeom>
              <a:avLst/>
              <a:gdLst/>
              <a:ahLst/>
              <a:cxnLst/>
              <a:rect l="l" t="t" r="r" b="b"/>
              <a:pathLst>
                <a:path w="2196" h="22750" extrusionOk="0">
                  <a:moveTo>
                    <a:pt x="1" y="0"/>
                  </a:moveTo>
                  <a:lnTo>
                    <a:pt x="1" y="0"/>
                  </a:lnTo>
                  <a:cubicBezTo>
                    <a:pt x="145" y="3204"/>
                    <a:pt x="303" y="6409"/>
                    <a:pt x="473" y="9611"/>
                  </a:cubicBezTo>
                  <a:cubicBezTo>
                    <a:pt x="634" y="12733"/>
                    <a:pt x="806" y="15852"/>
                    <a:pt x="1013" y="18968"/>
                  </a:cubicBezTo>
                  <a:cubicBezTo>
                    <a:pt x="1096" y="20221"/>
                    <a:pt x="1156" y="21488"/>
                    <a:pt x="1270" y="22749"/>
                  </a:cubicBezTo>
                  <a:lnTo>
                    <a:pt x="2196" y="22749"/>
                  </a:lnTo>
                  <a:cubicBezTo>
                    <a:pt x="1980" y="19923"/>
                    <a:pt x="1850" y="17086"/>
                    <a:pt x="1690" y="14259"/>
                  </a:cubicBezTo>
                  <a:cubicBezTo>
                    <a:pt x="1460" y="10087"/>
                    <a:pt x="1243" y="5914"/>
                    <a:pt x="1044" y="1742"/>
                  </a:cubicBezTo>
                  <a:cubicBezTo>
                    <a:pt x="752" y="1056"/>
                    <a:pt x="411" y="4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5" name="Google Shape;515;p43"/>
            <p:cNvSpPr/>
            <p:nvPr/>
          </p:nvSpPr>
          <p:spPr>
            <a:xfrm>
              <a:off x="305463" y="1789281"/>
              <a:ext cx="98134" cy="957065"/>
            </a:xfrm>
            <a:custGeom>
              <a:avLst/>
              <a:gdLst/>
              <a:ahLst/>
              <a:cxnLst/>
              <a:rect l="l" t="t" r="r" b="b"/>
              <a:pathLst>
                <a:path w="2428" h="23678" extrusionOk="0">
                  <a:moveTo>
                    <a:pt x="15" y="1"/>
                  </a:moveTo>
                  <a:lnTo>
                    <a:pt x="15" y="1"/>
                  </a:lnTo>
                  <a:cubicBezTo>
                    <a:pt x="1" y="3283"/>
                    <a:pt x="57" y="6569"/>
                    <a:pt x="165" y="9851"/>
                  </a:cubicBezTo>
                  <a:cubicBezTo>
                    <a:pt x="268" y="13073"/>
                    <a:pt x="417" y="16297"/>
                    <a:pt x="746" y="19505"/>
                  </a:cubicBezTo>
                  <a:cubicBezTo>
                    <a:pt x="881" y="20828"/>
                    <a:pt x="1041" y="22151"/>
                    <a:pt x="1293" y="23456"/>
                  </a:cubicBezTo>
                  <a:cubicBezTo>
                    <a:pt x="1308" y="23530"/>
                    <a:pt x="1320" y="23605"/>
                    <a:pt x="1337" y="23678"/>
                  </a:cubicBezTo>
                  <a:lnTo>
                    <a:pt x="2428" y="23678"/>
                  </a:lnTo>
                  <a:cubicBezTo>
                    <a:pt x="2335" y="22607"/>
                    <a:pt x="2281" y="21526"/>
                    <a:pt x="2208" y="20464"/>
                  </a:cubicBezTo>
                  <a:cubicBezTo>
                    <a:pt x="2014" y="17594"/>
                    <a:pt x="1854" y="14726"/>
                    <a:pt x="1701" y="11860"/>
                  </a:cubicBezTo>
                  <a:cubicBezTo>
                    <a:pt x="1502" y="8122"/>
                    <a:pt x="1316" y="4384"/>
                    <a:pt x="1148" y="642"/>
                  </a:cubicBezTo>
                  <a:cubicBezTo>
                    <a:pt x="885" y="402"/>
                    <a:pt x="599" y="216"/>
                    <a:pt x="289" y="92"/>
                  </a:cubicBezTo>
                  <a:cubicBezTo>
                    <a:pt x="200" y="56"/>
                    <a:pt x="109" y="27"/>
                    <a:pt x="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6" name="Google Shape;516;p43"/>
            <p:cNvSpPr/>
            <p:nvPr/>
          </p:nvSpPr>
          <p:spPr>
            <a:xfrm>
              <a:off x="440663" y="2116875"/>
              <a:ext cx="180141" cy="318388"/>
            </a:xfrm>
            <a:custGeom>
              <a:avLst/>
              <a:gdLst/>
              <a:ahLst/>
              <a:cxnLst/>
              <a:rect l="l" t="t" r="r" b="b"/>
              <a:pathLst>
                <a:path w="4457" h="7877" extrusionOk="0">
                  <a:moveTo>
                    <a:pt x="4216" y="0"/>
                  </a:moveTo>
                  <a:cubicBezTo>
                    <a:pt x="4026" y="69"/>
                    <a:pt x="3866" y="201"/>
                    <a:pt x="3736" y="377"/>
                  </a:cubicBezTo>
                  <a:cubicBezTo>
                    <a:pt x="3688" y="439"/>
                    <a:pt x="3645" y="506"/>
                    <a:pt x="3603" y="580"/>
                  </a:cubicBezTo>
                  <a:cubicBezTo>
                    <a:pt x="3655" y="2295"/>
                    <a:pt x="4011" y="4043"/>
                    <a:pt x="3645" y="5726"/>
                  </a:cubicBezTo>
                  <a:cubicBezTo>
                    <a:pt x="3450" y="6614"/>
                    <a:pt x="2845" y="7080"/>
                    <a:pt x="1916" y="7093"/>
                  </a:cubicBezTo>
                  <a:cubicBezTo>
                    <a:pt x="1903" y="7093"/>
                    <a:pt x="1891" y="7093"/>
                    <a:pt x="1878" y="7093"/>
                  </a:cubicBezTo>
                  <a:cubicBezTo>
                    <a:pt x="1235" y="7093"/>
                    <a:pt x="553" y="6833"/>
                    <a:pt x="0" y="6482"/>
                  </a:cubicBezTo>
                  <a:lnTo>
                    <a:pt x="0" y="6482"/>
                  </a:lnTo>
                  <a:lnTo>
                    <a:pt x="54" y="7476"/>
                  </a:lnTo>
                  <a:cubicBezTo>
                    <a:pt x="62" y="7476"/>
                    <a:pt x="67" y="7476"/>
                    <a:pt x="73" y="7480"/>
                  </a:cubicBezTo>
                  <a:cubicBezTo>
                    <a:pt x="672" y="7662"/>
                    <a:pt x="1453" y="7877"/>
                    <a:pt x="2188" y="7877"/>
                  </a:cubicBezTo>
                  <a:cubicBezTo>
                    <a:pt x="2853" y="7877"/>
                    <a:pt x="3479" y="7700"/>
                    <a:pt x="3897" y="7163"/>
                  </a:cubicBezTo>
                  <a:cubicBezTo>
                    <a:pt x="4374" y="6552"/>
                    <a:pt x="4457" y="5736"/>
                    <a:pt x="4446" y="4989"/>
                  </a:cubicBezTo>
                  <a:cubicBezTo>
                    <a:pt x="4425" y="3328"/>
                    <a:pt x="4316" y="1661"/>
                    <a:pt x="42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7" name="Google Shape;517;p43"/>
            <p:cNvSpPr/>
            <p:nvPr/>
          </p:nvSpPr>
          <p:spPr>
            <a:xfrm>
              <a:off x="417139" y="1928968"/>
              <a:ext cx="167611" cy="467781"/>
            </a:xfrm>
            <a:custGeom>
              <a:avLst/>
              <a:gdLst/>
              <a:ahLst/>
              <a:cxnLst/>
              <a:rect l="l" t="t" r="r" b="b"/>
              <a:pathLst>
                <a:path w="4147" h="11573" extrusionOk="0">
                  <a:moveTo>
                    <a:pt x="0" y="1"/>
                  </a:moveTo>
                  <a:lnTo>
                    <a:pt x="0" y="1"/>
                  </a:lnTo>
                  <a:cubicBezTo>
                    <a:pt x="94" y="1885"/>
                    <a:pt x="189" y="3769"/>
                    <a:pt x="284" y="5654"/>
                  </a:cubicBezTo>
                  <a:cubicBezTo>
                    <a:pt x="377" y="7381"/>
                    <a:pt x="468" y="9110"/>
                    <a:pt x="564" y="10841"/>
                  </a:cubicBezTo>
                  <a:lnTo>
                    <a:pt x="566" y="10845"/>
                  </a:lnTo>
                  <a:cubicBezTo>
                    <a:pt x="1101" y="11231"/>
                    <a:pt x="1832" y="11572"/>
                    <a:pt x="2515" y="11572"/>
                  </a:cubicBezTo>
                  <a:cubicBezTo>
                    <a:pt x="2590" y="11572"/>
                    <a:pt x="2664" y="11568"/>
                    <a:pt x="2738" y="11560"/>
                  </a:cubicBezTo>
                  <a:cubicBezTo>
                    <a:pt x="3825" y="11427"/>
                    <a:pt x="4001" y="10557"/>
                    <a:pt x="4063" y="9625"/>
                  </a:cubicBezTo>
                  <a:cubicBezTo>
                    <a:pt x="4146" y="8371"/>
                    <a:pt x="3993" y="7112"/>
                    <a:pt x="3935" y="5857"/>
                  </a:cubicBezTo>
                  <a:cubicBezTo>
                    <a:pt x="3527" y="7246"/>
                    <a:pt x="3624" y="9391"/>
                    <a:pt x="3444" y="10164"/>
                  </a:cubicBezTo>
                  <a:cubicBezTo>
                    <a:pt x="3331" y="10654"/>
                    <a:pt x="2934" y="10796"/>
                    <a:pt x="2510" y="10796"/>
                  </a:cubicBezTo>
                  <a:cubicBezTo>
                    <a:pt x="1925" y="10796"/>
                    <a:pt x="1290" y="10524"/>
                    <a:pt x="1290" y="10524"/>
                  </a:cubicBezTo>
                  <a:cubicBezTo>
                    <a:pt x="1290" y="10524"/>
                    <a:pt x="1423" y="416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8" name="Google Shape;518;p43"/>
            <p:cNvSpPr/>
            <p:nvPr/>
          </p:nvSpPr>
          <p:spPr>
            <a:xfrm>
              <a:off x="212177" y="1836086"/>
              <a:ext cx="79299" cy="910178"/>
            </a:xfrm>
            <a:custGeom>
              <a:avLst/>
              <a:gdLst/>
              <a:ahLst/>
              <a:cxnLst/>
              <a:rect l="l" t="t" r="r" b="b"/>
              <a:pathLst>
                <a:path w="1962" h="22518" extrusionOk="0">
                  <a:moveTo>
                    <a:pt x="601" y="0"/>
                  </a:moveTo>
                  <a:cubicBezTo>
                    <a:pt x="429" y="354"/>
                    <a:pt x="273" y="779"/>
                    <a:pt x="137" y="1263"/>
                  </a:cubicBezTo>
                  <a:cubicBezTo>
                    <a:pt x="77" y="2930"/>
                    <a:pt x="50" y="4601"/>
                    <a:pt x="33" y="6268"/>
                  </a:cubicBezTo>
                  <a:cubicBezTo>
                    <a:pt x="0" y="9770"/>
                    <a:pt x="42" y="13280"/>
                    <a:pt x="276" y="16777"/>
                  </a:cubicBezTo>
                  <a:cubicBezTo>
                    <a:pt x="404" y="18664"/>
                    <a:pt x="534" y="20621"/>
                    <a:pt x="882" y="22517"/>
                  </a:cubicBezTo>
                  <a:lnTo>
                    <a:pt x="1961" y="22517"/>
                  </a:lnTo>
                  <a:cubicBezTo>
                    <a:pt x="1773" y="21468"/>
                    <a:pt x="1636" y="20407"/>
                    <a:pt x="1518" y="19347"/>
                  </a:cubicBezTo>
                  <a:cubicBezTo>
                    <a:pt x="1216" y="16583"/>
                    <a:pt x="1046" y="13802"/>
                    <a:pt x="915" y="11025"/>
                  </a:cubicBezTo>
                  <a:cubicBezTo>
                    <a:pt x="746" y="7353"/>
                    <a:pt x="636" y="3676"/>
                    <a:pt x="6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9" name="Google Shape;519;p43"/>
            <p:cNvSpPr/>
            <p:nvPr/>
          </p:nvSpPr>
          <p:spPr>
            <a:xfrm>
              <a:off x="443169" y="2114773"/>
              <a:ext cx="229531" cy="359415"/>
            </a:xfrm>
            <a:custGeom>
              <a:avLst/>
              <a:gdLst/>
              <a:ahLst/>
              <a:cxnLst/>
              <a:rect l="l" t="t" r="r" b="b"/>
              <a:pathLst>
                <a:path w="5679" h="8892" extrusionOk="0">
                  <a:moveTo>
                    <a:pt x="4433" y="0"/>
                  </a:moveTo>
                  <a:cubicBezTo>
                    <a:pt x="4427" y="0"/>
                    <a:pt x="4421" y="0"/>
                    <a:pt x="4415" y="1"/>
                  </a:cubicBezTo>
                  <a:lnTo>
                    <a:pt x="4413" y="1"/>
                  </a:lnTo>
                  <a:lnTo>
                    <a:pt x="4529" y="2245"/>
                  </a:lnTo>
                  <a:cubicBezTo>
                    <a:pt x="4585" y="3322"/>
                    <a:pt x="4711" y="4434"/>
                    <a:pt x="4631" y="5511"/>
                  </a:cubicBezTo>
                  <a:cubicBezTo>
                    <a:pt x="4571" y="6316"/>
                    <a:pt x="4326" y="7186"/>
                    <a:pt x="3587" y="7629"/>
                  </a:cubicBezTo>
                  <a:cubicBezTo>
                    <a:pt x="3095" y="7923"/>
                    <a:pt x="2545" y="8033"/>
                    <a:pt x="1982" y="8033"/>
                  </a:cubicBezTo>
                  <a:cubicBezTo>
                    <a:pt x="1313" y="8033"/>
                    <a:pt x="626" y="7878"/>
                    <a:pt x="0" y="7696"/>
                  </a:cubicBezTo>
                  <a:lnTo>
                    <a:pt x="0" y="7696"/>
                  </a:lnTo>
                  <a:cubicBezTo>
                    <a:pt x="19" y="8029"/>
                    <a:pt x="40" y="8362"/>
                    <a:pt x="56" y="8694"/>
                  </a:cubicBezTo>
                  <a:cubicBezTo>
                    <a:pt x="519" y="8821"/>
                    <a:pt x="1019" y="8891"/>
                    <a:pt x="1521" y="8891"/>
                  </a:cubicBezTo>
                  <a:cubicBezTo>
                    <a:pt x="2807" y="8891"/>
                    <a:pt x="4101" y="8431"/>
                    <a:pt x="4792" y="7306"/>
                  </a:cubicBezTo>
                  <a:cubicBezTo>
                    <a:pt x="5676" y="5865"/>
                    <a:pt x="5678" y="4097"/>
                    <a:pt x="5507" y="2467"/>
                  </a:cubicBezTo>
                  <a:cubicBezTo>
                    <a:pt x="5444" y="1897"/>
                    <a:pt x="5351" y="1324"/>
                    <a:pt x="5322" y="748"/>
                  </a:cubicBezTo>
                  <a:cubicBezTo>
                    <a:pt x="5188" y="529"/>
                    <a:pt x="5047" y="351"/>
                    <a:pt x="4908" y="220"/>
                  </a:cubicBezTo>
                  <a:cubicBezTo>
                    <a:pt x="4749" y="77"/>
                    <a:pt x="4589" y="0"/>
                    <a:pt x="4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0" name="Google Shape;520;p43"/>
            <p:cNvSpPr/>
            <p:nvPr/>
          </p:nvSpPr>
          <p:spPr>
            <a:xfrm>
              <a:off x="200617" y="1887054"/>
              <a:ext cx="47086" cy="859208"/>
            </a:xfrm>
            <a:custGeom>
              <a:avLst/>
              <a:gdLst/>
              <a:ahLst/>
              <a:cxnLst/>
              <a:rect l="l" t="t" r="r" b="b"/>
              <a:pathLst>
                <a:path w="1165" h="21257" extrusionOk="0">
                  <a:moveTo>
                    <a:pt x="423" y="0"/>
                  </a:moveTo>
                  <a:lnTo>
                    <a:pt x="423" y="0"/>
                  </a:lnTo>
                  <a:cubicBezTo>
                    <a:pt x="307" y="406"/>
                    <a:pt x="205" y="851"/>
                    <a:pt x="112" y="1334"/>
                  </a:cubicBezTo>
                  <a:cubicBezTo>
                    <a:pt x="0" y="5007"/>
                    <a:pt x="9" y="8687"/>
                    <a:pt x="139" y="12354"/>
                  </a:cubicBezTo>
                  <a:cubicBezTo>
                    <a:pt x="218" y="14584"/>
                    <a:pt x="350" y="16815"/>
                    <a:pt x="609" y="19032"/>
                  </a:cubicBezTo>
                  <a:cubicBezTo>
                    <a:pt x="694" y="19772"/>
                    <a:pt x="791" y="20517"/>
                    <a:pt x="918" y="21256"/>
                  </a:cubicBezTo>
                  <a:lnTo>
                    <a:pt x="1164" y="21256"/>
                  </a:lnTo>
                  <a:cubicBezTo>
                    <a:pt x="818" y="19360"/>
                    <a:pt x="684" y="17403"/>
                    <a:pt x="557" y="15516"/>
                  </a:cubicBezTo>
                  <a:cubicBezTo>
                    <a:pt x="328" y="12019"/>
                    <a:pt x="286" y="8509"/>
                    <a:pt x="319" y="5003"/>
                  </a:cubicBezTo>
                  <a:cubicBezTo>
                    <a:pt x="336" y="3336"/>
                    <a:pt x="367" y="1667"/>
                    <a:pt x="4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1" name="Google Shape;521;p43"/>
            <p:cNvSpPr/>
            <p:nvPr/>
          </p:nvSpPr>
          <p:spPr>
            <a:xfrm>
              <a:off x="236266" y="1817493"/>
              <a:ext cx="66083" cy="928771"/>
            </a:xfrm>
            <a:custGeom>
              <a:avLst/>
              <a:gdLst/>
              <a:ahLst/>
              <a:cxnLst/>
              <a:rect l="l" t="t" r="r" b="b"/>
              <a:pathLst>
                <a:path w="1635" h="22978" extrusionOk="0">
                  <a:moveTo>
                    <a:pt x="259" y="0"/>
                  </a:moveTo>
                  <a:cubicBezTo>
                    <a:pt x="170" y="137"/>
                    <a:pt x="85" y="290"/>
                    <a:pt x="0" y="458"/>
                  </a:cubicBezTo>
                  <a:cubicBezTo>
                    <a:pt x="36" y="4134"/>
                    <a:pt x="143" y="7811"/>
                    <a:pt x="317" y="11483"/>
                  </a:cubicBezTo>
                  <a:cubicBezTo>
                    <a:pt x="450" y="14260"/>
                    <a:pt x="618" y="17041"/>
                    <a:pt x="920" y="19807"/>
                  </a:cubicBezTo>
                  <a:cubicBezTo>
                    <a:pt x="1036" y="20867"/>
                    <a:pt x="1173" y="21928"/>
                    <a:pt x="1363" y="22977"/>
                  </a:cubicBezTo>
                  <a:lnTo>
                    <a:pt x="1634" y="22977"/>
                  </a:lnTo>
                  <a:cubicBezTo>
                    <a:pt x="1616" y="22884"/>
                    <a:pt x="1601" y="22791"/>
                    <a:pt x="1587" y="22696"/>
                  </a:cubicBezTo>
                  <a:cubicBezTo>
                    <a:pt x="1353" y="21368"/>
                    <a:pt x="1204" y="20025"/>
                    <a:pt x="1073" y="18683"/>
                  </a:cubicBezTo>
                  <a:cubicBezTo>
                    <a:pt x="758" y="15432"/>
                    <a:pt x="597" y="12166"/>
                    <a:pt x="473" y="8905"/>
                  </a:cubicBezTo>
                  <a:cubicBezTo>
                    <a:pt x="361" y="5937"/>
                    <a:pt x="286" y="2970"/>
                    <a:pt x="2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2" name="Google Shape;522;p43"/>
            <p:cNvSpPr/>
            <p:nvPr/>
          </p:nvSpPr>
          <p:spPr>
            <a:xfrm>
              <a:off x="294752" y="1787260"/>
              <a:ext cx="64830" cy="958924"/>
            </a:xfrm>
            <a:custGeom>
              <a:avLst/>
              <a:gdLst/>
              <a:ahLst/>
              <a:cxnLst/>
              <a:rect l="l" t="t" r="r" b="b"/>
              <a:pathLst>
                <a:path w="1604" h="23724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3846"/>
                    <a:pt x="78" y="7694"/>
                    <a:pt x="227" y="11537"/>
                  </a:cubicBezTo>
                  <a:cubicBezTo>
                    <a:pt x="341" y="14467"/>
                    <a:pt x="504" y="17401"/>
                    <a:pt x="827" y="20317"/>
                  </a:cubicBezTo>
                  <a:cubicBezTo>
                    <a:pt x="953" y="21456"/>
                    <a:pt x="1107" y="22597"/>
                    <a:pt x="1332" y="23723"/>
                  </a:cubicBezTo>
                  <a:lnTo>
                    <a:pt x="1604" y="23723"/>
                  </a:lnTo>
                  <a:cubicBezTo>
                    <a:pt x="1589" y="23647"/>
                    <a:pt x="1575" y="23572"/>
                    <a:pt x="1560" y="23500"/>
                  </a:cubicBezTo>
                  <a:cubicBezTo>
                    <a:pt x="1306" y="22199"/>
                    <a:pt x="1146" y="20876"/>
                    <a:pt x="1011" y="19553"/>
                  </a:cubicBezTo>
                  <a:cubicBezTo>
                    <a:pt x="682" y="16345"/>
                    <a:pt x="533" y="13121"/>
                    <a:pt x="430" y="9899"/>
                  </a:cubicBezTo>
                  <a:cubicBezTo>
                    <a:pt x="322" y="6619"/>
                    <a:pt x="266" y="3335"/>
                    <a:pt x="280" y="48"/>
                  </a:cubicBezTo>
                  <a:cubicBezTo>
                    <a:pt x="251" y="42"/>
                    <a:pt x="223" y="34"/>
                    <a:pt x="194" y="26"/>
                  </a:cubicBezTo>
                  <a:cubicBezTo>
                    <a:pt x="136" y="13"/>
                    <a:pt x="80" y="5"/>
                    <a:pt x="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3" name="Google Shape;523;p43"/>
            <p:cNvSpPr/>
            <p:nvPr/>
          </p:nvSpPr>
          <p:spPr>
            <a:xfrm>
              <a:off x="351863" y="1815230"/>
              <a:ext cx="62364" cy="931034"/>
            </a:xfrm>
            <a:custGeom>
              <a:avLst/>
              <a:gdLst/>
              <a:ahLst/>
              <a:cxnLst/>
              <a:rect l="l" t="t" r="r" b="b"/>
              <a:pathLst>
                <a:path w="1543" h="23034" extrusionOk="0">
                  <a:moveTo>
                    <a:pt x="0" y="0"/>
                  </a:moveTo>
                  <a:lnTo>
                    <a:pt x="0" y="0"/>
                  </a:lnTo>
                  <a:cubicBezTo>
                    <a:pt x="168" y="3742"/>
                    <a:pt x="354" y="7480"/>
                    <a:pt x="553" y="11218"/>
                  </a:cubicBezTo>
                  <a:cubicBezTo>
                    <a:pt x="706" y="14086"/>
                    <a:pt x="866" y="16954"/>
                    <a:pt x="1060" y="19820"/>
                  </a:cubicBezTo>
                  <a:cubicBezTo>
                    <a:pt x="1133" y="20886"/>
                    <a:pt x="1187" y="21963"/>
                    <a:pt x="1280" y="23033"/>
                  </a:cubicBezTo>
                  <a:lnTo>
                    <a:pt x="1543" y="23033"/>
                  </a:lnTo>
                  <a:cubicBezTo>
                    <a:pt x="1429" y="21772"/>
                    <a:pt x="1371" y="20505"/>
                    <a:pt x="1286" y="19252"/>
                  </a:cubicBezTo>
                  <a:cubicBezTo>
                    <a:pt x="1079" y="16134"/>
                    <a:pt x="907" y="13013"/>
                    <a:pt x="746" y="9895"/>
                  </a:cubicBezTo>
                  <a:cubicBezTo>
                    <a:pt x="576" y="6691"/>
                    <a:pt x="418" y="3486"/>
                    <a:pt x="274" y="284"/>
                  </a:cubicBezTo>
                  <a:cubicBezTo>
                    <a:pt x="187" y="183"/>
                    <a:pt x="93" y="8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4" name="Google Shape;524;p43"/>
            <p:cNvSpPr/>
            <p:nvPr/>
          </p:nvSpPr>
          <p:spPr>
            <a:xfrm>
              <a:off x="405176" y="1897078"/>
              <a:ext cx="57797" cy="849184"/>
            </a:xfrm>
            <a:custGeom>
              <a:avLst/>
              <a:gdLst/>
              <a:ahLst/>
              <a:cxnLst/>
              <a:rect l="l" t="t" r="r" b="b"/>
              <a:pathLst>
                <a:path w="1430" h="21009" extrusionOk="0">
                  <a:moveTo>
                    <a:pt x="0" y="1"/>
                  </a:moveTo>
                  <a:lnTo>
                    <a:pt x="0" y="1"/>
                  </a:lnTo>
                  <a:cubicBezTo>
                    <a:pt x="199" y="4173"/>
                    <a:pt x="416" y="8346"/>
                    <a:pt x="650" y="12518"/>
                  </a:cubicBezTo>
                  <a:cubicBezTo>
                    <a:pt x="808" y="15345"/>
                    <a:pt x="940" y="18182"/>
                    <a:pt x="1156" y="21008"/>
                  </a:cubicBezTo>
                  <a:lnTo>
                    <a:pt x="1429" y="21008"/>
                  </a:lnTo>
                  <a:cubicBezTo>
                    <a:pt x="1321" y="19497"/>
                    <a:pt x="1234" y="17983"/>
                    <a:pt x="1145" y="16471"/>
                  </a:cubicBezTo>
                  <a:cubicBezTo>
                    <a:pt x="1096" y="15734"/>
                    <a:pt x="1052" y="14993"/>
                    <a:pt x="1007" y="14254"/>
                  </a:cubicBezTo>
                  <a:cubicBezTo>
                    <a:pt x="930" y="14235"/>
                    <a:pt x="851" y="14214"/>
                    <a:pt x="775" y="14194"/>
                  </a:cubicBezTo>
                  <a:cubicBezTo>
                    <a:pt x="686" y="14169"/>
                    <a:pt x="876" y="14073"/>
                    <a:pt x="963" y="14073"/>
                  </a:cubicBezTo>
                  <a:cubicBezTo>
                    <a:pt x="971" y="14073"/>
                    <a:pt x="978" y="14074"/>
                    <a:pt x="984" y="14076"/>
                  </a:cubicBezTo>
                  <a:cubicBezTo>
                    <a:pt x="990" y="14080"/>
                    <a:pt x="994" y="14080"/>
                    <a:pt x="1000" y="14080"/>
                  </a:cubicBezTo>
                  <a:cubicBezTo>
                    <a:pt x="982" y="13748"/>
                    <a:pt x="961" y="13415"/>
                    <a:pt x="942" y="13082"/>
                  </a:cubicBezTo>
                  <a:cubicBezTo>
                    <a:pt x="876" y="13061"/>
                    <a:pt x="808" y="13044"/>
                    <a:pt x="742" y="13024"/>
                  </a:cubicBezTo>
                  <a:cubicBezTo>
                    <a:pt x="663" y="12999"/>
                    <a:pt x="851" y="12914"/>
                    <a:pt x="932" y="12914"/>
                  </a:cubicBezTo>
                  <a:lnTo>
                    <a:pt x="878" y="11920"/>
                  </a:lnTo>
                  <a:cubicBezTo>
                    <a:pt x="804" y="11874"/>
                    <a:pt x="733" y="11825"/>
                    <a:pt x="663" y="11775"/>
                  </a:cubicBezTo>
                  <a:cubicBezTo>
                    <a:pt x="570" y="11707"/>
                    <a:pt x="704" y="11615"/>
                    <a:pt x="804" y="11615"/>
                  </a:cubicBezTo>
                  <a:cubicBezTo>
                    <a:pt x="826" y="11615"/>
                    <a:pt x="846" y="11620"/>
                    <a:pt x="862" y="11630"/>
                  </a:cubicBezTo>
                  <a:cubicBezTo>
                    <a:pt x="766" y="9901"/>
                    <a:pt x="675" y="8170"/>
                    <a:pt x="586" y="6441"/>
                  </a:cubicBezTo>
                  <a:cubicBezTo>
                    <a:pt x="487" y="4556"/>
                    <a:pt x="392" y="2672"/>
                    <a:pt x="301" y="788"/>
                  </a:cubicBezTo>
                  <a:cubicBezTo>
                    <a:pt x="207" y="516"/>
                    <a:pt x="106" y="25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5" name="Google Shape;525;p43"/>
            <p:cNvSpPr/>
            <p:nvPr/>
          </p:nvSpPr>
          <p:spPr>
            <a:xfrm>
              <a:off x="428093" y="2140318"/>
              <a:ext cx="174644" cy="263296"/>
            </a:xfrm>
            <a:custGeom>
              <a:avLst/>
              <a:gdLst/>
              <a:ahLst/>
              <a:cxnLst/>
              <a:rect l="l" t="t" r="r" b="b"/>
              <a:pathLst>
                <a:path w="4321" h="6514" extrusionOk="0">
                  <a:moveTo>
                    <a:pt x="3910" y="0"/>
                  </a:moveTo>
                  <a:cubicBezTo>
                    <a:pt x="3811" y="182"/>
                    <a:pt x="3728" y="394"/>
                    <a:pt x="3660" y="628"/>
                  </a:cubicBezTo>
                  <a:cubicBezTo>
                    <a:pt x="3722" y="1881"/>
                    <a:pt x="3875" y="3137"/>
                    <a:pt x="3792" y="4396"/>
                  </a:cubicBezTo>
                  <a:cubicBezTo>
                    <a:pt x="3730" y="5328"/>
                    <a:pt x="3554" y="6198"/>
                    <a:pt x="2467" y="6331"/>
                  </a:cubicBezTo>
                  <a:cubicBezTo>
                    <a:pt x="2392" y="6339"/>
                    <a:pt x="2317" y="6344"/>
                    <a:pt x="2240" y="6344"/>
                  </a:cubicBezTo>
                  <a:cubicBezTo>
                    <a:pt x="1558" y="6344"/>
                    <a:pt x="827" y="6002"/>
                    <a:pt x="295" y="5616"/>
                  </a:cubicBezTo>
                  <a:lnTo>
                    <a:pt x="293" y="5612"/>
                  </a:lnTo>
                  <a:cubicBezTo>
                    <a:pt x="277" y="5602"/>
                    <a:pt x="257" y="5597"/>
                    <a:pt x="235" y="5597"/>
                  </a:cubicBezTo>
                  <a:cubicBezTo>
                    <a:pt x="135" y="5597"/>
                    <a:pt x="0" y="5689"/>
                    <a:pt x="94" y="5757"/>
                  </a:cubicBezTo>
                  <a:cubicBezTo>
                    <a:pt x="162" y="5807"/>
                    <a:pt x="233" y="5856"/>
                    <a:pt x="307" y="5902"/>
                  </a:cubicBezTo>
                  <a:cubicBezTo>
                    <a:pt x="862" y="6255"/>
                    <a:pt x="1542" y="6513"/>
                    <a:pt x="2185" y="6513"/>
                  </a:cubicBezTo>
                  <a:cubicBezTo>
                    <a:pt x="2197" y="6513"/>
                    <a:pt x="2210" y="6513"/>
                    <a:pt x="2223" y="6513"/>
                  </a:cubicBezTo>
                  <a:cubicBezTo>
                    <a:pt x="3154" y="6498"/>
                    <a:pt x="3759" y="6034"/>
                    <a:pt x="3952" y="5146"/>
                  </a:cubicBezTo>
                  <a:cubicBezTo>
                    <a:pt x="4320" y="3463"/>
                    <a:pt x="3962" y="1715"/>
                    <a:pt x="3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6" name="Google Shape;526;p43"/>
            <p:cNvSpPr/>
            <p:nvPr/>
          </p:nvSpPr>
          <p:spPr>
            <a:xfrm>
              <a:off x="431933" y="2114935"/>
              <a:ext cx="201683" cy="324653"/>
            </a:xfrm>
            <a:custGeom>
              <a:avLst/>
              <a:gdLst/>
              <a:ahLst/>
              <a:cxnLst/>
              <a:rect l="l" t="t" r="r" b="b"/>
              <a:pathLst>
                <a:path w="4990" h="8032" extrusionOk="0">
                  <a:moveTo>
                    <a:pt x="4691" y="1"/>
                  </a:moveTo>
                  <a:cubicBezTo>
                    <a:pt x="4598" y="5"/>
                    <a:pt x="4513" y="24"/>
                    <a:pt x="4432" y="53"/>
                  </a:cubicBezTo>
                  <a:cubicBezTo>
                    <a:pt x="4530" y="1713"/>
                    <a:pt x="4641" y="3378"/>
                    <a:pt x="4662" y="5039"/>
                  </a:cubicBezTo>
                  <a:cubicBezTo>
                    <a:pt x="4673" y="5791"/>
                    <a:pt x="4590" y="6602"/>
                    <a:pt x="4113" y="7213"/>
                  </a:cubicBezTo>
                  <a:cubicBezTo>
                    <a:pt x="3697" y="7751"/>
                    <a:pt x="3070" y="7928"/>
                    <a:pt x="2406" y="7928"/>
                  </a:cubicBezTo>
                  <a:cubicBezTo>
                    <a:pt x="1670" y="7928"/>
                    <a:pt x="888" y="7712"/>
                    <a:pt x="289" y="7530"/>
                  </a:cubicBezTo>
                  <a:cubicBezTo>
                    <a:pt x="283" y="7528"/>
                    <a:pt x="278" y="7528"/>
                    <a:pt x="270" y="7528"/>
                  </a:cubicBezTo>
                  <a:cubicBezTo>
                    <a:pt x="189" y="7528"/>
                    <a:pt x="1" y="7613"/>
                    <a:pt x="78" y="7636"/>
                  </a:cubicBezTo>
                  <a:cubicBezTo>
                    <a:pt x="146" y="7656"/>
                    <a:pt x="214" y="7677"/>
                    <a:pt x="280" y="7696"/>
                  </a:cubicBezTo>
                  <a:cubicBezTo>
                    <a:pt x="906" y="7877"/>
                    <a:pt x="1592" y="8032"/>
                    <a:pt x="2261" y="8032"/>
                  </a:cubicBezTo>
                  <a:cubicBezTo>
                    <a:pt x="2823" y="8032"/>
                    <a:pt x="3373" y="7922"/>
                    <a:pt x="3865" y="7627"/>
                  </a:cubicBezTo>
                  <a:cubicBezTo>
                    <a:pt x="4604" y="7186"/>
                    <a:pt x="4849" y="6317"/>
                    <a:pt x="4909" y="5511"/>
                  </a:cubicBezTo>
                  <a:cubicBezTo>
                    <a:pt x="4989" y="4432"/>
                    <a:pt x="4859" y="3320"/>
                    <a:pt x="4807" y="2243"/>
                  </a:cubicBezTo>
                  <a:cubicBezTo>
                    <a:pt x="4772" y="1496"/>
                    <a:pt x="4733" y="748"/>
                    <a:pt x="4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7" name="Google Shape;527;p43"/>
            <p:cNvSpPr/>
            <p:nvPr/>
          </p:nvSpPr>
          <p:spPr>
            <a:xfrm>
              <a:off x="432862" y="2145249"/>
              <a:ext cx="248204" cy="334476"/>
            </a:xfrm>
            <a:custGeom>
              <a:avLst/>
              <a:gdLst/>
              <a:ahLst/>
              <a:cxnLst/>
              <a:rect l="l" t="t" r="r" b="b"/>
              <a:pathLst>
                <a:path w="6141" h="8275" extrusionOk="0">
                  <a:moveTo>
                    <a:pt x="5571" y="0"/>
                  </a:moveTo>
                  <a:lnTo>
                    <a:pt x="5571" y="0"/>
                  </a:lnTo>
                  <a:cubicBezTo>
                    <a:pt x="5600" y="576"/>
                    <a:pt x="5693" y="1150"/>
                    <a:pt x="5755" y="1719"/>
                  </a:cubicBezTo>
                  <a:cubicBezTo>
                    <a:pt x="5933" y="3345"/>
                    <a:pt x="5931" y="5113"/>
                    <a:pt x="5047" y="6554"/>
                  </a:cubicBezTo>
                  <a:cubicBezTo>
                    <a:pt x="4356" y="7679"/>
                    <a:pt x="3061" y="8140"/>
                    <a:pt x="1775" y="8140"/>
                  </a:cubicBezTo>
                  <a:cubicBezTo>
                    <a:pt x="1274" y="8140"/>
                    <a:pt x="774" y="8070"/>
                    <a:pt x="311" y="7942"/>
                  </a:cubicBezTo>
                  <a:cubicBezTo>
                    <a:pt x="307" y="7940"/>
                    <a:pt x="301" y="7940"/>
                    <a:pt x="297" y="7940"/>
                  </a:cubicBezTo>
                  <a:cubicBezTo>
                    <a:pt x="291" y="7938"/>
                    <a:pt x="284" y="7937"/>
                    <a:pt x="276" y="7937"/>
                  </a:cubicBezTo>
                  <a:cubicBezTo>
                    <a:pt x="189" y="7937"/>
                    <a:pt x="0" y="8033"/>
                    <a:pt x="88" y="8056"/>
                  </a:cubicBezTo>
                  <a:cubicBezTo>
                    <a:pt x="164" y="8076"/>
                    <a:pt x="243" y="8097"/>
                    <a:pt x="320" y="8116"/>
                  </a:cubicBezTo>
                  <a:cubicBezTo>
                    <a:pt x="758" y="8219"/>
                    <a:pt x="1221" y="8274"/>
                    <a:pt x="1685" y="8274"/>
                  </a:cubicBezTo>
                  <a:cubicBezTo>
                    <a:pt x="2798" y="8274"/>
                    <a:pt x="3919" y="7956"/>
                    <a:pt x="4730" y="7217"/>
                  </a:cubicBezTo>
                  <a:cubicBezTo>
                    <a:pt x="5906" y="6146"/>
                    <a:pt x="6140" y="4351"/>
                    <a:pt x="6101" y="2850"/>
                  </a:cubicBezTo>
                  <a:cubicBezTo>
                    <a:pt x="6085" y="2115"/>
                    <a:pt x="5983" y="1388"/>
                    <a:pt x="5900" y="659"/>
                  </a:cubicBezTo>
                  <a:cubicBezTo>
                    <a:pt x="5797" y="413"/>
                    <a:pt x="5685" y="193"/>
                    <a:pt x="55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28" name="Google Shape;528;p43"/>
          <p:cNvGrpSpPr/>
          <p:nvPr/>
        </p:nvGrpSpPr>
        <p:grpSpPr>
          <a:xfrm rot="-453350">
            <a:off x="714492" y="2176596"/>
            <a:ext cx="2160506" cy="3535845"/>
            <a:chOff x="2501205" y="1568473"/>
            <a:chExt cx="545487" cy="892735"/>
          </a:xfrm>
        </p:grpSpPr>
        <p:sp>
          <p:nvSpPr>
            <p:cNvPr id="529" name="Google Shape;529;p43"/>
            <p:cNvSpPr/>
            <p:nvPr/>
          </p:nvSpPr>
          <p:spPr>
            <a:xfrm>
              <a:off x="2800828" y="1627565"/>
              <a:ext cx="64911" cy="106588"/>
            </a:xfrm>
            <a:custGeom>
              <a:avLst/>
              <a:gdLst/>
              <a:ahLst/>
              <a:cxnLst/>
              <a:rect l="l" t="t" r="r" b="b"/>
              <a:pathLst>
                <a:path w="1606" h="2637" extrusionOk="0">
                  <a:moveTo>
                    <a:pt x="747" y="1"/>
                  </a:moveTo>
                  <a:cubicBezTo>
                    <a:pt x="169" y="1"/>
                    <a:pt x="1" y="488"/>
                    <a:pt x="110" y="1007"/>
                  </a:cubicBezTo>
                  <a:cubicBezTo>
                    <a:pt x="156" y="1218"/>
                    <a:pt x="241" y="1432"/>
                    <a:pt x="323" y="1637"/>
                  </a:cubicBezTo>
                  <a:cubicBezTo>
                    <a:pt x="392" y="1804"/>
                    <a:pt x="967" y="2637"/>
                    <a:pt x="967" y="2637"/>
                  </a:cubicBezTo>
                  <a:lnTo>
                    <a:pt x="1558" y="2517"/>
                  </a:lnTo>
                  <a:cubicBezTo>
                    <a:pt x="1558" y="2517"/>
                    <a:pt x="1605" y="1504"/>
                    <a:pt x="1587" y="1127"/>
                  </a:cubicBezTo>
                  <a:cubicBezTo>
                    <a:pt x="1560" y="632"/>
                    <a:pt x="1384" y="42"/>
                    <a:pt x="818" y="3"/>
                  </a:cubicBezTo>
                  <a:cubicBezTo>
                    <a:pt x="794" y="1"/>
                    <a:pt x="770" y="1"/>
                    <a:pt x="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0" name="Google Shape;530;p43"/>
            <p:cNvSpPr/>
            <p:nvPr/>
          </p:nvSpPr>
          <p:spPr>
            <a:xfrm>
              <a:off x="2700065" y="1688436"/>
              <a:ext cx="239878" cy="396601"/>
            </a:xfrm>
            <a:custGeom>
              <a:avLst/>
              <a:gdLst/>
              <a:ahLst/>
              <a:cxnLst/>
              <a:rect l="l" t="t" r="r" b="b"/>
              <a:pathLst>
                <a:path w="5935" h="9812" extrusionOk="0">
                  <a:moveTo>
                    <a:pt x="2659" y="1"/>
                  </a:moveTo>
                  <a:cubicBezTo>
                    <a:pt x="2609" y="1"/>
                    <a:pt x="2560" y="2"/>
                    <a:pt x="2510" y="4"/>
                  </a:cubicBezTo>
                  <a:cubicBezTo>
                    <a:pt x="1622" y="48"/>
                    <a:pt x="779" y="947"/>
                    <a:pt x="412" y="1715"/>
                  </a:cubicBezTo>
                  <a:cubicBezTo>
                    <a:pt x="139" y="2286"/>
                    <a:pt x="4" y="2966"/>
                    <a:pt x="4" y="3591"/>
                  </a:cubicBezTo>
                  <a:cubicBezTo>
                    <a:pt x="0" y="5678"/>
                    <a:pt x="779" y="7770"/>
                    <a:pt x="951" y="8217"/>
                  </a:cubicBezTo>
                  <a:cubicBezTo>
                    <a:pt x="1112" y="8639"/>
                    <a:pt x="1512" y="9466"/>
                    <a:pt x="1512" y="9466"/>
                  </a:cubicBezTo>
                  <a:lnTo>
                    <a:pt x="2804" y="9811"/>
                  </a:lnTo>
                  <a:cubicBezTo>
                    <a:pt x="2804" y="9811"/>
                    <a:pt x="3150" y="9627"/>
                    <a:pt x="3297" y="9459"/>
                  </a:cubicBezTo>
                  <a:cubicBezTo>
                    <a:pt x="5140" y="7360"/>
                    <a:pt x="5807" y="4626"/>
                    <a:pt x="5875" y="3808"/>
                  </a:cubicBezTo>
                  <a:cubicBezTo>
                    <a:pt x="5935" y="3191"/>
                    <a:pt x="5912" y="2618"/>
                    <a:pt x="5761" y="2013"/>
                  </a:cubicBezTo>
                  <a:cubicBezTo>
                    <a:pt x="5616" y="1435"/>
                    <a:pt x="4995" y="791"/>
                    <a:pt x="4485" y="501"/>
                  </a:cubicBezTo>
                  <a:cubicBezTo>
                    <a:pt x="3944" y="192"/>
                    <a:pt x="3291" y="1"/>
                    <a:pt x="2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1" name="Google Shape;531;p43"/>
            <p:cNvSpPr/>
            <p:nvPr/>
          </p:nvSpPr>
          <p:spPr>
            <a:xfrm>
              <a:off x="2646914" y="2032400"/>
              <a:ext cx="227833" cy="264347"/>
            </a:xfrm>
            <a:custGeom>
              <a:avLst/>
              <a:gdLst/>
              <a:ahLst/>
              <a:cxnLst/>
              <a:rect l="l" t="t" r="r" b="b"/>
              <a:pathLst>
                <a:path w="5637" h="6540" extrusionOk="0">
                  <a:moveTo>
                    <a:pt x="2685" y="1"/>
                  </a:moveTo>
                  <a:cubicBezTo>
                    <a:pt x="1219" y="1"/>
                    <a:pt x="447" y="1506"/>
                    <a:pt x="218" y="2753"/>
                  </a:cubicBezTo>
                  <a:cubicBezTo>
                    <a:pt x="0" y="3931"/>
                    <a:pt x="212" y="5356"/>
                    <a:pt x="903" y="6327"/>
                  </a:cubicBezTo>
                  <a:lnTo>
                    <a:pt x="903" y="6356"/>
                  </a:lnTo>
                  <a:cubicBezTo>
                    <a:pt x="1485" y="6522"/>
                    <a:pt x="2276" y="6501"/>
                    <a:pt x="2912" y="6532"/>
                  </a:cubicBezTo>
                  <a:cubicBezTo>
                    <a:pt x="3014" y="6538"/>
                    <a:pt x="3117" y="6540"/>
                    <a:pt x="3219" y="6540"/>
                  </a:cubicBezTo>
                  <a:cubicBezTo>
                    <a:pt x="3425" y="6540"/>
                    <a:pt x="3631" y="6532"/>
                    <a:pt x="3835" y="6532"/>
                  </a:cubicBezTo>
                  <a:cubicBezTo>
                    <a:pt x="3877" y="6532"/>
                    <a:pt x="3916" y="6533"/>
                    <a:pt x="3954" y="6533"/>
                  </a:cubicBezTo>
                  <a:cubicBezTo>
                    <a:pt x="4302" y="6533"/>
                    <a:pt x="4503" y="6507"/>
                    <a:pt x="4649" y="6143"/>
                  </a:cubicBezTo>
                  <a:cubicBezTo>
                    <a:pt x="5127" y="4948"/>
                    <a:pt x="5637" y="3579"/>
                    <a:pt x="5395" y="2277"/>
                  </a:cubicBezTo>
                  <a:cubicBezTo>
                    <a:pt x="5156" y="1014"/>
                    <a:pt x="4131" y="88"/>
                    <a:pt x="2825" y="5"/>
                  </a:cubicBezTo>
                  <a:cubicBezTo>
                    <a:pt x="2777" y="2"/>
                    <a:pt x="2731" y="1"/>
                    <a:pt x="2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2" name="Google Shape;532;p43"/>
            <p:cNvSpPr/>
            <p:nvPr/>
          </p:nvSpPr>
          <p:spPr>
            <a:xfrm>
              <a:off x="2838741" y="2000671"/>
              <a:ext cx="200754" cy="178091"/>
            </a:xfrm>
            <a:custGeom>
              <a:avLst/>
              <a:gdLst/>
              <a:ahLst/>
              <a:cxnLst/>
              <a:rect l="l" t="t" r="r" b="b"/>
              <a:pathLst>
                <a:path w="4967" h="4406" extrusionOk="0">
                  <a:moveTo>
                    <a:pt x="3247" y="1"/>
                  </a:moveTo>
                  <a:cubicBezTo>
                    <a:pt x="2938" y="1"/>
                    <a:pt x="2636" y="122"/>
                    <a:pt x="2407" y="405"/>
                  </a:cubicBezTo>
                  <a:cubicBezTo>
                    <a:pt x="1993" y="917"/>
                    <a:pt x="1367" y="1672"/>
                    <a:pt x="961" y="2165"/>
                  </a:cubicBezTo>
                  <a:cubicBezTo>
                    <a:pt x="694" y="2488"/>
                    <a:pt x="392" y="2778"/>
                    <a:pt x="58" y="3027"/>
                  </a:cubicBezTo>
                  <a:cubicBezTo>
                    <a:pt x="0" y="3201"/>
                    <a:pt x="58" y="3497"/>
                    <a:pt x="58" y="3681"/>
                  </a:cubicBezTo>
                  <a:cubicBezTo>
                    <a:pt x="58" y="3921"/>
                    <a:pt x="7" y="4186"/>
                    <a:pt x="205" y="4308"/>
                  </a:cubicBezTo>
                  <a:cubicBezTo>
                    <a:pt x="348" y="4395"/>
                    <a:pt x="644" y="4381"/>
                    <a:pt x="812" y="4391"/>
                  </a:cubicBezTo>
                  <a:cubicBezTo>
                    <a:pt x="993" y="4400"/>
                    <a:pt x="1176" y="4406"/>
                    <a:pt x="1359" y="4406"/>
                  </a:cubicBezTo>
                  <a:cubicBezTo>
                    <a:pt x="2171" y="4406"/>
                    <a:pt x="2989" y="4288"/>
                    <a:pt x="3633" y="3741"/>
                  </a:cubicBezTo>
                  <a:cubicBezTo>
                    <a:pt x="4395" y="3097"/>
                    <a:pt x="4966" y="2033"/>
                    <a:pt x="4643" y="1030"/>
                  </a:cubicBezTo>
                  <a:cubicBezTo>
                    <a:pt x="4450" y="439"/>
                    <a:pt x="3835" y="1"/>
                    <a:pt x="32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3" name="Google Shape;533;p43"/>
            <p:cNvSpPr/>
            <p:nvPr/>
          </p:nvSpPr>
          <p:spPr>
            <a:xfrm>
              <a:off x="2534348" y="1874484"/>
              <a:ext cx="188265" cy="242843"/>
            </a:xfrm>
            <a:custGeom>
              <a:avLst/>
              <a:gdLst/>
              <a:ahLst/>
              <a:cxnLst/>
              <a:rect l="l" t="t" r="r" b="b"/>
              <a:pathLst>
                <a:path w="4658" h="6008" extrusionOk="0">
                  <a:moveTo>
                    <a:pt x="1372" y="1"/>
                  </a:moveTo>
                  <a:cubicBezTo>
                    <a:pt x="609" y="1"/>
                    <a:pt x="1" y="1272"/>
                    <a:pt x="54" y="1991"/>
                  </a:cubicBezTo>
                  <a:cubicBezTo>
                    <a:pt x="137" y="3109"/>
                    <a:pt x="787" y="4179"/>
                    <a:pt x="1576" y="4931"/>
                  </a:cubicBezTo>
                  <a:cubicBezTo>
                    <a:pt x="1961" y="5302"/>
                    <a:pt x="2400" y="5453"/>
                    <a:pt x="2893" y="5621"/>
                  </a:cubicBezTo>
                  <a:cubicBezTo>
                    <a:pt x="3079" y="5685"/>
                    <a:pt x="3904" y="5888"/>
                    <a:pt x="3897" y="6008"/>
                  </a:cubicBezTo>
                  <a:lnTo>
                    <a:pt x="4657" y="4972"/>
                  </a:lnTo>
                  <a:cubicBezTo>
                    <a:pt x="4653" y="4972"/>
                    <a:pt x="4398" y="4484"/>
                    <a:pt x="4249" y="4299"/>
                  </a:cubicBezTo>
                  <a:cubicBezTo>
                    <a:pt x="3833" y="3780"/>
                    <a:pt x="3479" y="3320"/>
                    <a:pt x="3222" y="2699"/>
                  </a:cubicBezTo>
                  <a:cubicBezTo>
                    <a:pt x="3057" y="2297"/>
                    <a:pt x="2974" y="1881"/>
                    <a:pt x="2827" y="1483"/>
                  </a:cubicBezTo>
                  <a:cubicBezTo>
                    <a:pt x="2640" y="980"/>
                    <a:pt x="2361" y="628"/>
                    <a:pt x="1959" y="261"/>
                  </a:cubicBezTo>
                  <a:cubicBezTo>
                    <a:pt x="1759" y="78"/>
                    <a:pt x="1561" y="1"/>
                    <a:pt x="1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4" name="Google Shape;534;p43"/>
            <p:cNvSpPr/>
            <p:nvPr/>
          </p:nvSpPr>
          <p:spPr>
            <a:xfrm>
              <a:off x="2912626" y="1712283"/>
              <a:ext cx="113614" cy="148261"/>
            </a:xfrm>
            <a:custGeom>
              <a:avLst/>
              <a:gdLst/>
              <a:ahLst/>
              <a:cxnLst/>
              <a:rect l="l" t="t" r="r" b="b"/>
              <a:pathLst>
                <a:path w="2811" h="3668" extrusionOk="0">
                  <a:moveTo>
                    <a:pt x="1831" y="1"/>
                  </a:moveTo>
                  <a:cubicBezTo>
                    <a:pt x="1710" y="1"/>
                    <a:pt x="1584" y="46"/>
                    <a:pt x="1459" y="152"/>
                  </a:cubicBezTo>
                  <a:cubicBezTo>
                    <a:pt x="922" y="607"/>
                    <a:pt x="769" y="1375"/>
                    <a:pt x="326" y="1903"/>
                  </a:cubicBezTo>
                  <a:cubicBezTo>
                    <a:pt x="216" y="2038"/>
                    <a:pt x="1" y="2284"/>
                    <a:pt x="1" y="2284"/>
                  </a:cubicBezTo>
                  <a:lnTo>
                    <a:pt x="208" y="3668"/>
                  </a:lnTo>
                  <a:cubicBezTo>
                    <a:pt x="1376" y="3548"/>
                    <a:pt x="2811" y="2282"/>
                    <a:pt x="2691" y="1023"/>
                  </a:cubicBezTo>
                  <a:cubicBezTo>
                    <a:pt x="2650" y="596"/>
                    <a:pt x="2272" y="1"/>
                    <a:pt x="18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5" name="Google Shape;535;p43"/>
            <p:cNvSpPr/>
            <p:nvPr/>
          </p:nvSpPr>
          <p:spPr>
            <a:xfrm>
              <a:off x="2610093" y="1653797"/>
              <a:ext cx="140734" cy="144906"/>
            </a:xfrm>
            <a:custGeom>
              <a:avLst/>
              <a:gdLst/>
              <a:ahLst/>
              <a:cxnLst/>
              <a:rect l="l" t="t" r="r" b="b"/>
              <a:pathLst>
                <a:path w="3482" h="3585" extrusionOk="0">
                  <a:moveTo>
                    <a:pt x="902" y="1"/>
                  </a:moveTo>
                  <a:cubicBezTo>
                    <a:pt x="41" y="1"/>
                    <a:pt x="0" y="1262"/>
                    <a:pt x="153" y="1920"/>
                  </a:cubicBezTo>
                  <a:cubicBezTo>
                    <a:pt x="354" y="2789"/>
                    <a:pt x="1089" y="3224"/>
                    <a:pt x="1918" y="3400"/>
                  </a:cubicBezTo>
                  <a:cubicBezTo>
                    <a:pt x="2125" y="3444"/>
                    <a:pt x="3100" y="3584"/>
                    <a:pt x="3100" y="3584"/>
                  </a:cubicBezTo>
                  <a:cubicBezTo>
                    <a:pt x="3100" y="3584"/>
                    <a:pt x="3394" y="2965"/>
                    <a:pt x="3481" y="2661"/>
                  </a:cubicBezTo>
                  <a:cubicBezTo>
                    <a:pt x="2821" y="2559"/>
                    <a:pt x="2659" y="1822"/>
                    <a:pt x="2369" y="1315"/>
                  </a:cubicBezTo>
                  <a:cubicBezTo>
                    <a:pt x="2058" y="766"/>
                    <a:pt x="1748" y="116"/>
                    <a:pt x="1050" y="12"/>
                  </a:cubicBezTo>
                  <a:cubicBezTo>
                    <a:pt x="998" y="5"/>
                    <a:pt x="949" y="1"/>
                    <a:pt x="9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6" name="Google Shape;536;p43"/>
            <p:cNvSpPr/>
            <p:nvPr/>
          </p:nvSpPr>
          <p:spPr>
            <a:xfrm>
              <a:off x="2954702" y="1948895"/>
              <a:ext cx="91990" cy="74413"/>
            </a:xfrm>
            <a:custGeom>
              <a:avLst/>
              <a:gdLst/>
              <a:ahLst/>
              <a:cxnLst/>
              <a:rect l="l" t="t" r="r" b="b"/>
              <a:pathLst>
                <a:path w="2276" h="1841" extrusionOk="0">
                  <a:moveTo>
                    <a:pt x="1092" y="0"/>
                  </a:moveTo>
                  <a:cubicBezTo>
                    <a:pt x="788" y="0"/>
                    <a:pt x="801" y="391"/>
                    <a:pt x="650" y="580"/>
                  </a:cubicBezTo>
                  <a:cubicBezTo>
                    <a:pt x="582" y="409"/>
                    <a:pt x="467" y="336"/>
                    <a:pt x="356" y="336"/>
                  </a:cubicBezTo>
                  <a:cubicBezTo>
                    <a:pt x="173" y="336"/>
                    <a:pt x="0" y="532"/>
                    <a:pt x="60" y="808"/>
                  </a:cubicBezTo>
                  <a:cubicBezTo>
                    <a:pt x="111" y="1054"/>
                    <a:pt x="351" y="1427"/>
                    <a:pt x="614" y="1481"/>
                  </a:cubicBezTo>
                  <a:lnTo>
                    <a:pt x="614" y="1392"/>
                  </a:lnTo>
                  <a:cubicBezTo>
                    <a:pt x="782" y="1483"/>
                    <a:pt x="834" y="1800"/>
                    <a:pt x="1056" y="1837"/>
                  </a:cubicBezTo>
                  <a:cubicBezTo>
                    <a:pt x="1070" y="1840"/>
                    <a:pt x="1085" y="1841"/>
                    <a:pt x="1101" y="1841"/>
                  </a:cubicBezTo>
                  <a:cubicBezTo>
                    <a:pt x="1273" y="1841"/>
                    <a:pt x="1521" y="1694"/>
                    <a:pt x="1656" y="1628"/>
                  </a:cubicBezTo>
                  <a:cubicBezTo>
                    <a:pt x="1807" y="1554"/>
                    <a:pt x="2147" y="1444"/>
                    <a:pt x="2205" y="1276"/>
                  </a:cubicBezTo>
                  <a:cubicBezTo>
                    <a:pt x="2275" y="1078"/>
                    <a:pt x="2118" y="939"/>
                    <a:pt x="1941" y="939"/>
                  </a:cubicBezTo>
                  <a:cubicBezTo>
                    <a:pt x="1925" y="939"/>
                    <a:pt x="1910" y="940"/>
                    <a:pt x="1894" y="943"/>
                  </a:cubicBezTo>
                  <a:cubicBezTo>
                    <a:pt x="2275" y="709"/>
                    <a:pt x="2004" y="343"/>
                    <a:pt x="1699" y="343"/>
                  </a:cubicBezTo>
                  <a:cubicBezTo>
                    <a:pt x="1568" y="343"/>
                    <a:pt x="1430" y="410"/>
                    <a:pt x="1335" y="584"/>
                  </a:cubicBezTo>
                  <a:cubicBezTo>
                    <a:pt x="1445" y="381"/>
                    <a:pt x="1406" y="32"/>
                    <a:pt x="1132" y="3"/>
                  </a:cubicBezTo>
                  <a:cubicBezTo>
                    <a:pt x="1118" y="1"/>
                    <a:pt x="1105" y="0"/>
                    <a:pt x="10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7" name="Google Shape;537;p43"/>
            <p:cNvSpPr/>
            <p:nvPr/>
          </p:nvSpPr>
          <p:spPr>
            <a:xfrm>
              <a:off x="2788541" y="1568473"/>
              <a:ext cx="92071" cy="74454"/>
            </a:xfrm>
            <a:custGeom>
              <a:avLst/>
              <a:gdLst/>
              <a:ahLst/>
              <a:cxnLst/>
              <a:rect l="l" t="t" r="r" b="b"/>
              <a:pathLst>
                <a:path w="2278" h="1842" extrusionOk="0">
                  <a:moveTo>
                    <a:pt x="1093" y="1"/>
                  </a:moveTo>
                  <a:cubicBezTo>
                    <a:pt x="788" y="1"/>
                    <a:pt x="801" y="392"/>
                    <a:pt x="650" y="581"/>
                  </a:cubicBezTo>
                  <a:cubicBezTo>
                    <a:pt x="582" y="409"/>
                    <a:pt x="467" y="337"/>
                    <a:pt x="356" y="337"/>
                  </a:cubicBezTo>
                  <a:cubicBezTo>
                    <a:pt x="174" y="337"/>
                    <a:pt x="1" y="533"/>
                    <a:pt x="60" y="808"/>
                  </a:cubicBezTo>
                  <a:cubicBezTo>
                    <a:pt x="112" y="1055"/>
                    <a:pt x="352" y="1428"/>
                    <a:pt x="615" y="1481"/>
                  </a:cubicBezTo>
                  <a:lnTo>
                    <a:pt x="615" y="1392"/>
                  </a:lnTo>
                  <a:cubicBezTo>
                    <a:pt x="783" y="1484"/>
                    <a:pt x="835" y="1800"/>
                    <a:pt x="1056" y="1838"/>
                  </a:cubicBezTo>
                  <a:cubicBezTo>
                    <a:pt x="1070" y="1840"/>
                    <a:pt x="1085" y="1841"/>
                    <a:pt x="1101" y="1841"/>
                  </a:cubicBezTo>
                  <a:cubicBezTo>
                    <a:pt x="1274" y="1841"/>
                    <a:pt x="1522" y="1695"/>
                    <a:pt x="1657" y="1628"/>
                  </a:cubicBezTo>
                  <a:cubicBezTo>
                    <a:pt x="1808" y="1554"/>
                    <a:pt x="2145" y="1444"/>
                    <a:pt x="2205" y="1276"/>
                  </a:cubicBezTo>
                  <a:cubicBezTo>
                    <a:pt x="2278" y="1078"/>
                    <a:pt x="2119" y="940"/>
                    <a:pt x="1941" y="940"/>
                  </a:cubicBezTo>
                  <a:cubicBezTo>
                    <a:pt x="1926" y="940"/>
                    <a:pt x="1910" y="941"/>
                    <a:pt x="1895" y="943"/>
                  </a:cubicBezTo>
                  <a:cubicBezTo>
                    <a:pt x="2276" y="710"/>
                    <a:pt x="2005" y="343"/>
                    <a:pt x="1699" y="343"/>
                  </a:cubicBezTo>
                  <a:cubicBezTo>
                    <a:pt x="1568" y="343"/>
                    <a:pt x="1431" y="411"/>
                    <a:pt x="1336" y="585"/>
                  </a:cubicBezTo>
                  <a:cubicBezTo>
                    <a:pt x="1445" y="382"/>
                    <a:pt x="1406" y="32"/>
                    <a:pt x="1133" y="3"/>
                  </a:cubicBezTo>
                  <a:cubicBezTo>
                    <a:pt x="1119" y="2"/>
                    <a:pt x="1106" y="1"/>
                    <a:pt x="10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8" name="Google Shape;538;p43"/>
            <p:cNvSpPr/>
            <p:nvPr/>
          </p:nvSpPr>
          <p:spPr>
            <a:xfrm>
              <a:off x="2954702" y="1663821"/>
              <a:ext cx="91990" cy="74413"/>
            </a:xfrm>
            <a:custGeom>
              <a:avLst/>
              <a:gdLst/>
              <a:ahLst/>
              <a:cxnLst/>
              <a:rect l="l" t="t" r="r" b="b"/>
              <a:pathLst>
                <a:path w="2276" h="1841" extrusionOk="0">
                  <a:moveTo>
                    <a:pt x="1090" y="0"/>
                  </a:moveTo>
                  <a:cubicBezTo>
                    <a:pt x="788" y="0"/>
                    <a:pt x="800" y="390"/>
                    <a:pt x="650" y="580"/>
                  </a:cubicBezTo>
                  <a:cubicBezTo>
                    <a:pt x="582" y="409"/>
                    <a:pt x="467" y="336"/>
                    <a:pt x="356" y="336"/>
                  </a:cubicBezTo>
                  <a:cubicBezTo>
                    <a:pt x="173" y="336"/>
                    <a:pt x="0" y="532"/>
                    <a:pt x="60" y="808"/>
                  </a:cubicBezTo>
                  <a:cubicBezTo>
                    <a:pt x="111" y="1052"/>
                    <a:pt x="351" y="1425"/>
                    <a:pt x="614" y="1481"/>
                  </a:cubicBezTo>
                  <a:lnTo>
                    <a:pt x="614" y="1392"/>
                  </a:lnTo>
                  <a:cubicBezTo>
                    <a:pt x="782" y="1483"/>
                    <a:pt x="834" y="1798"/>
                    <a:pt x="1056" y="1837"/>
                  </a:cubicBezTo>
                  <a:cubicBezTo>
                    <a:pt x="1070" y="1840"/>
                    <a:pt x="1085" y="1841"/>
                    <a:pt x="1101" y="1841"/>
                  </a:cubicBezTo>
                  <a:cubicBezTo>
                    <a:pt x="1273" y="1841"/>
                    <a:pt x="1521" y="1695"/>
                    <a:pt x="1656" y="1628"/>
                  </a:cubicBezTo>
                  <a:cubicBezTo>
                    <a:pt x="1807" y="1554"/>
                    <a:pt x="2147" y="1444"/>
                    <a:pt x="2205" y="1276"/>
                  </a:cubicBezTo>
                  <a:cubicBezTo>
                    <a:pt x="2275" y="1078"/>
                    <a:pt x="2118" y="939"/>
                    <a:pt x="1941" y="939"/>
                  </a:cubicBezTo>
                  <a:cubicBezTo>
                    <a:pt x="1925" y="939"/>
                    <a:pt x="1910" y="940"/>
                    <a:pt x="1894" y="943"/>
                  </a:cubicBezTo>
                  <a:cubicBezTo>
                    <a:pt x="2275" y="708"/>
                    <a:pt x="2005" y="343"/>
                    <a:pt x="1699" y="343"/>
                  </a:cubicBezTo>
                  <a:cubicBezTo>
                    <a:pt x="1568" y="343"/>
                    <a:pt x="1430" y="410"/>
                    <a:pt x="1335" y="584"/>
                  </a:cubicBezTo>
                  <a:cubicBezTo>
                    <a:pt x="1445" y="379"/>
                    <a:pt x="1406" y="32"/>
                    <a:pt x="1132" y="3"/>
                  </a:cubicBezTo>
                  <a:cubicBezTo>
                    <a:pt x="1117" y="1"/>
                    <a:pt x="1103" y="0"/>
                    <a:pt x="10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9" name="Google Shape;539;p43"/>
            <p:cNvSpPr/>
            <p:nvPr/>
          </p:nvSpPr>
          <p:spPr>
            <a:xfrm>
              <a:off x="2504196" y="1824324"/>
              <a:ext cx="93041" cy="69199"/>
            </a:xfrm>
            <a:custGeom>
              <a:avLst/>
              <a:gdLst/>
              <a:ahLst/>
              <a:cxnLst/>
              <a:rect l="l" t="t" r="r" b="b"/>
              <a:pathLst>
                <a:path w="2302" h="1712" extrusionOk="0">
                  <a:moveTo>
                    <a:pt x="1517" y="0"/>
                  </a:moveTo>
                  <a:cubicBezTo>
                    <a:pt x="1302" y="0"/>
                    <a:pt x="1061" y="174"/>
                    <a:pt x="1129" y="515"/>
                  </a:cubicBezTo>
                  <a:cubicBezTo>
                    <a:pt x="1090" y="336"/>
                    <a:pt x="926" y="150"/>
                    <a:pt x="748" y="150"/>
                  </a:cubicBezTo>
                  <a:cubicBezTo>
                    <a:pt x="698" y="150"/>
                    <a:pt x="648" y="164"/>
                    <a:pt x="599" y="196"/>
                  </a:cubicBezTo>
                  <a:cubicBezTo>
                    <a:pt x="309" y="388"/>
                    <a:pt x="595" y="693"/>
                    <a:pt x="601" y="947"/>
                  </a:cubicBezTo>
                  <a:cubicBezTo>
                    <a:pt x="525" y="906"/>
                    <a:pt x="454" y="888"/>
                    <a:pt x="392" y="888"/>
                  </a:cubicBezTo>
                  <a:cubicBezTo>
                    <a:pt x="106" y="888"/>
                    <a:pt x="0" y="1271"/>
                    <a:pt x="295" y="1500"/>
                  </a:cubicBezTo>
                  <a:cubicBezTo>
                    <a:pt x="438" y="1611"/>
                    <a:pt x="699" y="1711"/>
                    <a:pt x="921" y="1711"/>
                  </a:cubicBezTo>
                  <a:cubicBezTo>
                    <a:pt x="1007" y="1711"/>
                    <a:pt x="1087" y="1696"/>
                    <a:pt x="1152" y="1662"/>
                  </a:cubicBezTo>
                  <a:lnTo>
                    <a:pt x="1094" y="1594"/>
                  </a:lnTo>
                  <a:cubicBezTo>
                    <a:pt x="1111" y="1590"/>
                    <a:pt x="1128" y="1589"/>
                    <a:pt x="1145" y="1589"/>
                  </a:cubicBezTo>
                  <a:cubicBezTo>
                    <a:pt x="1282" y="1589"/>
                    <a:pt x="1442" y="1684"/>
                    <a:pt x="1589" y="1684"/>
                  </a:cubicBezTo>
                  <a:cubicBezTo>
                    <a:pt x="1634" y="1684"/>
                    <a:pt x="1678" y="1675"/>
                    <a:pt x="1719" y="1652"/>
                  </a:cubicBezTo>
                  <a:cubicBezTo>
                    <a:pt x="1868" y="1565"/>
                    <a:pt x="1978" y="1254"/>
                    <a:pt x="2045" y="1105"/>
                  </a:cubicBezTo>
                  <a:cubicBezTo>
                    <a:pt x="2113" y="952"/>
                    <a:pt x="2301" y="651"/>
                    <a:pt x="2239" y="482"/>
                  </a:cubicBezTo>
                  <a:cubicBezTo>
                    <a:pt x="2199" y="370"/>
                    <a:pt x="2113" y="321"/>
                    <a:pt x="2021" y="321"/>
                  </a:cubicBezTo>
                  <a:cubicBezTo>
                    <a:pt x="1938" y="321"/>
                    <a:pt x="1850" y="361"/>
                    <a:pt x="1786" y="430"/>
                  </a:cubicBezTo>
                  <a:cubicBezTo>
                    <a:pt x="1883" y="142"/>
                    <a:pt x="1711" y="0"/>
                    <a:pt x="15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0" name="Google Shape;540;p43"/>
            <p:cNvSpPr/>
            <p:nvPr/>
          </p:nvSpPr>
          <p:spPr>
            <a:xfrm>
              <a:off x="2598978" y="1605658"/>
              <a:ext cx="88474" cy="65561"/>
            </a:xfrm>
            <a:custGeom>
              <a:avLst/>
              <a:gdLst/>
              <a:ahLst/>
              <a:cxnLst/>
              <a:rect l="l" t="t" r="r" b="b"/>
              <a:pathLst>
                <a:path w="2189" h="1622" extrusionOk="0">
                  <a:moveTo>
                    <a:pt x="1272" y="1"/>
                  </a:moveTo>
                  <a:cubicBezTo>
                    <a:pt x="1251" y="1"/>
                    <a:pt x="1229" y="3"/>
                    <a:pt x="1207" y="6"/>
                  </a:cubicBezTo>
                  <a:cubicBezTo>
                    <a:pt x="909" y="58"/>
                    <a:pt x="838" y="406"/>
                    <a:pt x="646" y="545"/>
                  </a:cubicBezTo>
                  <a:cubicBezTo>
                    <a:pt x="584" y="395"/>
                    <a:pt x="504" y="337"/>
                    <a:pt x="422" y="337"/>
                  </a:cubicBezTo>
                  <a:cubicBezTo>
                    <a:pt x="217" y="337"/>
                    <a:pt x="1" y="703"/>
                    <a:pt x="18" y="947"/>
                  </a:cubicBezTo>
                  <a:cubicBezTo>
                    <a:pt x="47" y="1302"/>
                    <a:pt x="268" y="1612"/>
                    <a:pt x="628" y="1612"/>
                  </a:cubicBezTo>
                  <a:cubicBezTo>
                    <a:pt x="637" y="1612"/>
                    <a:pt x="647" y="1612"/>
                    <a:pt x="656" y="1611"/>
                  </a:cubicBezTo>
                  <a:cubicBezTo>
                    <a:pt x="674" y="1618"/>
                    <a:pt x="694" y="1622"/>
                    <a:pt x="715" y="1622"/>
                  </a:cubicBezTo>
                  <a:cubicBezTo>
                    <a:pt x="995" y="1622"/>
                    <a:pt x="1500" y="1012"/>
                    <a:pt x="1706" y="922"/>
                  </a:cubicBezTo>
                  <a:cubicBezTo>
                    <a:pt x="1901" y="833"/>
                    <a:pt x="2189" y="824"/>
                    <a:pt x="2015" y="514"/>
                  </a:cubicBezTo>
                  <a:cubicBezTo>
                    <a:pt x="1953" y="405"/>
                    <a:pt x="1852" y="364"/>
                    <a:pt x="1742" y="364"/>
                  </a:cubicBezTo>
                  <a:cubicBezTo>
                    <a:pt x="1633" y="364"/>
                    <a:pt x="1514" y="404"/>
                    <a:pt x="1416" y="456"/>
                  </a:cubicBezTo>
                  <a:cubicBezTo>
                    <a:pt x="1723" y="287"/>
                    <a:pt x="1538" y="1"/>
                    <a:pt x="12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1" name="Google Shape;541;p43"/>
            <p:cNvSpPr/>
            <p:nvPr/>
          </p:nvSpPr>
          <p:spPr>
            <a:xfrm>
              <a:off x="2686161" y="2228026"/>
              <a:ext cx="34355" cy="12934"/>
            </a:xfrm>
            <a:custGeom>
              <a:avLst/>
              <a:gdLst/>
              <a:ahLst/>
              <a:cxnLst/>
              <a:rect l="l" t="t" r="r" b="b"/>
              <a:pathLst>
                <a:path w="850" h="320" extrusionOk="0">
                  <a:moveTo>
                    <a:pt x="404" y="282"/>
                  </a:moveTo>
                  <a:cubicBezTo>
                    <a:pt x="403" y="282"/>
                    <a:pt x="401" y="282"/>
                    <a:pt x="400" y="283"/>
                  </a:cubicBezTo>
                  <a:lnTo>
                    <a:pt x="400" y="283"/>
                  </a:lnTo>
                  <a:cubicBezTo>
                    <a:pt x="401" y="282"/>
                    <a:pt x="403" y="282"/>
                    <a:pt x="404" y="282"/>
                  </a:cubicBezTo>
                  <a:close/>
                  <a:moveTo>
                    <a:pt x="587" y="1"/>
                  </a:moveTo>
                  <a:cubicBezTo>
                    <a:pt x="425" y="1"/>
                    <a:pt x="263" y="35"/>
                    <a:pt x="104" y="56"/>
                  </a:cubicBezTo>
                  <a:cubicBezTo>
                    <a:pt x="73" y="63"/>
                    <a:pt x="38" y="94"/>
                    <a:pt x="23" y="118"/>
                  </a:cubicBezTo>
                  <a:cubicBezTo>
                    <a:pt x="5" y="147"/>
                    <a:pt x="0" y="189"/>
                    <a:pt x="11" y="222"/>
                  </a:cubicBezTo>
                  <a:cubicBezTo>
                    <a:pt x="21" y="253"/>
                    <a:pt x="42" y="288"/>
                    <a:pt x="73" y="303"/>
                  </a:cubicBezTo>
                  <a:cubicBezTo>
                    <a:pt x="83" y="309"/>
                    <a:pt x="94" y="313"/>
                    <a:pt x="104" y="315"/>
                  </a:cubicBezTo>
                  <a:cubicBezTo>
                    <a:pt x="115" y="318"/>
                    <a:pt x="127" y="320"/>
                    <a:pt x="138" y="320"/>
                  </a:cubicBezTo>
                  <a:cubicBezTo>
                    <a:pt x="150" y="320"/>
                    <a:pt x="161" y="318"/>
                    <a:pt x="172" y="315"/>
                  </a:cubicBezTo>
                  <a:cubicBezTo>
                    <a:pt x="249" y="305"/>
                    <a:pt x="323" y="293"/>
                    <a:pt x="400" y="283"/>
                  </a:cubicBezTo>
                  <a:lnTo>
                    <a:pt x="400" y="283"/>
                  </a:lnTo>
                  <a:cubicBezTo>
                    <a:pt x="393" y="284"/>
                    <a:pt x="386" y="284"/>
                    <a:pt x="380" y="285"/>
                  </a:cubicBezTo>
                  <a:lnTo>
                    <a:pt x="380" y="285"/>
                  </a:lnTo>
                  <a:cubicBezTo>
                    <a:pt x="451" y="276"/>
                    <a:pt x="523" y="270"/>
                    <a:pt x="594" y="270"/>
                  </a:cubicBezTo>
                  <a:cubicBezTo>
                    <a:pt x="633" y="270"/>
                    <a:pt x="672" y="272"/>
                    <a:pt x="711" y="276"/>
                  </a:cubicBezTo>
                  <a:cubicBezTo>
                    <a:pt x="714" y="277"/>
                    <a:pt x="718" y="277"/>
                    <a:pt x="722" y="277"/>
                  </a:cubicBezTo>
                  <a:cubicBezTo>
                    <a:pt x="751" y="277"/>
                    <a:pt x="786" y="257"/>
                    <a:pt x="808" y="239"/>
                  </a:cubicBezTo>
                  <a:cubicBezTo>
                    <a:pt x="831" y="214"/>
                    <a:pt x="849" y="176"/>
                    <a:pt x="845" y="141"/>
                  </a:cubicBezTo>
                  <a:cubicBezTo>
                    <a:pt x="843" y="108"/>
                    <a:pt x="833" y="73"/>
                    <a:pt x="808" y="46"/>
                  </a:cubicBezTo>
                  <a:cubicBezTo>
                    <a:pt x="798" y="38"/>
                    <a:pt x="789" y="34"/>
                    <a:pt x="781" y="25"/>
                  </a:cubicBezTo>
                  <a:cubicBezTo>
                    <a:pt x="760" y="13"/>
                    <a:pt x="738" y="9"/>
                    <a:pt x="715" y="9"/>
                  </a:cubicBezTo>
                  <a:cubicBezTo>
                    <a:pt x="672" y="3"/>
                    <a:pt x="630" y="1"/>
                    <a:pt x="5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2" name="Google Shape;542;p43"/>
            <p:cNvSpPr/>
            <p:nvPr/>
          </p:nvSpPr>
          <p:spPr>
            <a:xfrm>
              <a:off x="2693355" y="2172774"/>
              <a:ext cx="32940" cy="23444"/>
            </a:xfrm>
            <a:custGeom>
              <a:avLst/>
              <a:gdLst/>
              <a:ahLst/>
              <a:cxnLst/>
              <a:rect l="l" t="t" r="r" b="b"/>
              <a:pathLst>
                <a:path w="815" h="580" extrusionOk="0">
                  <a:moveTo>
                    <a:pt x="136" y="0"/>
                  </a:moveTo>
                  <a:cubicBezTo>
                    <a:pt x="125" y="0"/>
                    <a:pt x="115" y="2"/>
                    <a:pt x="104" y="5"/>
                  </a:cubicBezTo>
                  <a:cubicBezTo>
                    <a:pt x="73" y="13"/>
                    <a:pt x="38" y="36"/>
                    <a:pt x="23" y="67"/>
                  </a:cubicBezTo>
                  <a:cubicBezTo>
                    <a:pt x="9" y="98"/>
                    <a:pt x="1" y="135"/>
                    <a:pt x="11" y="171"/>
                  </a:cubicBezTo>
                  <a:cubicBezTo>
                    <a:pt x="19" y="202"/>
                    <a:pt x="40" y="237"/>
                    <a:pt x="71" y="251"/>
                  </a:cubicBezTo>
                  <a:cubicBezTo>
                    <a:pt x="164" y="295"/>
                    <a:pt x="247" y="357"/>
                    <a:pt x="332" y="417"/>
                  </a:cubicBezTo>
                  <a:cubicBezTo>
                    <a:pt x="425" y="481"/>
                    <a:pt x="522" y="541"/>
                    <a:pt x="634" y="574"/>
                  </a:cubicBezTo>
                  <a:cubicBezTo>
                    <a:pt x="645" y="578"/>
                    <a:pt x="657" y="579"/>
                    <a:pt x="669" y="579"/>
                  </a:cubicBezTo>
                  <a:cubicBezTo>
                    <a:pt x="726" y="579"/>
                    <a:pt x="784" y="540"/>
                    <a:pt x="800" y="481"/>
                  </a:cubicBezTo>
                  <a:cubicBezTo>
                    <a:pt x="814" y="409"/>
                    <a:pt x="779" y="340"/>
                    <a:pt x="707" y="315"/>
                  </a:cubicBezTo>
                  <a:cubicBezTo>
                    <a:pt x="686" y="309"/>
                    <a:pt x="665" y="303"/>
                    <a:pt x="647" y="295"/>
                  </a:cubicBezTo>
                  <a:lnTo>
                    <a:pt x="647" y="295"/>
                  </a:lnTo>
                  <a:cubicBezTo>
                    <a:pt x="648" y="295"/>
                    <a:pt x="649" y="296"/>
                    <a:pt x="650" y="297"/>
                  </a:cubicBezTo>
                  <a:lnTo>
                    <a:pt x="650" y="297"/>
                  </a:lnTo>
                  <a:cubicBezTo>
                    <a:pt x="493" y="222"/>
                    <a:pt x="364" y="94"/>
                    <a:pt x="208" y="19"/>
                  </a:cubicBezTo>
                  <a:cubicBezTo>
                    <a:pt x="183" y="8"/>
                    <a:pt x="160" y="0"/>
                    <a:pt x="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3" name="Google Shape;543;p43"/>
            <p:cNvSpPr/>
            <p:nvPr/>
          </p:nvSpPr>
          <p:spPr>
            <a:xfrm>
              <a:off x="2719385" y="2110165"/>
              <a:ext cx="17945" cy="34195"/>
            </a:xfrm>
            <a:custGeom>
              <a:avLst/>
              <a:gdLst/>
              <a:ahLst/>
              <a:cxnLst/>
              <a:rect l="l" t="t" r="r" b="b"/>
              <a:pathLst>
                <a:path w="444" h="846" extrusionOk="0">
                  <a:moveTo>
                    <a:pt x="353" y="529"/>
                  </a:moveTo>
                  <a:lnTo>
                    <a:pt x="353" y="529"/>
                  </a:lnTo>
                  <a:cubicBezTo>
                    <a:pt x="356" y="538"/>
                    <a:pt x="360" y="547"/>
                    <a:pt x="364" y="556"/>
                  </a:cubicBezTo>
                  <a:lnTo>
                    <a:pt x="364" y="556"/>
                  </a:lnTo>
                  <a:cubicBezTo>
                    <a:pt x="362" y="547"/>
                    <a:pt x="358" y="538"/>
                    <a:pt x="353" y="529"/>
                  </a:cubicBezTo>
                  <a:close/>
                  <a:moveTo>
                    <a:pt x="163" y="1"/>
                  </a:moveTo>
                  <a:cubicBezTo>
                    <a:pt x="162" y="1"/>
                    <a:pt x="160" y="1"/>
                    <a:pt x="158" y="1"/>
                  </a:cubicBezTo>
                  <a:cubicBezTo>
                    <a:pt x="125" y="5"/>
                    <a:pt x="90" y="15"/>
                    <a:pt x="63" y="40"/>
                  </a:cubicBezTo>
                  <a:cubicBezTo>
                    <a:pt x="38" y="67"/>
                    <a:pt x="30" y="98"/>
                    <a:pt x="23" y="133"/>
                  </a:cubicBezTo>
                  <a:cubicBezTo>
                    <a:pt x="1" y="357"/>
                    <a:pt x="71" y="581"/>
                    <a:pt x="175" y="777"/>
                  </a:cubicBezTo>
                  <a:cubicBezTo>
                    <a:pt x="197" y="819"/>
                    <a:pt x="246" y="845"/>
                    <a:pt x="294" y="845"/>
                  </a:cubicBezTo>
                  <a:cubicBezTo>
                    <a:pt x="317" y="845"/>
                    <a:pt x="340" y="840"/>
                    <a:pt x="359" y="827"/>
                  </a:cubicBezTo>
                  <a:cubicBezTo>
                    <a:pt x="421" y="786"/>
                    <a:pt x="444" y="711"/>
                    <a:pt x="406" y="643"/>
                  </a:cubicBezTo>
                  <a:cubicBezTo>
                    <a:pt x="391" y="616"/>
                    <a:pt x="377" y="586"/>
                    <a:pt x="364" y="556"/>
                  </a:cubicBezTo>
                  <a:lnTo>
                    <a:pt x="364" y="556"/>
                  </a:lnTo>
                  <a:cubicBezTo>
                    <a:pt x="365" y="557"/>
                    <a:pt x="365" y="559"/>
                    <a:pt x="365" y="560"/>
                  </a:cubicBezTo>
                  <a:cubicBezTo>
                    <a:pt x="330" y="475"/>
                    <a:pt x="303" y="388"/>
                    <a:pt x="293" y="297"/>
                  </a:cubicBezTo>
                  <a:lnTo>
                    <a:pt x="293" y="297"/>
                  </a:lnTo>
                  <a:cubicBezTo>
                    <a:pt x="297" y="309"/>
                    <a:pt x="297" y="320"/>
                    <a:pt x="299" y="332"/>
                  </a:cubicBezTo>
                  <a:cubicBezTo>
                    <a:pt x="290" y="268"/>
                    <a:pt x="288" y="202"/>
                    <a:pt x="293" y="135"/>
                  </a:cubicBezTo>
                  <a:cubicBezTo>
                    <a:pt x="297" y="104"/>
                    <a:pt x="276" y="63"/>
                    <a:pt x="255" y="40"/>
                  </a:cubicBezTo>
                  <a:cubicBezTo>
                    <a:pt x="232" y="19"/>
                    <a:pt x="197" y="1"/>
                    <a:pt x="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4" name="Google Shape;544;p43"/>
            <p:cNvSpPr/>
            <p:nvPr/>
          </p:nvSpPr>
          <p:spPr>
            <a:xfrm>
              <a:off x="2793472" y="2176452"/>
              <a:ext cx="29222" cy="37752"/>
            </a:xfrm>
            <a:custGeom>
              <a:avLst/>
              <a:gdLst/>
              <a:ahLst/>
              <a:cxnLst/>
              <a:rect l="l" t="t" r="r" b="b"/>
              <a:pathLst>
                <a:path w="723" h="934" extrusionOk="0">
                  <a:moveTo>
                    <a:pt x="583" y="1"/>
                  </a:moveTo>
                  <a:cubicBezTo>
                    <a:pt x="537" y="1"/>
                    <a:pt x="491" y="23"/>
                    <a:pt x="466" y="67"/>
                  </a:cubicBezTo>
                  <a:cubicBezTo>
                    <a:pt x="367" y="251"/>
                    <a:pt x="224" y="405"/>
                    <a:pt x="108" y="576"/>
                  </a:cubicBezTo>
                  <a:cubicBezTo>
                    <a:pt x="79" y="626"/>
                    <a:pt x="46" y="678"/>
                    <a:pt x="23" y="732"/>
                  </a:cubicBezTo>
                  <a:cubicBezTo>
                    <a:pt x="8" y="767"/>
                    <a:pt x="0" y="800"/>
                    <a:pt x="11" y="835"/>
                  </a:cubicBezTo>
                  <a:cubicBezTo>
                    <a:pt x="19" y="866"/>
                    <a:pt x="42" y="902"/>
                    <a:pt x="73" y="916"/>
                  </a:cubicBezTo>
                  <a:cubicBezTo>
                    <a:pt x="93" y="927"/>
                    <a:pt x="116" y="934"/>
                    <a:pt x="140" y="934"/>
                  </a:cubicBezTo>
                  <a:cubicBezTo>
                    <a:pt x="152" y="934"/>
                    <a:pt x="164" y="932"/>
                    <a:pt x="176" y="929"/>
                  </a:cubicBezTo>
                  <a:cubicBezTo>
                    <a:pt x="209" y="916"/>
                    <a:pt x="245" y="895"/>
                    <a:pt x="257" y="864"/>
                  </a:cubicBezTo>
                  <a:cubicBezTo>
                    <a:pt x="344" y="676"/>
                    <a:pt x="487" y="521"/>
                    <a:pt x="607" y="349"/>
                  </a:cubicBezTo>
                  <a:cubicBezTo>
                    <a:pt x="640" y="301"/>
                    <a:pt x="671" y="251"/>
                    <a:pt x="700" y="202"/>
                  </a:cubicBezTo>
                  <a:cubicBezTo>
                    <a:pt x="717" y="171"/>
                    <a:pt x="723" y="135"/>
                    <a:pt x="713" y="98"/>
                  </a:cubicBezTo>
                  <a:cubicBezTo>
                    <a:pt x="704" y="67"/>
                    <a:pt x="681" y="34"/>
                    <a:pt x="650" y="17"/>
                  </a:cubicBezTo>
                  <a:cubicBezTo>
                    <a:pt x="630" y="6"/>
                    <a:pt x="606" y="1"/>
                    <a:pt x="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5" name="Google Shape;545;p43"/>
            <p:cNvSpPr/>
            <p:nvPr/>
          </p:nvSpPr>
          <p:spPr>
            <a:xfrm>
              <a:off x="2800667" y="2111903"/>
              <a:ext cx="13661" cy="26879"/>
            </a:xfrm>
            <a:custGeom>
              <a:avLst/>
              <a:gdLst/>
              <a:ahLst/>
              <a:cxnLst/>
              <a:rect l="l" t="t" r="r" b="b"/>
              <a:pathLst>
                <a:path w="338" h="665" extrusionOk="0">
                  <a:moveTo>
                    <a:pt x="290" y="281"/>
                  </a:moveTo>
                  <a:cubicBezTo>
                    <a:pt x="289" y="286"/>
                    <a:pt x="289" y="291"/>
                    <a:pt x="288" y="295"/>
                  </a:cubicBezTo>
                  <a:cubicBezTo>
                    <a:pt x="289" y="290"/>
                    <a:pt x="289" y="286"/>
                    <a:pt x="290" y="281"/>
                  </a:cubicBezTo>
                  <a:close/>
                  <a:moveTo>
                    <a:pt x="286" y="380"/>
                  </a:moveTo>
                  <a:cubicBezTo>
                    <a:pt x="287" y="386"/>
                    <a:pt x="287" y="392"/>
                    <a:pt x="288" y="398"/>
                  </a:cubicBezTo>
                  <a:lnTo>
                    <a:pt x="288" y="398"/>
                  </a:lnTo>
                  <a:cubicBezTo>
                    <a:pt x="288" y="392"/>
                    <a:pt x="287" y="386"/>
                    <a:pt x="286" y="380"/>
                  </a:cubicBezTo>
                  <a:close/>
                  <a:moveTo>
                    <a:pt x="189" y="1"/>
                  </a:moveTo>
                  <a:cubicBezTo>
                    <a:pt x="130" y="1"/>
                    <a:pt x="79" y="40"/>
                    <a:pt x="58" y="99"/>
                  </a:cubicBezTo>
                  <a:cubicBezTo>
                    <a:pt x="9" y="248"/>
                    <a:pt x="0" y="420"/>
                    <a:pt x="58" y="567"/>
                  </a:cubicBezTo>
                  <a:cubicBezTo>
                    <a:pt x="71" y="600"/>
                    <a:pt x="85" y="629"/>
                    <a:pt x="120" y="647"/>
                  </a:cubicBezTo>
                  <a:cubicBezTo>
                    <a:pt x="140" y="658"/>
                    <a:pt x="164" y="665"/>
                    <a:pt x="188" y="665"/>
                  </a:cubicBezTo>
                  <a:cubicBezTo>
                    <a:pt x="200" y="665"/>
                    <a:pt x="212" y="663"/>
                    <a:pt x="224" y="660"/>
                  </a:cubicBezTo>
                  <a:cubicBezTo>
                    <a:pt x="255" y="649"/>
                    <a:pt x="288" y="629"/>
                    <a:pt x="305" y="598"/>
                  </a:cubicBezTo>
                  <a:cubicBezTo>
                    <a:pt x="317" y="573"/>
                    <a:pt x="327" y="531"/>
                    <a:pt x="315" y="496"/>
                  </a:cubicBezTo>
                  <a:cubicBezTo>
                    <a:pt x="301" y="466"/>
                    <a:pt x="293" y="433"/>
                    <a:pt x="288" y="398"/>
                  </a:cubicBezTo>
                  <a:lnTo>
                    <a:pt x="288" y="398"/>
                  </a:lnTo>
                  <a:cubicBezTo>
                    <a:pt x="289" y="404"/>
                    <a:pt x="289" y="410"/>
                    <a:pt x="290" y="417"/>
                  </a:cubicBezTo>
                  <a:cubicBezTo>
                    <a:pt x="282" y="366"/>
                    <a:pt x="282" y="310"/>
                    <a:pt x="292" y="258"/>
                  </a:cubicBezTo>
                  <a:lnTo>
                    <a:pt x="292" y="258"/>
                  </a:lnTo>
                  <a:cubicBezTo>
                    <a:pt x="291" y="267"/>
                    <a:pt x="291" y="274"/>
                    <a:pt x="290" y="281"/>
                  </a:cubicBezTo>
                  <a:lnTo>
                    <a:pt x="290" y="281"/>
                  </a:lnTo>
                  <a:cubicBezTo>
                    <a:pt x="295" y="244"/>
                    <a:pt x="306" y="208"/>
                    <a:pt x="317" y="171"/>
                  </a:cubicBezTo>
                  <a:cubicBezTo>
                    <a:pt x="338" y="103"/>
                    <a:pt x="290" y="24"/>
                    <a:pt x="224" y="5"/>
                  </a:cubicBezTo>
                  <a:cubicBezTo>
                    <a:pt x="212" y="2"/>
                    <a:pt x="201" y="1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6" name="Google Shape;546;p43"/>
            <p:cNvSpPr/>
            <p:nvPr/>
          </p:nvSpPr>
          <p:spPr>
            <a:xfrm>
              <a:off x="2750345" y="2224672"/>
              <a:ext cx="13257" cy="34236"/>
            </a:xfrm>
            <a:custGeom>
              <a:avLst/>
              <a:gdLst/>
              <a:ahLst/>
              <a:cxnLst/>
              <a:rect l="l" t="t" r="r" b="b"/>
              <a:pathLst>
                <a:path w="328" h="847" extrusionOk="0">
                  <a:moveTo>
                    <a:pt x="195" y="0"/>
                  </a:moveTo>
                  <a:cubicBezTo>
                    <a:pt x="193" y="0"/>
                    <a:pt x="191" y="0"/>
                    <a:pt x="189" y="1"/>
                  </a:cubicBezTo>
                  <a:cubicBezTo>
                    <a:pt x="115" y="3"/>
                    <a:pt x="59" y="61"/>
                    <a:pt x="55" y="135"/>
                  </a:cubicBezTo>
                  <a:cubicBezTo>
                    <a:pt x="48" y="326"/>
                    <a:pt x="1" y="518"/>
                    <a:pt x="11" y="713"/>
                  </a:cubicBezTo>
                  <a:cubicBezTo>
                    <a:pt x="13" y="746"/>
                    <a:pt x="24" y="781"/>
                    <a:pt x="50" y="808"/>
                  </a:cubicBezTo>
                  <a:cubicBezTo>
                    <a:pt x="71" y="829"/>
                    <a:pt x="105" y="846"/>
                    <a:pt x="136" y="846"/>
                  </a:cubicBezTo>
                  <a:cubicBezTo>
                    <a:pt x="139" y="846"/>
                    <a:pt x="143" y="846"/>
                    <a:pt x="146" y="845"/>
                  </a:cubicBezTo>
                  <a:cubicBezTo>
                    <a:pt x="179" y="843"/>
                    <a:pt x="216" y="833"/>
                    <a:pt x="241" y="808"/>
                  </a:cubicBezTo>
                  <a:cubicBezTo>
                    <a:pt x="262" y="781"/>
                    <a:pt x="280" y="748"/>
                    <a:pt x="280" y="713"/>
                  </a:cubicBezTo>
                  <a:cubicBezTo>
                    <a:pt x="270" y="518"/>
                    <a:pt x="318" y="328"/>
                    <a:pt x="324" y="135"/>
                  </a:cubicBezTo>
                  <a:cubicBezTo>
                    <a:pt x="328" y="67"/>
                    <a:pt x="265" y="0"/>
                    <a:pt x="1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7" name="Google Shape;547;p43"/>
            <p:cNvSpPr/>
            <p:nvPr/>
          </p:nvSpPr>
          <p:spPr>
            <a:xfrm>
              <a:off x="2793957" y="2260564"/>
              <a:ext cx="29101" cy="21544"/>
            </a:xfrm>
            <a:custGeom>
              <a:avLst/>
              <a:gdLst/>
              <a:ahLst/>
              <a:cxnLst/>
              <a:rect l="l" t="t" r="r" b="b"/>
              <a:pathLst>
                <a:path w="720" h="533" extrusionOk="0">
                  <a:moveTo>
                    <a:pt x="497" y="313"/>
                  </a:moveTo>
                  <a:lnTo>
                    <a:pt x="497" y="313"/>
                  </a:lnTo>
                  <a:cubicBezTo>
                    <a:pt x="490" y="316"/>
                    <a:pt x="484" y="319"/>
                    <a:pt x="477" y="322"/>
                  </a:cubicBezTo>
                  <a:cubicBezTo>
                    <a:pt x="484" y="319"/>
                    <a:pt x="490" y="317"/>
                    <a:pt x="497" y="313"/>
                  </a:cubicBezTo>
                  <a:close/>
                  <a:moveTo>
                    <a:pt x="253" y="461"/>
                  </a:moveTo>
                  <a:cubicBezTo>
                    <a:pt x="248" y="467"/>
                    <a:pt x="244" y="472"/>
                    <a:pt x="240" y="477"/>
                  </a:cubicBezTo>
                  <a:lnTo>
                    <a:pt x="240" y="477"/>
                  </a:lnTo>
                  <a:cubicBezTo>
                    <a:pt x="242" y="475"/>
                    <a:pt x="243" y="472"/>
                    <a:pt x="245" y="469"/>
                  </a:cubicBezTo>
                  <a:lnTo>
                    <a:pt x="253" y="461"/>
                  </a:lnTo>
                  <a:close/>
                  <a:moveTo>
                    <a:pt x="237" y="482"/>
                  </a:moveTo>
                  <a:lnTo>
                    <a:pt x="237" y="482"/>
                  </a:lnTo>
                  <a:cubicBezTo>
                    <a:pt x="235" y="484"/>
                    <a:pt x="234" y="486"/>
                    <a:pt x="233" y="488"/>
                  </a:cubicBezTo>
                  <a:cubicBezTo>
                    <a:pt x="234" y="486"/>
                    <a:pt x="235" y="484"/>
                    <a:pt x="237" y="482"/>
                  </a:cubicBezTo>
                  <a:close/>
                  <a:moveTo>
                    <a:pt x="578" y="1"/>
                  </a:moveTo>
                  <a:cubicBezTo>
                    <a:pt x="556" y="1"/>
                    <a:pt x="533" y="7"/>
                    <a:pt x="512" y="17"/>
                  </a:cubicBezTo>
                  <a:cubicBezTo>
                    <a:pt x="501" y="23"/>
                    <a:pt x="488" y="29"/>
                    <a:pt x="475" y="35"/>
                  </a:cubicBezTo>
                  <a:lnTo>
                    <a:pt x="475" y="35"/>
                  </a:lnTo>
                  <a:cubicBezTo>
                    <a:pt x="476" y="34"/>
                    <a:pt x="476" y="34"/>
                    <a:pt x="477" y="34"/>
                  </a:cubicBezTo>
                  <a:lnTo>
                    <a:pt x="477" y="34"/>
                  </a:lnTo>
                  <a:cubicBezTo>
                    <a:pt x="470" y="37"/>
                    <a:pt x="463" y="40"/>
                    <a:pt x="456" y="42"/>
                  </a:cubicBezTo>
                  <a:lnTo>
                    <a:pt x="456" y="42"/>
                  </a:lnTo>
                  <a:cubicBezTo>
                    <a:pt x="462" y="40"/>
                    <a:pt x="468" y="37"/>
                    <a:pt x="475" y="35"/>
                  </a:cubicBezTo>
                  <a:lnTo>
                    <a:pt x="475" y="35"/>
                  </a:lnTo>
                  <a:cubicBezTo>
                    <a:pt x="466" y="37"/>
                    <a:pt x="458" y="41"/>
                    <a:pt x="449" y="45"/>
                  </a:cubicBezTo>
                  <a:lnTo>
                    <a:pt x="449" y="45"/>
                  </a:lnTo>
                  <a:cubicBezTo>
                    <a:pt x="451" y="44"/>
                    <a:pt x="453" y="43"/>
                    <a:pt x="456" y="42"/>
                  </a:cubicBezTo>
                  <a:lnTo>
                    <a:pt x="456" y="42"/>
                  </a:lnTo>
                  <a:cubicBezTo>
                    <a:pt x="452" y="44"/>
                    <a:pt x="449" y="45"/>
                    <a:pt x="446" y="46"/>
                  </a:cubicBezTo>
                  <a:cubicBezTo>
                    <a:pt x="447" y="46"/>
                    <a:pt x="448" y="46"/>
                    <a:pt x="449" y="45"/>
                  </a:cubicBezTo>
                  <a:lnTo>
                    <a:pt x="449" y="45"/>
                  </a:lnTo>
                  <a:cubicBezTo>
                    <a:pt x="375" y="74"/>
                    <a:pt x="303" y="103"/>
                    <a:pt x="235" y="142"/>
                  </a:cubicBezTo>
                  <a:cubicBezTo>
                    <a:pt x="193" y="167"/>
                    <a:pt x="154" y="194"/>
                    <a:pt x="121" y="223"/>
                  </a:cubicBezTo>
                  <a:cubicBezTo>
                    <a:pt x="83" y="254"/>
                    <a:pt x="52" y="291"/>
                    <a:pt x="21" y="332"/>
                  </a:cubicBezTo>
                  <a:cubicBezTo>
                    <a:pt x="5" y="357"/>
                    <a:pt x="1" y="405"/>
                    <a:pt x="9" y="436"/>
                  </a:cubicBezTo>
                  <a:cubicBezTo>
                    <a:pt x="17" y="465"/>
                    <a:pt x="40" y="500"/>
                    <a:pt x="71" y="514"/>
                  </a:cubicBezTo>
                  <a:cubicBezTo>
                    <a:pt x="92" y="526"/>
                    <a:pt x="114" y="533"/>
                    <a:pt x="138" y="533"/>
                  </a:cubicBezTo>
                  <a:cubicBezTo>
                    <a:pt x="150" y="533"/>
                    <a:pt x="162" y="531"/>
                    <a:pt x="175" y="527"/>
                  </a:cubicBezTo>
                  <a:cubicBezTo>
                    <a:pt x="185" y="523"/>
                    <a:pt x="195" y="517"/>
                    <a:pt x="206" y="514"/>
                  </a:cubicBezTo>
                  <a:cubicBezTo>
                    <a:pt x="216" y="506"/>
                    <a:pt x="230" y="494"/>
                    <a:pt x="240" y="478"/>
                  </a:cubicBezTo>
                  <a:lnTo>
                    <a:pt x="240" y="478"/>
                  </a:lnTo>
                  <a:cubicBezTo>
                    <a:pt x="259" y="454"/>
                    <a:pt x="282" y="432"/>
                    <a:pt x="307" y="412"/>
                  </a:cubicBezTo>
                  <a:lnTo>
                    <a:pt x="307" y="412"/>
                  </a:lnTo>
                  <a:cubicBezTo>
                    <a:pt x="369" y="367"/>
                    <a:pt x="438" y="336"/>
                    <a:pt x="508" y="307"/>
                  </a:cubicBezTo>
                  <a:lnTo>
                    <a:pt x="508" y="307"/>
                  </a:lnTo>
                  <a:cubicBezTo>
                    <a:pt x="504" y="310"/>
                    <a:pt x="501" y="312"/>
                    <a:pt x="497" y="313"/>
                  </a:cubicBezTo>
                  <a:lnTo>
                    <a:pt x="497" y="313"/>
                  </a:lnTo>
                  <a:cubicBezTo>
                    <a:pt x="547" y="292"/>
                    <a:pt x="595" y="272"/>
                    <a:pt x="647" y="251"/>
                  </a:cubicBezTo>
                  <a:cubicBezTo>
                    <a:pt x="674" y="239"/>
                    <a:pt x="701" y="200"/>
                    <a:pt x="709" y="171"/>
                  </a:cubicBezTo>
                  <a:cubicBezTo>
                    <a:pt x="719" y="140"/>
                    <a:pt x="713" y="96"/>
                    <a:pt x="694" y="67"/>
                  </a:cubicBezTo>
                  <a:cubicBezTo>
                    <a:pt x="678" y="38"/>
                    <a:pt x="649" y="13"/>
                    <a:pt x="616" y="5"/>
                  </a:cubicBezTo>
                  <a:cubicBezTo>
                    <a:pt x="601" y="3"/>
                    <a:pt x="591" y="3"/>
                    <a:pt x="5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8" name="Google Shape;548;p43"/>
            <p:cNvSpPr/>
            <p:nvPr/>
          </p:nvSpPr>
          <p:spPr>
            <a:xfrm>
              <a:off x="2813196" y="2217598"/>
              <a:ext cx="32940" cy="19846"/>
            </a:xfrm>
            <a:custGeom>
              <a:avLst/>
              <a:gdLst/>
              <a:ahLst/>
              <a:cxnLst/>
              <a:rect l="l" t="t" r="r" b="b"/>
              <a:pathLst>
                <a:path w="815" h="491" extrusionOk="0">
                  <a:moveTo>
                    <a:pt x="143" y="211"/>
                  </a:moveTo>
                  <a:cubicBezTo>
                    <a:pt x="137" y="213"/>
                    <a:pt x="130" y="216"/>
                    <a:pt x="123" y="219"/>
                  </a:cubicBezTo>
                  <a:lnTo>
                    <a:pt x="123" y="219"/>
                  </a:lnTo>
                  <a:cubicBezTo>
                    <a:pt x="130" y="216"/>
                    <a:pt x="137" y="214"/>
                    <a:pt x="143" y="211"/>
                  </a:cubicBezTo>
                  <a:close/>
                  <a:moveTo>
                    <a:pt x="123" y="219"/>
                  </a:moveTo>
                  <a:cubicBezTo>
                    <a:pt x="122" y="220"/>
                    <a:pt x="120" y="221"/>
                    <a:pt x="119" y="221"/>
                  </a:cubicBezTo>
                  <a:cubicBezTo>
                    <a:pt x="120" y="221"/>
                    <a:pt x="122" y="220"/>
                    <a:pt x="123" y="219"/>
                  </a:cubicBezTo>
                  <a:close/>
                  <a:moveTo>
                    <a:pt x="557" y="309"/>
                  </a:moveTo>
                  <a:cubicBezTo>
                    <a:pt x="549" y="312"/>
                    <a:pt x="542" y="315"/>
                    <a:pt x="535" y="318"/>
                  </a:cubicBezTo>
                  <a:cubicBezTo>
                    <a:pt x="542" y="316"/>
                    <a:pt x="550" y="313"/>
                    <a:pt x="557" y="309"/>
                  </a:cubicBezTo>
                  <a:close/>
                  <a:moveTo>
                    <a:pt x="675" y="1"/>
                  </a:moveTo>
                  <a:cubicBezTo>
                    <a:pt x="663" y="1"/>
                    <a:pt x="651" y="2"/>
                    <a:pt x="639" y="4"/>
                  </a:cubicBezTo>
                  <a:cubicBezTo>
                    <a:pt x="459" y="33"/>
                    <a:pt x="306" y="138"/>
                    <a:pt x="143" y="211"/>
                  </a:cubicBezTo>
                  <a:lnTo>
                    <a:pt x="143" y="211"/>
                  </a:lnTo>
                  <a:cubicBezTo>
                    <a:pt x="145" y="210"/>
                    <a:pt x="148" y="209"/>
                    <a:pt x="150" y="209"/>
                  </a:cubicBezTo>
                  <a:lnTo>
                    <a:pt x="150" y="209"/>
                  </a:lnTo>
                  <a:cubicBezTo>
                    <a:pt x="133" y="215"/>
                    <a:pt x="121" y="221"/>
                    <a:pt x="104" y="227"/>
                  </a:cubicBezTo>
                  <a:cubicBezTo>
                    <a:pt x="71" y="240"/>
                    <a:pt x="42" y="256"/>
                    <a:pt x="26" y="289"/>
                  </a:cubicBezTo>
                  <a:cubicBezTo>
                    <a:pt x="7" y="318"/>
                    <a:pt x="1" y="360"/>
                    <a:pt x="11" y="393"/>
                  </a:cubicBezTo>
                  <a:cubicBezTo>
                    <a:pt x="22" y="424"/>
                    <a:pt x="42" y="457"/>
                    <a:pt x="73" y="474"/>
                  </a:cubicBezTo>
                  <a:cubicBezTo>
                    <a:pt x="95" y="484"/>
                    <a:pt x="120" y="491"/>
                    <a:pt x="145" y="491"/>
                  </a:cubicBezTo>
                  <a:cubicBezTo>
                    <a:pt x="156" y="491"/>
                    <a:pt x="167" y="489"/>
                    <a:pt x="177" y="486"/>
                  </a:cubicBezTo>
                  <a:cubicBezTo>
                    <a:pt x="311" y="434"/>
                    <a:pt x="434" y="360"/>
                    <a:pt x="566" y="304"/>
                  </a:cubicBezTo>
                  <a:lnTo>
                    <a:pt x="566" y="304"/>
                  </a:lnTo>
                  <a:cubicBezTo>
                    <a:pt x="563" y="306"/>
                    <a:pt x="560" y="308"/>
                    <a:pt x="557" y="309"/>
                  </a:cubicBezTo>
                  <a:lnTo>
                    <a:pt x="557" y="309"/>
                  </a:lnTo>
                  <a:cubicBezTo>
                    <a:pt x="606" y="288"/>
                    <a:pt x="657" y="272"/>
                    <a:pt x="711" y="263"/>
                  </a:cubicBezTo>
                  <a:cubicBezTo>
                    <a:pt x="742" y="258"/>
                    <a:pt x="775" y="229"/>
                    <a:pt x="792" y="200"/>
                  </a:cubicBezTo>
                  <a:cubicBezTo>
                    <a:pt x="808" y="174"/>
                    <a:pt x="815" y="132"/>
                    <a:pt x="804" y="97"/>
                  </a:cubicBezTo>
                  <a:cubicBezTo>
                    <a:pt x="794" y="66"/>
                    <a:pt x="773" y="33"/>
                    <a:pt x="742" y="18"/>
                  </a:cubicBezTo>
                  <a:cubicBezTo>
                    <a:pt x="720" y="6"/>
                    <a:pt x="698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9" name="Google Shape;549;p43"/>
            <p:cNvSpPr/>
            <p:nvPr/>
          </p:nvSpPr>
          <p:spPr>
            <a:xfrm>
              <a:off x="2689677" y="2265980"/>
              <a:ext cx="29262" cy="16128"/>
            </a:xfrm>
            <a:custGeom>
              <a:avLst/>
              <a:gdLst/>
              <a:ahLst/>
              <a:cxnLst/>
              <a:rect l="l" t="t" r="r" b="b"/>
              <a:pathLst>
                <a:path w="724" h="399" extrusionOk="0">
                  <a:moveTo>
                    <a:pt x="580" y="0"/>
                  </a:moveTo>
                  <a:cubicBezTo>
                    <a:pt x="569" y="0"/>
                    <a:pt x="557" y="2"/>
                    <a:pt x="547" y="6"/>
                  </a:cubicBezTo>
                  <a:cubicBezTo>
                    <a:pt x="404" y="66"/>
                    <a:pt x="255" y="109"/>
                    <a:pt x="104" y="138"/>
                  </a:cubicBezTo>
                  <a:cubicBezTo>
                    <a:pt x="73" y="146"/>
                    <a:pt x="40" y="171"/>
                    <a:pt x="23" y="200"/>
                  </a:cubicBezTo>
                  <a:cubicBezTo>
                    <a:pt x="7" y="229"/>
                    <a:pt x="0" y="271"/>
                    <a:pt x="11" y="304"/>
                  </a:cubicBezTo>
                  <a:cubicBezTo>
                    <a:pt x="21" y="335"/>
                    <a:pt x="42" y="368"/>
                    <a:pt x="73" y="385"/>
                  </a:cubicBezTo>
                  <a:cubicBezTo>
                    <a:pt x="95" y="395"/>
                    <a:pt x="118" y="399"/>
                    <a:pt x="144" y="399"/>
                  </a:cubicBezTo>
                  <a:cubicBezTo>
                    <a:pt x="154" y="399"/>
                    <a:pt x="165" y="398"/>
                    <a:pt x="176" y="397"/>
                  </a:cubicBezTo>
                  <a:cubicBezTo>
                    <a:pt x="328" y="368"/>
                    <a:pt x="477" y="325"/>
                    <a:pt x="620" y="265"/>
                  </a:cubicBezTo>
                  <a:cubicBezTo>
                    <a:pt x="653" y="252"/>
                    <a:pt x="680" y="236"/>
                    <a:pt x="700" y="202"/>
                  </a:cubicBezTo>
                  <a:cubicBezTo>
                    <a:pt x="717" y="173"/>
                    <a:pt x="723" y="132"/>
                    <a:pt x="713" y="99"/>
                  </a:cubicBezTo>
                  <a:cubicBezTo>
                    <a:pt x="702" y="68"/>
                    <a:pt x="682" y="35"/>
                    <a:pt x="651" y="18"/>
                  </a:cubicBezTo>
                  <a:cubicBezTo>
                    <a:pt x="631" y="8"/>
                    <a:pt x="605" y="0"/>
                    <a:pt x="5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0" name="Google Shape;550;p43"/>
            <p:cNvSpPr/>
            <p:nvPr/>
          </p:nvSpPr>
          <p:spPr>
            <a:xfrm>
              <a:off x="2741049" y="2161861"/>
              <a:ext cx="31526" cy="27243"/>
            </a:xfrm>
            <a:custGeom>
              <a:avLst/>
              <a:gdLst/>
              <a:ahLst/>
              <a:cxnLst/>
              <a:rect l="l" t="t" r="r" b="b"/>
              <a:pathLst>
                <a:path w="780" h="674" extrusionOk="0">
                  <a:moveTo>
                    <a:pt x="301" y="124"/>
                  </a:moveTo>
                  <a:lnTo>
                    <a:pt x="301" y="124"/>
                  </a:lnTo>
                  <a:cubicBezTo>
                    <a:pt x="303" y="126"/>
                    <a:pt x="304" y="128"/>
                    <a:pt x="306" y="129"/>
                  </a:cubicBezTo>
                  <a:lnTo>
                    <a:pt x="306" y="129"/>
                  </a:lnTo>
                  <a:cubicBezTo>
                    <a:pt x="304" y="127"/>
                    <a:pt x="303" y="126"/>
                    <a:pt x="301" y="124"/>
                  </a:cubicBezTo>
                  <a:close/>
                  <a:moveTo>
                    <a:pt x="456" y="281"/>
                  </a:moveTo>
                  <a:lnTo>
                    <a:pt x="456" y="281"/>
                  </a:lnTo>
                  <a:cubicBezTo>
                    <a:pt x="464" y="287"/>
                    <a:pt x="471" y="292"/>
                    <a:pt x="478" y="298"/>
                  </a:cubicBezTo>
                  <a:lnTo>
                    <a:pt x="478" y="298"/>
                  </a:lnTo>
                  <a:cubicBezTo>
                    <a:pt x="472" y="292"/>
                    <a:pt x="465" y="288"/>
                    <a:pt x="456" y="281"/>
                  </a:cubicBezTo>
                  <a:close/>
                  <a:moveTo>
                    <a:pt x="154" y="1"/>
                  </a:moveTo>
                  <a:cubicBezTo>
                    <a:pt x="129" y="1"/>
                    <a:pt x="103" y="8"/>
                    <a:pt x="84" y="20"/>
                  </a:cubicBezTo>
                  <a:cubicBezTo>
                    <a:pt x="26" y="64"/>
                    <a:pt x="1" y="144"/>
                    <a:pt x="40" y="209"/>
                  </a:cubicBezTo>
                  <a:cubicBezTo>
                    <a:pt x="167" y="420"/>
                    <a:pt x="374" y="585"/>
                    <a:pt x="606" y="668"/>
                  </a:cubicBezTo>
                  <a:cubicBezTo>
                    <a:pt x="616" y="672"/>
                    <a:pt x="628" y="673"/>
                    <a:pt x="640" y="673"/>
                  </a:cubicBezTo>
                  <a:cubicBezTo>
                    <a:pt x="665" y="673"/>
                    <a:pt x="691" y="667"/>
                    <a:pt x="709" y="656"/>
                  </a:cubicBezTo>
                  <a:cubicBezTo>
                    <a:pt x="738" y="641"/>
                    <a:pt x="765" y="606"/>
                    <a:pt x="771" y="575"/>
                  </a:cubicBezTo>
                  <a:cubicBezTo>
                    <a:pt x="780" y="542"/>
                    <a:pt x="780" y="503"/>
                    <a:pt x="759" y="472"/>
                  </a:cubicBezTo>
                  <a:cubicBezTo>
                    <a:pt x="738" y="441"/>
                    <a:pt x="713" y="424"/>
                    <a:pt x="678" y="409"/>
                  </a:cubicBezTo>
                  <a:cubicBezTo>
                    <a:pt x="674" y="408"/>
                    <a:pt x="670" y="407"/>
                    <a:pt x="666" y="405"/>
                  </a:cubicBezTo>
                  <a:lnTo>
                    <a:pt x="666" y="405"/>
                  </a:lnTo>
                  <a:cubicBezTo>
                    <a:pt x="599" y="378"/>
                    <a:pt x="536" y="342"/>
                    <a:pt x="478" y="298"/>
                  </a:cubicBezTo>
                  <a:lnTo>
                    <a:pt x="478" y="298"/>
                  </a:lnTo>
                  <a:cubicBezTo>
                    <a:pt x="479" y="299"/>
                    <a:pt x="480" y="300"/>
                    <a:pt x="481" y="302"/>
                  </a:cubicBezTo>
                  <a:cubicBezTo>
                    <a:pt x="422" y="255"/>
                    <a:pt x="366" y="202"/>
                    <a:pt x="317" y="144"/>
                  </a:cubicBezTo>
                  <a:lnTo>
                    <a:pt x="317" y="144"/>
                  </a:lnTo>
                  <a:cubicBezTo>
                    <a:pt x="319" y="145"/>
                    <a:pt x="320" y="147"/>
                    <a:pt x="322" y="149"/>
                  </a:cubicBezTo>
                  <a:cubicBezTo>
                    <a:pt x="303" y="124"/>
                    <a:pt x="285" y="97"/>
                    <a:pt x="268" y="68"/>
                  </a:cubicBezTo>
                  <a:cubicBezTo>
                    <a:pt x="249" y="41"/>
                    <a:pt x="220" y="16"/>
                    <a:pt x="187" y="6"/>
                  </a:cubicBezTo>
                  <a:cubicBezTo>
                    <a:pt x="177" y="2"/>
                    <a:pt x="166" y="1"/>
                    <a:pt x="1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1" name="Google Shape;551;p43"/>
            <p:cNvSpPr/>
            <p:nvPr/>
          </p:nvSpPr>
          <p:spPr>
            <a:xfrm>
              <a:off x="2680785" y="2110125"/>
              <a:ext cx="25908" cy="23322"/>
            </a:xfrm>
            <a:custGeom>
              <a:avLst/>
              <a:gdLst/>
              <a:ahLst/>
              <a:cxnLst/>
              <a:rect l="l" t="t" r="r" b="b"/>
              <a:pathLst>
                <a:path w="641" h="577" extrusionOk="0">
                  <a:moveTo>
                    <a:pt x="69" y="247"/>
                  </a:moveTo>
                  <a:cubicBezTo>
                    <a:pt x="70" y="247"/>
                    <a:pt x="71" y="248"/>
                    <a:pt x="71" y="248"/>
                  </a:cubicBezTo>
                  <a:cubicBezTo>
                    <a:pt x="72" y="249"/>
                    <a:pt x="73" y="250"/>
                    <a:pt x="74" y="251"/>
                  </a:cubicBezTo>
                  <a:lnTo>
                    <a:pt x="74" y="251"/>
                  </a:lnTo>
                  <a:cubicBezTo>
                    <a:pt x="72" y="249"/>
                    <a:pt x="71" y="248"/>
                    <a:pt x="69" y="247"/>
                  </a:cubicBezTo>
                  <a:close/>
                  <a:moveTo>
                    <a:pt x="141" y="0"/>
                  </a:moveTo>
                  <a:cubicBezTo>
                    <a:pt x="128" y="0"/>
                    <a:pt x="115" y="2"/>
                    <a:pt x="104" y="4"/>
                  </a:cubicBezTo>
                  <a:cubicBezTo>
                    <a:pt x="73" y="12"/>
                    <a:pt x="40" y="35"/>
                    <a:pt x="24" y="68"/>
                  </a:cubicBezTo>
                  <a:cubicBezTo>
                    <a:pt x="9" y="97"/>
                    <a:pt x="1" y="134"/>
                    <a:pt x="11" y="172"/>
                  </a:cubicBezTo>
                  <a:cubicBezTo>
                    <a:pt x="15" y="182"/>
                    <a:pt x="22" y="192"/>
                    <a:pt x="24" y="201"/>
                  </a:cubicBezTo>
                  <a:cubicBezTo>
                    <a:pt x="34" y="222"/>
                    <a:pt x="49" y="237"/>
                    <a:pt x="69" y="247"/>
                  </a:cubicBezTo>
                  <a:lnTo>
                    <a:pt x="69" y="247"/>
                  </a:lnTo>
                  <a:cubicBezTo>
                    <a:pt x="71" y="249"/>
                    <a:pt x="73" y="250"/>
                    <a:pt x="75" y="252"/>
                  </a:cubicBezTo>
                  <a:lnTo>
                    <a:pt x="75" y="252"/>
                  </a:lnTo>
                  <a:cubicBezTo>
                    <a:pt x="79" y="255"/>
                    <a:pt x="83" y="258"/>
                    <a:pt x="88" y="262"/>
                  </a:cubicBezTo>
                  <a:lnTo>
                    <a:pt x="88" y="262"/>
                  </a:lnTo>
                  <a:cubicBezTo>
                    <a:pt x="196" y="346"/>
                    <a:pt x="302" y="439"/>
                    <a:pt x="399" y="538"/>
                  </a:cubicBezTo>
                  <a:cubicBezTo>
                    <a:pt x="424" y="563"/>
                    <a:pt x="460" y="577"/>
                    <a:pt x="496" y="577"/>
                  </a:cubicBezTo>
                  <a:cubicBezTo>
                    <a:pt x="530" y="577"/>
                    <a:pt x="565" y="564"/>
                    <a:pt x="589" y="538"/>
                  </a:cubicBezTo>
                  <a:cubicBezTo>
                    <a:pt x="637" y="484"/>
                    <a:pt x="641" y="401"/>
                    <a:pt x="589" y="350"/>
                  </a:cubicBezTo>
                  <a:cubicBezTo>
                    <a:pt x="469" y="227"/>
                    <a:pt x="341" y="122"/>
                    <a:pt x="208" y="18"/>
                  </a:cubicBezTo>
                  <a:cubicBezTo>
                    <a:pt x="191" y="5"/>
                    <a:pt x="165" y="0"/>
                    <a:pt x="1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2" name="Google Shape;552;p43"/>
            <p:cNvSpPr/>
            <p:nvPr/>
          </p:nvSpPr>
          <p:spPr>
            <a:xfrm>
              <a:off x="2830940" y="2074314"/>
              <a:ext cx="34557" cy="28860"/>
            </a:xfrm>
            <a:custGeom>
              <a:avLst/>
              <a:gdLst/>
              <a:ahLst/>
              <a:cxnLst/>
              <a:rect l="l" t="t" r="r" b="b"/>
              <a:pathLst>
                <a:path w="855" h="714" extrusionOk="0">
                  <a:moveTo>
                    <a:pt x="264" y="352"/>
                  </a:moveTo>
                  <a:lnTo>
                    <a:pt x="264" y="352"/>
                  </a:lnTo>
                  <a:cubicBezTo>
                    <a:pt x="263" y="353"/>
                    <a:pt x="261" y="354"/>
                    <a:pt x="260" y="356"/>
                  </a:cubicBezTo>
                  <a:cubicBezTo>
                    <a:pt x="261" y="354"/>
                    <a:pt x="263" y="353"/>
                    <a:pt x="264" y="352"/>
                  </a:cubicBezTo>
                  <a:close/>
                  <a:moveTo>
                    <a:pt x="730" y="1"/>
                  </a:moveTo>
                  <a:cubicBezTo>
                    <a:pt x="726" y="1"/>
                    <a:pt x="723" y="1"/>
                    <a:pt x="719" y="2"/>
                  </a:cubicBezTo>
                  <a:cubicBezTo>
                    <a:pt x="707" y="4"/>
                    <a:pt x="697" y="4"/>
                    <a:pt x="684" y="6"/>
                  </a:cubicBezTo>
                  <a:cubicBezTo>
                    <a:pt x="659" y="14"/>
                    <a:pt x="639" y="24"/>
                    <a:pt x="624" y="39"/>
                  </a:cubicBezTo>
                  <a:cubicBezTo>
                    <a:pt x="504" y="133"/>
                    <a:pt x="397" y="245"/>
                    <a:pt x="278" y="341"/>
                  </a:cubicBezTo>
                  <a:lnTo>
                    <a:pt x="278" y="341"/>
                  </a:lnTo>
                  <a:cubicBezTo>
                    <a:pt x="280" y="339"/>
                    <a:pt x="282" y="337"/>
                    <a:pt x="285" y="335"/>
                  </a:cubicBezTo>
                  <a:lnTo>
                    <a:pt x="285" y="335"/>
                  </a:lnTo>
                  <a:cubicBezTo>
                    <a:pt x="220" y="385"/>
                    <a:pt x="152" y="428"/>
                    <a:pt x="78" y="461"/>
                  </a:cubicBezTo>
                  <a:cubicBezTo>
                    <a:pt x="88" y="457"/>
                    <a:pt x="98" y="451"/>
                    <a:pt x="109" y="449"/>
                  </a:cubicBezTo>
                  <a:lnTo>
                    <a:pt x="109" y="449"/>
                  </a:lnTo>
                  <a:cubicBezTo>
                    <a:pt x="106" y="451"/>
                    <a:pt x="106" y="451"/>
                    <a:pt x="104" y="451"/>
                  </a:cubicBezTo>
                  <a:cubicBezTo>
                    <a:pt x="69" y="467"/>
                    <a:pt x="44" y="480"/>
                    <a:pt x="24" y="513"/>
                  </a:cubicBezTo>
                  <a:cubicBezTo>
                    <a:pt x="5" y="542"/>
                    <a:pt x="1" y="583"/>
                    <a:pt x="11" y="617"/>
                  </a:cubicBezTo>
                  <a:cubicBezTo>
                    <a:pt x="22" y="648"/>
                    <a:pt x="42" y="681"/>
                    <a:pt x="73" y="697"/>
                  </a:cubicBezTo>
                  <a:cubicBezTo>
                    <a:pt x="97" y="706"/>
                    <a:pt x="124" y="713"/>
                    <a:pt x="149" y="713"/>
                  </a:cubicBezTo>
                  <a:cubicBezTo>
                    <a:pt x="160" y="713"/>
                    <a:pt x="171" y="712"/>
                    <a:pt x="181" y="708"/>
                  </a:cubicBezTo>
                  <a:cubicBezTo>
                    <a:pt x="235" y="685"/>
                    <a:pt x="287" y="660"/>
                    <a:pt x="334" y="629"/>
                  </a:cubicBezTo>
                  <a:cubicBezTo>
                    <a:pt x="384" y="598"/>
                    <a:pt x="430" y="563"/>
                    <a:pt x="473" y="530"/>
                  </a:cubicBezTo>
                  <a:cubicBezTo>
                    <a:pt x="550" y="467"/>
                    <a:pt x="622" y="399"/>
                    <a:pt x="695" y="335"/>
                  </a:cubicBezTo>
                  <a:cubicBezTo>
                    <a:pt x="736" y="298"/>
                    <a:pt x="773" y="264"/>
                    <a:pt x="815" y="231"/>
                  </a:cubicBezTo>
                  <a:cubicBezTo>
                    <a:pt x="842" y="211"/>
                    <a:pt x="854" y="167"/>
                    <a:pt x="854" y="136"/>
                  </a:cubicBezTo>
                  <a:cubicBezTo>
                    <a:pt x="854" y="101"/>
                    <a:pt x="840" y="64"/>
                    <a:pt x="815" y="39"/>
                  </a:cubicBezTo>
                  <a:cubicBezTo>
                    <a:pt x="792" y="18"/>
                    <a:pt x="763" y="1"/>
                    <a:pt x="7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3" name="Google Shape;553;p43"/>
            <p:cNvSpPr/>
            <p:nvPr/>
          </p:nvSpPr>
          <p:spPr>
            <a:xfrm>
              <a:off x="2845612" y="2173502"/>
              <a:ext cx="36174" cy="15562"/>
            </a:xfrm>
            <a:custGeom>
              <a:avLst/>
              <a:gdLst/>
              <a:ahLst/>
              <a:cxnLst/>
              <a:rect l="l" t="t" r="r" b="b"/>
              <a:pathLst>
                <a:path w="895" h="385" extrusionOk="0">
                  <a:moveTo>
                    <a:pt x="702" y="110"/>
                  </a:moveTo>
                  <a:lnTo>
                    <a:pt x="702" y="110"/>
                  </a:lnTo>
                  <a:cubicBezTo>
                    <a:pt x="712" y="111"/>
                    <a:pt x="721" y="112"/>
                    <a:pt x="731" y="115"/>
                  </a:cubicBezTo>
                  <a:cubicBezTo>
                    <a:pt x="721" y="114"/>
                    <a:pt x="712" y="112"/>
                    <a:pt x="702" y="110"/>
                  </a:cubicBezTo>
                  <a:close/>
                  <a:moveTo>
                    <a:pt x="265" y="271"/>
                  </a:moveTo>
                  <a:cubicBezTo>
                    <a:pt x="266" y="271"/>
                    <a:pt x="267" y="271"/>
                    <a:pt x="268" y="271"/>
                  </a:cubicBezTo>
                  <a:lnTo>
                    <a:pt x="268" y="271"/>
                  </a:lnTo>
                  <a:cubicBezTo>
                    <a:pt x="267" y="271"/>
                    <a:pt x="266" y="271"/>
                    <a:pt x="265" y="271"/>
                  </a:cubicBezTo>
                  <a:close/>
                  <a:moveTo>
                    <a:pt x="207" y="279"/>
                  </a:moveTo>
                  <a:cubicBezTo>
                    <a:pt x="200" y="281"/>
                    <a:pt x="195" y="283"/>
                    <a:pt x="189" y="285"/>
                  </a:cubicBezTo>
                  <a:cubicBezTo>
                    <a:pt x="195" y="284"/>
                    <a:pt x="201" y="281"/>
                    <a:pt x="207" y="279"/>
                  </a:cubicBezTo>
                  <a:close/>
                  <a:moveTo>
                    <a:pt x="242" y="1"/>
                  </a:moveTo>
                  <a:cubicBezTo>
                    <a:pt x="181" y="1"/>
                    <a:pt x="125" y="19"/>
                    <a:pt x="73" y="45"/>
                  </a:cubicBezTo>
                  <a:cubicBezTo>
                    <a:pt x="44" y="57"/>
                    <a:pt x="17" y="95"/>
                    <a:pt x="11" y="126"/>
                  </a:cubicBezTo>
                  <a:cubicBezTo>
                    <a:pt x="0" y="157"/>
                    <a:pt x="4" y="200"/>
                    <a:pt x="23" y="229"/>
                  </a:cubicBezTo>
                  <a:cubicBezTo>
                    <a:pt x="42" y="256"/>
                    <a:pt x="69" y="283"/>
                    <a:pt x="104" y="291"/>
                  </a:cubicBezTo>
                  <a:cubicBezTo>
                    <a:pt x="114" y="293"/>
                    <a:pt x="124" y="294"/>
                    <a:pt x="134" y="294"/>
                  </a:cubicBezTo>
                  <a:cubicBezTo>
                    <a:pt x="158" y="294"/>
                    <a:pt x="181" y="288"/>
                    <a:pt x="207" y="277"/>
                  </a:cubicBezTo>
                  <a:cubicBezTo>
                    <a:pt x="211" y="275"/>
                    <a:pt x="214" y="273"/>
                    <a:pt x="220" y="273"/>
                  </a:cubicBezTo>
                  <a:cubicBezTo>
                    <a:pt x="215" y="274"/>
                    <a:pt x="211" y="277"/>
                    <a:pt x="207" y="279"/>
                  </a:cubicBezTo>
                  <a:lnTo>
                    <a:pt x="207" y="279"/>
                  </a:lnTo>
                  <a:cubicBezTo>
                    <a:pt x="216" y="275"/>
                    <a:pt x="226" y="273"/>
                    <a:pt x="236" y="270"/>
                  </a:cubicBezTo>
                  <a:lnTo>
                    <a:pt x="236" y="270"/>
                  </a:lnTo>
                  <a:cubicBezTo>
                    <a:pt x="230" y="271"/>
                    <a:pt x="224" y="272"/>
                    <a:pt x="218" y="273"/>
                  </a:cubicBezTo>
                  <a:cubicBezTo>
                    <a:pt x="224" y="271"/>
                    <a:pt x="231" y="270"/>
                    <a:pt x="238" y="270"/>
                  </a:cubicBezTo>
                  <a:lnTo>
                    <a:pt x="238" y="270"/>
                  </a:lnTo>
                  <a:cubicBezTo>
                    <a:pt x="237" y="270"/>
                    <a:pt x="236" y="270"/>
                    <a:pt x="236" y="270"/>
                  </a:cubicBezTo>
                  <a:lnTo>
                    <a:pt x="236" y="270"/>
                  </a:lnTo>
                  <a:cubicBezTo>
                    <a:pt x="237" y="270"/>
                    <a:pt x="238" y="270"/>
                    <a:pt x="239" y="270"/>
                  </a:cubicBezTo>
                  <a:lnTo>
                    <a:pt x="239" y="270"/>
                  </a:lnTo>
                  <a:cubicBezTo>
                    <a:pt x="239" y="270"/>
                    <a:pt x="238" y="270"/>
                    <a:pt x="238" y="270"/>
                  </a:cubicBezTo>
                  <a:lnTo>
                    <a:pt x="238" y="270"/>
                  </a:lnTo>
                  <a:cubicBezTo>
                    <a:pt x="243" y="269"/>
                    <a:pt x="248" y="267"/>
                    <a:pt x="253" y="266"/>
                  </a:cubicBezTo>
                  <a:lnTo>
                    <a:pt x="253" y="266"/>
                  </a:lnTo>
                  <a:cubicBezTo>
                    <a:pt x="248" y="268"/>
                    <a:pt x="244" y="269"/>
                    <a:pt x="239" y="270"/>
                  </a:cubicBezTo>
                  <a:lnTo>
                    <a:pt x="239" y="270"/>
                  </a:lnTo>
                  <a:cubicBezTo>
                    <a:pt x="242" y="270"/>
                    <a:pt x="245" y="269"/>
                    <a:pt x="248" y="269"/>
                  </a:cubicBezTo>
                  <a:cubicBezTo>
                    <a:pt x="264" y="269"/>
                    <a:pt x="280" y="271"/>
                    <a:pt x="296" y="274"/>
                  </a:cubicBezTo>
                  <a:lnTo>
                    <a:pt x="296" y="274"/>
                  </a:lnTo>
                  <a:cubicBezTo>
                    <a:pt x="287" y="273"/>
                    <a:pt x="278" y="272"/>
                    <a:pt x="268" y="271"/>
                  </a:cubicBezTo>
                  <a:lnTo>
                    <a:pt x="268" y="271"/>
                  </a:lnTo>
                  <a:cubicBezTo>
                    <a:pt x="343" y="281"/>
                    <a:pt x="417" y="308"/>
                    <a:pt x="489" y="333"/>
                  </a:cubicBezTo>
                  <a:cubicBezTo>
                    <a:pt x="576" y="360"/>
                    <a:pt x="665" y="384"/>
                    <a:pt x="758" y="384"/>
                  </a:cubicBezTo>
                  <a:cubicBezTo>
                    <a:pt x="759" y="384"/>
                    <a:pt x="760" y="384"/>
                    <a:pt x="761" y="384"/>
                  </a:cubicBezTo>
                  <a:cubicBezTo>
                    <a:pt x="831" y="384"/>
                    <a:pt x="895" y="321"/>
                    <a:pt x="893" y="250"/>
                  </a:cubicBezTo>
                  <a:cubicBezTo>
                    <a:pt x="891" y="177"/>
                    <a:pt x="833" y="117"/>
                    <a:pt x="758" y="115"/>
                  </a:cubicBezTo>
                  <a:cubicBezTo>
                    <a:pt x="739" y="115"/>
                    <a:pt x="719" y="112"/>
                    <a:pt x="700" y="109"/>
                  </a:cubicBezTo>
                  <a:lnTo>
                    <a:pt x="700" y="109"/>
                  </a:lnTo>
                  <a:cubicBezTo>
                    <a:pt x="608" y="90"/>
                    <a:pt x="520" y="54"/>
                    <a:pt x="431" y="28"/>
                  </a:cubicBezTo>
                  <a:cubicBezTo>
                    <a:pt x="377" y="14"/>
                    <a:pt x="321" y="1"/>
                    <a:pt x="261" y="1"/>
                  </a:cubicBezTo>
                  <a:cubicBezTo>
                    <a:pt x="255" y="1"/>
                    <a:pt x="248" y="1"/>
                    <a:pt x="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4" name="Google Shape;554;p43"/>
            <p:cNvSpPr/>
            <p:nvPr/>
          </p:nvSpPr>
          <p:spPr>
            <a:xfrm>
              <a:off x="2843753" y="2127990"/>
              <a:ext cx="34597" cy="18108"/>
            </a:xfrm>
            <a:custGeom>
              <a:avLst/>
              <a:gdLst/>
              <a:ahLst/>
              <a:cxnLst/>
              <a:rect l="l" t="t" r="r" b="b"/>
              <a:pathLst>
                <a:path w="856" h="448" extrusionOk="0">
                  <a:moveTo>
                    <a:pt x="717" y="0"/>
                  </a:moveTo>
                  <a:cubicBezTo>
                    <a:pt x="705" y="0"/>
                    <a:pt x="693" y="2"/>
                    <a:pt x="682" y="5"/>
                  </a:cubicBezTo>
                  <a:cubicBezTo>
                    <a:pt x="483" y="36"/>
                    <a:pt x="295" y="113"/>
                    <a:pt x="104" y="181"/>
                  </a:cubicBezTo>
                  <a:cubicBezTo>
                    <a:pt x="71" y="196"/>
                    <a:pt x="42" y="210"/>
                    <a:pt x="26" y="243"/>
                  </a:cubicBezTo>
                  <a:cubicBezTo>
                    <a:pt x="7" y="272"/>
                    <a:pt x="1" y="314"/>
                    <a:pt x="11" y="347"/>
                  </a:cubicBezTo>
                  <a:cubicBezTo>
                    <a:pt x="21" y="378"/>
                    <a:pt x="42" y="413"/>
                    <a:pt x="73" y="427"/>
                  </a:cubicBezTo>
                  <a:cubicBezTo>
                    <a:pt x="92" y="440"/>
                    <a:pt x="115" y="447"/>
                    <a:pt x="138" y="447"/>
                  </a:cubicBezTo>
                  <a:cubicBezTo>
                    <a:pt x="151" y="447"/>
                    <a:pt x="163" y="445"/>
                    <a:pt x="175" y="440"/>
                  </a:cubicBezTo>
                  <a:cubicBezTo>
                    <a:pt x="363" y="372"/>
                    <a:pt x="554" y="295"/>
                    <a:pt x="752" y="264"/>
                  </a:cubicBezTo>
                  <a:cubicBezTo>
                    <a:pt x="783" y="260"/>
                    <a:pt x="817" y="229"/>
                    <a:pt x="833" y="202"/>
                  </a:cubicBezTo>
                  <a:cubicBezTo>
                    <a:pt x="850" y="175"/>
                    <a:pt x="856" y="133"/>
                    <a:pt x="846" y="98"/>
                  </a:cubicBezTo>
                  <a:cubicBezTo>
                    <a:pt x="835" y="67"/>
                    <a:pt x="815" y="34"/>
                    <a:pt x="783" y="19"/>
                  </a:cubicBezTo>
                  <a:cubicBezTo>
                    <a:pt x="773" y="13"/>
                    <a:pt x="763" y="9"/>
                    <a:pt x="752" y="5"/>
                  </a:cubicBezTo>
                  <a:cubicBezTo>
                    <a:pt x="741" y="2"/>
                    <a:pt x="729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5" name="Google Shape;555;p43"/>
            <p:cNvSpPr/>
            <p:nvPr/>
          </p:nvSpPr>
          <p:spPr>
            <a:xfrm>
              <a:off x="2632525" y="2144158"/>
              <a:ext cx="32577" cy="25222"/>
            </a:xfrm>
            <a:custGeom>
              <a:avLst/>
              <a:gdLst/>
              <a:ahLst/>
              <a:cxnLst/>
              <a:rect l="l" t="t" r="r" b="b"/>
              <a:pathLst>
                <a:path w="806" h="624" extrusionOk="0">
                  <a:moveTo>
                    <a:pt x="136" y="0"/>
                  </a:moveTo>
                  <a:cubicBezTo>
                    <a:pt x="114" y="0"/>
                    <a:pt x="90" y="5"/>
                    <a:pt x="71" y="17"/>
                  </a:cubicBezTo>
                  <a:cubicBezTo>
                    <a:pt x="44" y="34"/>
                    <a:pt x="17" y="67"/>
                    <a:pt x="8" y="98"/>
                  </a:cubicBezTo>
                  <a:cubicBezTo>
                    <a:pt x="0" y="131"/>
                    <a:pt x="0" y="170"/>
                    <a:pt x="23" y="201"/>
                  </a:cubicBezTo>
                  <a:cubicBezTo>
                    <a:pt x="39" y="230"/>
                    <a:pt x="66" y="255"/>
                    <a:pt x="100" y="263"/>
                  </a:cubicBezTo>
                  <a:cubicBezTo>
                    <a:pt x="126" y="270"/>
                    <a:pt x="153" y="278"/>
                    <a:pt x="179" y="287"/>
                  </a:cubicBezTo>
                  <a:lnTo>
                    <a:pt x="179" y="287"/>
                  </a:lnTo>
                  <a:cubicBezTo>
                    <a:pt x="247" y="318"/>
                    <a:pt x="310" y="359"/>
                    <a:pt x="371" y="406"/>
                  </a:cubicBezTo>
                  <a:cubicBezTo>
                    <a:pt x="362" y="399"/>
                    <a:pt x="356" y="393"/>
                    <a:pt x="349" y="388"/>
                  </a:cubicBezTo>
                  <a:lnTo>
                    <a:pt x="349" y="388"/>
                  </a:lnTo>
                  <a:cubicBezTo>
                    <a:pt x="428" y="449"/>
                    <a:pt x="500" y="517"/>
                    <a:pt x="574" y="584"/>
                  </a:cubicBezTo>
                  <a:cubicBezTo>
                    <a:pt x="599" y="607"/>
                    <a:pt x="630" y="624"/>
                    <a:pt x="669" y="624"/>
                  </a:cubicBezTo>
                  <a:cubicBezTo>
                    <a:pt x="702" y="624"/>
                    <a:pt x="741" y="607"/>
                    <a:pt x="764" y="584"/>
                  </a:cubicBezTo>
                  <a:cubicBezTo>
                    <a:pt x="789" y="558"/>
                    <a:pt x="806" y="524"/>
                    <a:pt x="804" y="489"/>
                  </a:cubicBezTo>
                  <a:cubicBezTo>
                    <a:pt x="802" y="454"/>
                    <a:pt x="791" y="419"/>
                    <a:pt x="764" y="392"/>
                  </a:cubicBezTo>
                  <a:cubicBezTo>
                    <a:pt x="630" y="276"/>
                    <a:pt x="503" y="143"/>
                    <a:pt x="344" y="67"/>
                  </a:cubicBezTo>
                  <a:cubicBezTo>
                    <a:pt x="288" y="40"/>
                    <a:pt x="234" y="17"/>
                    <a:pt x="174" y="5"/>
                  </a:cubicBezTo>
                  <a:cubicBezTo>
                    <a:pt x="162" y="2"/>
                    <a:pt x="149" y="0"/>
                    <a:pt x="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6" name="Google Shape;556;p43"/>
            <p:cNvSpPr/>
            <p:nvPr/>
          </p:nvSpPr>
          <p:spPr>
            <a:xfrm>
              <a:off x="2630585" y="2201390"/>
              <a:ext cx="38033" cy="21665"/>
            </a:xfrm>
            <a:custGeom>
              <a:avLst/>
              <a:gdLst/>
              <a:ahLst/>
              <a:cxnLst/>
              <a:rect l="l" t="t" r="r" b="b"/>
              <a:pathLst>
                <a:path w="941" h="536" extrusionOk="0">
                  <a:moveTo>
                    <a:pt x="821" y="268"/>
                  </a:moveTo>
                  <a:cubicBezTo>
                    <a:pt x="819" y="268"/>
                    <a:pt x="818" y="268"/>
                    <a:pt x="817" y="269"/>
                  </a:cubicBezTo>
                  <a:lnTo>
                    <a:pt x="817" y="269"/>
                  </a:lnTo>
                  <a:cubicBezTo>
                    <a:pt x="818" y="268"/>
                    <a:pt x="819" y="268"/>
                    <a:pt x="821" y="268"/>
                  </a:cubicBezTo>
                  <a:close/>
                  <a:moveTo>
                    <a:pt x="812" y="0"/>
                  </a:moveTo>
                  <a:cubicBezTo>
                    <a:pt x="808" y="0"/>
                    <a:pt x="805" y="1"/>
                    <a:pt x="802" y="1"/>
                  </a:cubicBezTo>
                  <a:cubicBezTo>
                    <a:pt x="746" y="7"/>
                    <a:pt x="688" y="17"/>
                    <a:pt x="634" y="38"/>
                  </a:cubicBezTo>
                  <a:cubicBezTo>
                    <a:pt x="582" y="59"/>
                    <a:pt x="533" y="84"/>
                    <a:pt x="485" y="111"/>
                  </a:cubicBezTo>
                  <a:cubicBezTo>
                    <a:pt x="413" y="152"/>
                    <a:pt x="347" y="202"/>
                    <a:pt x="271" y="238"/>
                  </a:cubicBezTo>
                  <a:lnTo>
                    <a:pt x="271" y="238"/>
                  </a:lnTo>
                  <a:cubicBezTo>
                    <a:pt x="274" y="236"/>
                    <a:pt x="277" y="235"/>
                    <a:pt x="280" y="235"/>
                  </a:cubicBezTo>
                  <a:lnTo>
                    <a:pt x="280" y="235"/>
                  </a:lnTo>
                  <a:cubicBezTo>
                    <a:pt x="275" y="237"/>
                    <a:pt x="269" y="239"/>
                    <a:pt x="264" y="241"/>
                  </a:cubicBezTo>
                  <a:lnTo>
                    <a:pt x="264" y="241"/>
                  </a:lnTo>
                  <a:cubicBezTo>
                    <a:pt x="266" y="240"/>
                    <a:pt x="269" y="239"/>
                    <a:pt x="271" y="238"/>
                  </a:cubicBezTo>
                  <a:lnTo>
                    <a:pt x="271" y="238"/>
                  </a:lnTo>
                  <a:cubicBezTo>
                    <a:pt x="268" y="239"/>
                    <a:pt x="265" y="240"/>
                    <a:pt x="261" y="242"/>
                  </a:cubicBezTo>
                  <a:lnTo>
                    <a:pt x="261" y="242"/>
                  </a:lnTo>
                  <a:cubicBezTo>
                    <a:pt x="262" y="241"/>
                    <a:pt x="263" y="241"/>
                    <a:pt x="264" y="241"/>
                  </a:cubicBezTo>
                  <a:lnTo>
                    <a:pt x="264" y="241"/>
                  </a:lnTo>
                  <a:cubicBezTo>
                    <a:pt x="260" y="243"/>
                    <a:pt x="256" y="244"/>
                    <a:pt x="252" y="246"/>
                  </a:cubicBezTo>
                  <a:lnTo>
                    <a:pt x="252" y="246"/>
                  </a:lnTo>
                  <a:cubicBezTo>
                    <a:pt x="255" y="245"/>
                    <a:pt x="258" y="243"/>
                    <a:pt x="261" y="242"/>
                  </a:cubicBezTo>
                  <a:lnTo>
                    <a:pt x="261" y="242"/>
                  </a:lnTo>
                  <a:cubicBezTo>
                    <a:pt x="236" y="251"/>
                    <a:pt x="210" y="258"/>
                    <a:pt x="184" y="263"/>
                  </a:cubicBezTo>
                  <a:lnTo>
                    <a:pt x="184" y="263"/>
                  </a:lnTo>
                  <a:cubicBezTo>
                    <a:pt x="169" y="265"/>
                    <a:pt x="152" y="266"/>
                    <a:pt x="137" y="266"/>
                  </a:cubicBezTo>
                  <a:cubicBezTo>
                    <a:pt x="136" y="266"/>
                    <a:pt x="135" y="266"/>
                    <a:pt x="134" y="266"/>
                  </a:cubicBezTo>
                  <a:cubicBezTo>
                    <a:pt x="65" y="266"/>
                    <a:pt x="1" y="329"/>
                    <a:pt x="3" y="401"/>
                  </a:cubicBezTo>
                  <a:cubicBezTo>
                    <a:pt x="11" y="475"/>
                    <a:pt x="65" y="535"/>
                    <a:pt x="139" y="535"/>
                  </a:cubicBezTo>
                  <a:cubicBezTo>
                    <a:pt x="143" y="535"/>
                    <a:pt x="146" y="535"/>
                    <a:pt x="149" y="535"/>
                  </a:cubicBezTo>
                  <a:cubicBezTo>
                    <a:pt x="247" y="535"/>
                    <a:pt x="337" y="507"/>
                    <a:pt x="423" y="465"/>
                  </a:cubicBezTo>
                  <a:cubicBezTo>
                    <a:pt x="489" y="432"/>
                    <a:pt x="551" y="388"/>
                    <a:pt x="616" y="349"/>
                  </a:cubicBezTo>
                  <a:cubicBezTo>
                    <a:pt x="646" y="330"/>
                    <a:pt x="677" y="313"/>
                    <a:pt x="708" y="299"/>
                  </a:cubicBezTo>
                  <a:lnTo>
                    <a:pt x="708" y="299"/>
                  </a:lnTo>
                  <a:cubicBezTo>
                    <a:pt x="705" y="300"/>
                    <a:pt x="701" y="301"/>
                    <a:pt x="698" y="301"/>
                  </a:cubicBezTo>
                  <a:cubicBezTo>
                    <a:pt x="704" y="299"/>
                    <a:pt x="710" y="297"/>
                    <a:pt x="716" y="295"/>
                  </a:cubicBezTo>
                  <a:lnTo>
                    <a:pt x="716" y="295"/>
                  </a:lnTo>
                  <a:cubicBezTo>
                    <a:pt x="713" y="296"/>
                    <a:pt x="710" y="297"/>
                    <a:pt x="708" y="299"/>
                  </a:cubicBezTo>
                  <a:lnTo>
                    <a:pt x="708" y="299"/>
                  </a:lnTo>
                  <a:cubicBezTo>
                    <a:pt x="713" y="297"/>
                    <a:pt x="717" y="295"/>
                    <a:pt x="722" y="293"/>
                  </a:cubicBezTo>
                  <a:lnTo>
                    <a:pt x="722" y="293"/>
                  </a:lnTo>
                  <a:cubicBezTo>
                    <a:pt x="720" y="293"/>
                    <a:pt x="718" y="294"/>
                    <a:pt x="716" y="295"/>
                  </a:cubicBezTo>
                  <a:lnTo>
                    <a:pt x="716" y="295"/>
                  </a:lnTo>
                  <a:cubicBezTo>
                    <a:pt x="720" y="293"/>
                    <a:pt x="725" y="291"/>
                    <a:pt x="729" y="289"/>
                  </a:cubicBezTo>
                  <a:lnTo>
                    <a:pt x="729" y="289"/>
                  </a:lnTo>
                  <a:cubicBezTo>
                    <a:pt x="727" y="290"/>
                    <a:pt x="725" y="292"/>
                    <a:pt x="722" y="293"/>
                  </a:cubicBezTo>
                  <a:lnTo>
                    <a:pt x="722" y="293"/>
                  </a:lnTo>
                  <a:cubicBezTo>
                    <a:pt x="753" y="282"/>
                    <a:pt x="785" y="274"/>
                    <a:pt x="817" y="269"/>
                  </a:cubicBezTo>
                  <a:lnTo>
                    <a:pt x="817" y="269"/>
                  </a:lnTo>
                  <a:cubicBezTo>
                    <a:pt x="806" y="270"/>
                    <a:pt x="797" y="270"/>
                    <a:pt x="785" y="272"/>
                  </a:cubicBezTo>
                  <a:cubicBezTo>
                    <a:pt x="792" y="270"/>
                    <a:pt x="798" y="270"/>
                    <a:pt x="802" y="270"/>
                  </a:cubicBezTo>
                  <a:cubicBezTo>
                    <a:pt x="839" y="266"/>
                    <a:pt x="870" y="258"/>
                    <a:pt x="899" y="231"/>
                  </a:cubicBezTo>
                  <a:cubicBezTo>
                    <a:pt x="922" y="208"/>
                    <a:pt x="941" y="169"/>
                    <a:pt x="936" y="136"/>
                  </a:cubicBezTo>
                  <a:cubicBezTo>
                    <a:pt x="934" y="102"/>
                    <a:pt x="924" y="67"/>
                    <a:pt x="899" y="40"/>
                  </a:cubicBezTo>
                  <a:cubicBezTo>
                    <a:pt x="877" y="19"/>
                    <a:pt x="845" y="0"/>
                    <a:pt x="8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7" name="Google Shape;557;p43"/>
            <p:cNvSpPr/>
            <p:nvPr/>
          </p:nvSpPr>
          <p:spPr>
            <a:xfrm>
              <a:off x="2512158" y="1902211"/>
              <a:ext cx="43732" cy="30679"/>
            </a:xfrm>
            <a:custGeom>
              <a:avLst/>
              <a:gdLst/>
              <a:ahLst/>
              <a:cxnLst/>
              <a:rect l="l" t="t" r="r" b="b"/>
              <a:pathLst>
                <a:path w="1082" h="759" extrusionOk="0">
                  <a:moveTo>
                    <a:pt x="193" y="296"/>
                  </a:moveTo>
                  <a:lnTo>
                    <a:pt x="193" y="296"/>
                  </a:lnTo>
                  <a:cubicBezTo>
                    <a:pt x="194" y="297"/>
                    <a:pt x="196" y="298"/>
                    <a:pt x="197" y="298"/>
                  </a:cubicBezTo>
                  <a:cubicBezTo>
                    <a:pt x="196" y="298"/>
                    <a:pt x="194" y="297"/>
                    <a:pt x="193" y="296"/>
                  </a:cubicBezTo>
                  <a:close/>
                  <a:moveTo>
                    <a:pt x="143" y="1"/>
                  </a:moveTo>
                  <a:cubicBezTo>
                    <a:pt x="120" y="1"/>
                    <a:pt x="97" y="7"/>
                    <a:pt x="77" y="19"/>
                  </a:cubicBezTo>
                  <a:cubicBezTo>
                    <a:pt x="50" y="35"/>
                    <a:pt x="23" y="68"/>
                    <a:pt x="15" y="99"/>
                  </a:cubicBezTo>
                  <a:cubicBezTo>
                    <a:pt x="0" y="172"/>
                    <a:pt x="36" y="246"/>
                    <a:pt x="108" y="267"/>
                  </a:cubicBezTo>
                  <a:cubicBezTo>
                    <a:pt x="128" y="272"/>
                    <a:pt x="147" y="279"/>
                    <a:pt x="166" y="286"/>
                  </a:cubicBezTo>
                  <a:lnTo>
                    <a:pt x="166" y="286"/>
                  </a:lnTo>
                  <a:cubicBezTo>
                    <a:pt x="166" y="286"/>
                    <a:pt x="166" y="286"/>
                    <a:pt x="166" y="286"/>
                  </a:cubicBezTo>
                  <a:lnTo>
                    <a:pt x="166" y="286"/>
                  </a:lnTo>
                  <a:cubicBezTo>
                    <a:pt x="261" y="327"/>
                    <a:pt x="352" y="381"/>
                    <a:pt x="437" y="435"/>
                  </a:cubicBezTo>
                  <a:cubicBezTo>
                    <a:pt x="537" y="497"/>
                    <a:pt x="630" y="565"/>
                    <a:pt x="725" y="636"/>
                  </a:cubicBezTo>
                  <a:cubicBezTo>
                    <a:pt x="775" y="671"/>
                    <a:pt x="822" y="708"/>
                    <a:pt x="874" y="741"/>
                  </a:cubicBezTo>
                  <a:cubicBezTo>
                    <a:pt x="891" y="753"/>
                    <a:pt x="916" y="758"/>
                    <a:pt x="940" y="758"/>
                  </a:cubicBezTo>
                  <a:cubicBezTo>
                    <a:pt x="953" y="758"/>
                    <a:pt x="967" y="757"/>
                    <a:pt x="978" y="754"/>
                  </a:cubicBezTo>
                  <a:cubicBezTo>
                    <a:pt x="1009" y="745"/>
                    <a:pt x="1044" y="723"/>
                    <a:pt x="1059" y="692"/>
                  </a:cubicBezTo>
                  <a:cubicBezTo>
                    <a:pt x="1075" y="661"/>
                    <a:pt x="1081" y="625"/>
                    <a:pt x="1071" y="588"/>
                  </a:cubicBezTo>
                  <a:cubicBezTo>
                    <a:pt x="1061" y="553"/>
                    <a:pt x="1040" y="528"/>
                    <a:pt x="1009" y="507"/>
                  </a:cubicBezTo>
                  <a:cubicBezTo>
                    <a:pt x="903" y="433"/>
                    <a:pt x="798" y="356"/>
                    <a:pt x="692" y="280"/>
                  </a:cubicBezTo>
                  <a:cubicBezTo>
                    <a:pt x="588" y="211"/>
                    <a:pt x="481" y="141"/>
                    <a:pt x="371" y="81"/>
                  </a:cubicBezTo>
                  <a:cubicBezTo>
                    <a:pt x="311" y="50"/>
                    <a:pt x="247" y="21"/>
                    <a:pt x="181" y="6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8" name="Google Shape;558;p43"/>
            <p:cNvSpPr/>
            <p:nvPr/>
          </p:nvSpPr>
          <p:spPr>
            <a:xfrm>
              <a:off x="2501205" y="1950633"/>
              <a:ext cx="38356" cy="14470"/>
            </a:xfrm>
            <a:custGeom>
              <a:avLst/>
              <a:gdLst/>
              <a:ahLst/>
              <a:cxnLst/>
              <a:rect l="l" t="t" r="r" b="b"/>
              <a:pathLst>
                <a:path w="949" h="358" extrusionOk="0">
                  <a:moveTo>
                    <a:pt x="377" y="85"/>
                  </a:moveTo>
                  <a:lnTo>
                    <a:pt x="377" y="85"/>
                  </a:lnTo>
                  <a:cubicBezTo>
                    <a:pt x="372" y="85"/>
                    <a:pt x="368" y="86"/>
                    <a:pt x="364" y="87"/>
                  </a:cubicBezTo>
                  <a:lnTo>
                    <a:pt x="364" y="87"/>
                  </a:lnTo>
                  <a:cubicBezTo>
                    <a:pt x="368" y="86"/>
                    <a:pt x="372" y="86"/>
                    <a:pt x="376" y="85"/>
                  </a:cubicBezTo>
                  <a:lnTo>
                    <a:pt x="376" y="85"/>
                  </a:lnTo>
                  <a:cubicBezTo>
                    <a:pt x="376" y="85"/>
                    <a:pt x="377" y="85"/>
                    <a:pt x="377" y="85"/>
                  </a:cubicBezTo>
                  <a:close/>
                  <a:moveTo>
                    <a:pt x="779" y="270"/>
                  </a:moveTo>
                  <a:cubicBezTo>
                    <a:pt x="776" y="271"/>
                    <a:pt x="774" y="271"/>
                    <a:pt x="771" y="271"/>
                  </a:cubicBezTo>
                  <a:lnTo>
                    <a:pt x="771" y="271"/>
                  </a:lnTo>
                  <a:cubicBezTo>
                    <a:pt x="774" y="271"/>
                    <a:pt x="776" y="270"/>
                    <a:pt x="779" y="270"/>
                  </a:cubicBezTo>
                  <a:close/>
                  <a:moveTo>
                    <a:pt x="812" y="1"/>
                  </a:moveTo>
                  <a:cubicBezTo>
                    <a:pt x="662" y="3"/>
                    <a:pt x="522" y="58"/>
                    <a:pt x="377" y="85"/>
                  </a:cubicBezTo>
                  <a:lnTo>
                    <a:pt x="377" y="85"/>
                  </a:lnTo>
                  <a:cubicBezTo>
                    <a:pt x="377" y="85"/>
                    <a:pt x="378" y="85"/>
                    <a:pt x="378" y="85"/>
                  </a:cubicBezTo>
                  <a:lnTo>
                    <a:pt x="378" y="85"/>
                  </a:lnTo>
                  <a:cubicBezTo>
                    <a:pt x="378" y="85"/>
                    <a:pt x="377" y="85"/>
                    <a:pt x="376" y="85"/>
                  </a:cubicBezTo>
                  <a:lnTo>
                    <a:pt x="376" y="85"/>
                  </a:lnTo>
                  <a:cubicBezTo>
                    <a:pt x="367" y="87"/>
                    <a:pt x="357" y="88"/>
                    <a:pt x="348" y="90"/>
                  </a:cubicBezTo>
                  <a:cubicBezTo>
                    <a:pt x="354" y="88"/>
                    <a:pt x="359" y="87"/>
                    <a:pt x="364" y="87"/>
                  </a:cubicBezTo>
                  <a:lnTo>
                    <a:pt x="364" y="87"/>
                  </a:lnTo>
                  <a:cubicBezTo>
                    <a:pt x="347" y="88"/>
                    <a:pt x="330" y="90"/>
                    <a:pt x="313" y="90"/>
                  </a:cubicBezTo>
                  <a:cubicBezTo>
                    <a:pt x="302" y="90"/>
                    <a:pt x="292" y="89"/>
                    <a:pt x="281" y="88"/>
                  </a:cubicBezTo>
                  <a:lnTo>
                    <a:pt x="281" y="88"/>
                  </a:lnTo>
                  <a:cubicBezTo>
                    <a:pt x="267" y="85"/>
                    <a:pt x="253" y="82"/>
                    <a:pt x="240" y="78"/>
                  </a:cubicBezTo>
                  <a:lnTo>
                    <a:pt x="240" y="78"/>
                  </a:lnTo>
                  <a:cubicBezTo>
                    <a:pt x="232" y="74"/>
                    <a:pt x="225" y="70"/>
                    <a:pt x="218" y="65"/>
                  </a:cubicBezTo>
                  <a:cubicBezTo>
                    <a:pt x="198" y="54"/>
                    <a:pt x="175" y="48"/>
                    <a:pt x="152" y="48"/>
                  </a:cubicBezTo>
                  <a:cubicBezTo>
                    <a:pt x="104" y="48"/>
                    <a:pt x="56" y="72"/>
                    <a:pt x="33" y="115"/>
                  </a:cubicBezTo>
                  <a:cubicBezTo>
                    <a:pt x="0" y="177"/>
                    <a:pt x="21" y="256"/>
                    <a:pt x="83" y="297"/>
                  </a:cubicBezTo>
                  <a:cubicBezTo>
                    <a:pt x="154" y="342"/>
                    <a:pt x="229" y="358"/>
                    <a:pt x="306" y="358"/>
                  </a:cubicBezTo>
                  <a:cubicBezTo>
                    <a:pt x="457" y="358"/>
                    <a:pt x="614" y="296"/>
                    <a:pt x="762" y="273"/>
                  </a:cubicBezTo>
                  <a:lnTo>
                    <a:pt x="762" y="273"/>
                  </a:lnTo>
                  <a:cubicBezTo>
                    <a:pt x="779" y="271"/>
                    <a:pt x="796" y="270"/>
                    <a:pt x="812" y="270"/>
                  </a:cubicBezTo>
                  <a:cubicBezTo>
                    <a:pt x="845" y="268"/>
                    <a:pt x="882" y="256"/>
                    <a:pt x="907" y="231"/>
                  </a:cubicBezTo>
                  <a:cubicBezTo>
                    <a:pt x="932" y="208"/>
                    <a:pt x="949" y="169"/>
                    <a:pt x="946" y="136"/>
                  </a:cubicBezTo>
                  <a:cubicBezTo>
                    <a:pt x="944" y="65"/>
                    <a:pt x="886" y="1"/>
                    <a:pt x="8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9" name="Google Shape;559;p43"/>
            <p:cNvSpPr/>
            <p:nvPr/>
          </p:nvSpPr>
          <p:spPr>
            <a:xfrm>
              <a:off x="2510582" y="1991900"/>
              <a:ext cx="43530" cy="26960"/>
            </a:xfrm>
            <a:custGeom>
              <a:avLst/>
              <a:gdLst/>
              <a:ahLst/>
              <a:cxnLst/>
              <a:rect l="l" t="t" r="r" b="b"/>
              <a:pathLst>
                <a:path w="1077" h="667" extrusionOk="0">
                  <a:moveTo>
                    <a:pt x="933" y="0"/>
                  </a:moveTo>
                  <a:cubicBezTo>
                    <a:pt x="911" y="0"/>
                    <a:pt x="889" y="6"/>
                    <a:pt x="870" y="17"/>
                  </a:cubicBezTo>
                  <a:cubicBezTo>
                    <a:pt x="675" y="146"/>
                    <a:pt x="462" y="235"/>
                    <a:pt x="251" y="332"/>
                  </a:cubicBezTo>
                  <a:cubicBezTo>
                    <a:pt x="193" y="357"/>
                    <a:pt x="133" y="386"/>
                    <a:pt x="73" y="417"/>
                  </a:cubicBezTo>
                  <a:cubicBezTo>
                    <a:pt x="44" y="432"/>
                    <a:pt x="19" y="467"/>
                    <a:pt x="10" y="498"/>
                  </a:cubicBezTo>
                  <a:cubicBezTo>
                    <a:pt x="0" y="529"/>
                    <a:pt x="6" y="572"/>
                    <a:pt x="23" y="601"/>
                  </a:cubicBezTo>
                  <a:cubicBezTo>
                    <a:pt x="41" y="628"/>
                    <a:pt x="70" y="655"/>
                    <a:pt x="104" y="663"/>
                  </a:cubicBezTo>
                  <a:cubicBezTo>
                    <a:pt x="114" y="665"/>
                    <a:pt x="125" y="666"/>
                    <a:pt x="135" y="666"/>
                  </a:cubicBezTo>
                  <a:cubicBezTo>
                    <a:pt x="160" y="666"/>
                    <a:pt x="184" y="661"/>
                    <a:pt x="207" y="649"/>
                  </a:cubicBezTo>
                  <a:cubicBezTo>
                    <a:pt x="414" y="545"/>
                    <a:pt x="630" y="461"/>
                    <a:pt x="835" y="353"/>
                  </a:cubicBezTo>
                  <a:cubicBezTo>
                    <a:pt x="893" y="322"/>
                    <a:pt x="948" y="287"/>
                    <a:pt x="1004" y="251"/>
                  </a:cubicBezTo>
                  <a:cubicBezTo>
                    <a:pt x="1033" y="233"/>
                    <a:pt x="1056" y="204"/>
                    <a:pt x="1066" y="171"/>
                  </a:cubicBezTo>
                  <a:cubicBezTo>
                    <a:pt x="1077" y="140"/>
                    <a:pt x="1073" y="96"/>
                    <a:pt x="1054" y="67"/>
                  </a:cubicBezTo>
                  <a:cubicBezTo>
                    <a:pt x="1028" y="26"/>
                    <a:pt x="981" y="0"/>
                    <a:pt x="9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0" name="Google Shape;560;p43"/>
            <p:cNvSpPr/>
            <p:nvPr/>
          </p:nvSpPr>
          <p:spPr>
            <a:xfrm>
              <a:off x="2548131" y="2036644"/>
              <a:ext cx="29828" cy="25222"/>
            </a:xfrm>
            <a:custGeom>
              <a:avLst/>
              <a:gdLst/>
              <a:ahLst/>
              <a:cxnLst/>
              <a:rect l="l" t="t" r="r" b="b"/>
              <a:pathLst>
                <a:path w="738" h="624" extrusionOk="0">
                  <a:moveTo>
                    <a:pt x="593" y="283"/>
                  </a:moveTo>
                  <a:cubicBezTo>
                    <a:pt x="593" y="284"/>
                    <a:pt x="592" y="284"/>
                    <a:pt x="592" y="284"/>
                  </a:cubicBezTo>
                  <a:lnTo>
                    <a:pt x="592" y="284"/>
                  </a:lnTo>
                  <a:cubicBezTo>
                    <a:pt x="592" y="284"/>
                    <a:pt x="593" y="284"/>
                    <a:pt x="593" y="283"/>
                  </a:cubicBezTo>
                  <a:close/>
                  <a:moveTo>
                    <a:pt x="151" y="331"/>
                  </a:moveTo>
                  <a:lnTo>
                    <a:pt x="151" y="331"/>
                  </a:lnTo>
                  <a:cubicBezTo>
                    <a:pt x="150" y="332"/>
                    <a:pt x="149" y="332"/>
                    <a:pt x="148" y="333"/>
                  </a:cubicBezTo>
                  <a:cubicBezTo>
                    <a:pt x="149" y="332"/>
                    <a:pt x="150" y="331"/>
                    <a:pt x="151" y="331"/>
                  </a:cubicBezTo>
                  <a:close/>
                  <a:moveTo>
                    <a:pt x="584" y="0"/>
                  </a:moveTo>
                  <a:cubicBezTo>
                    <a:pt x="562" y="0"/>
                    <a:pt x="540" y="6"/>
                    <a:pt x="519" y="16"/>
                  </a:cubicBezTo>
                  <a:cubicBezTo>
                    <a:pt x="444" y="58"/>
                    <a:pt x="376" y="116"/>
                    <a:pt x="313" y="178"/>
                  </a:cubicBezTo>
                  <a:cubicBezTo>
                    <a:pt x="264" y="227"/>
                    <a:pt x="216" y="276"/>
                    <a:pt x="163" y="321"/>
                  </a:cubicBezTo>
                  <a:lnTo>
                    <a:pt x="163" y="321"/>
                  </a:lnTo>
                  <a:cubicBezTo>
                    <a:pt x="135" y="341"/>
                    <a:pt x="104" y="359"/>
                    <a:pt x="73" y="370"/>
                  </a:cubicBezTo>
                  <a:cubicBezTo>
                    <a:pt x="44" y="385"/>
                    <a:pt x="19" y="422"/>
                    <a:pt x="11" y="451"/>
                  </a:cubicBezTo>
                  <a:cubicBezTo>
                    <a:pt x="1" y="482"/>
                    <a:pt x="5" y="526"/>
                    <a:pt x="24" y="555"/>
                  </a:cubicBezTo>
                  <a:cubicBezTo>
                    <a:pt x="42" y="584"/>
                    <a:pt x="71" y="608"/>
                    <a:pt x="104" y="617"/>
                  </a:cubicBezTo>
                  <a:cubicBezTo>
                    <a:pt x="117" y="619"/>
                    <a:pt x="127" y="619"/>
                    <a:pt x="140" y="623"/>
                  </a:cubicBezTo>
                  <a:cubicBezTo>
                    <a:pt x="142" y="623"/>
                    <a:pt x="145" y="623"/>
                    <a:pt x="148" y="623"/>
                  </a:cubicBezTo>
                  <a:cubicBezTo>
                    <a:pt x="171" y="623"/>
                    <a:pt x="189" y="615"/>
                    <a:pt x="208" y="604"/>
                  </a:cubicBezTo>
                  <a:cubicBezTo>
                    <a:pt x="353" y="540"/>
                    <a:pt x="451" y="404"/>
                    <a:pt x="569" y="303"/>
                  </a:cubicBezTo>
                  <a:lnTo>
                    <a:pt x="569" y="303"/>
                  </a:lnTo>
                  <a:cubicBezTo>
                    <a:pt x="569" y="304"/>
                    <a:pt x="568" y="304"/>
                    <a:pt x="568" y="304"/>
                  </a:cubicBezTo>
                  <a:cubicBezTo>
                    <a:pt x="593" y="283"/>
                    <a:pt x="622" y="265"/>
                    <a:pt x="653" y="250"/>
                  </a:cubicBezTo>
                  <a:cubicBezTo>
                    <a:pt x="715" y="219"/>
                    <a:pt x="738" y="126"/>
                    <a:pt x="703" y="66"/>
                  </a:cubicBezTo>
                  <a:cubicBezTo>
                    <a:pt x="675" y="24"/>
                    <a:pt x="630" y="0"/>
                    <a:pt x="5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1" name="Google Shape;561;p43"/>
            <p:cNvSpPr/>
            <p:nvPr/>
          </p:nvSpPr>
          <p:spPr>
            <a:xfrm>
              <a:off x="2610901" y="2027792"/>
              <a:ext cx="34557" cy="15077"/>
            </a:xfrm>
            <a:custGeom>
              <a:avLst/>
              <a:gdLst/>
              <a:ahLst/>
              <a:cxnLst/>
              <a:rect l="l" t="t" r="r" b="b"/>
              <a:pathLst>
                <a:path w="855" h="373" extrusionOk="0">
                  <a:moveTo>
                    <a:pt x="628" y="107"/>
                  </a:moveTo>
                  <a:cubicBezTo>
                    <a:pt x="624" y="108"/>
                    <a:pt x="619" y="108"/>
                    <a:pt x="614" y="109"/>
                  </a:cubicBezTo>
                  <a:cubicBezTo>
                    <a:pt x="619" y="108"/>
                    <a:pt x="624" y="107"/>
                    <a:pt x="628" y="107"/>
                  </a:cubicBezTo>
                  <a:close/>
                  <a:moveTo>
                    <a:pt x="135" y="1"/>
                  </a:moveTo>
                  <a:cubicBezTo>
                    <a:pt x="113" y="1"/>
                    <a:pt x="92" y="6"/>
                    <a:pt x="69" y="18"/>
                  </a:cubicBezTo>
                  <a:cubicBezTo>
                    <a:pt x="42" y="34"/>
                    <a:pt x="15" y="67"/>
                    <a:pt x="7" y="98"/>
                  </a:cubicBezTo>
                  <a:cubicBezTo>
                    <a:pt x="1" y="132"/>
                    <a:pt x="1" y="171"/>
                    <a:pt x="22" y="202"/>
                  </a:cubicBezTo>
                  <a:cubicBezTo>
                    <a:pt x="42" y="227"/>
                    <a:pt x="71" y="256"/>
                    <a:pt x="104" y="262"/>
                  </a:cubicBezTo>
                  <a:cubicBezTo>
                    <a:pt x="206" y="279"/>
                    <a:pt x="303" y="318"/>
                    <a:pt x="405" y="345"/>
                  </a:cubicBezTo>
                  <a:cubicBezTo>
                    <a:pt x="471" y="361"/>
                    <a:pt x="539" y="373"/>
                    <a:pt x="607" y="373"/>
                  </a:cubicBezTo>
                  <a:cubicBezTo>
                    <a:pt x="655" y="373"/>
                    <a:pt x="703" y="367"/>
                    <a:pt x="750" y="351"/>
                  </a:cubicBezTo>
                  <a:cubicBezTo>
                    <a:pt x="786" y="341"/>
                    <a:pt x="813" y="320"/>
                    <a:pt x="831" y="289"/>
                  </a:cubicBezTo>
                  <a:cubicBezTo>
                    <a:pt x="850" y="262"/>
                    <a:pt x="854" y="221"/>
                    <a:pt x="844" y="185"/>
                  </a:cubicBezTo>
                  <a:cubicBezTo>
                    <a:pt x="826" y="130"/>
                    <a:pt x="773" y="87"/>
                    <a:pt x="714" y="87"/>
                  </a:cubicBezTo>
                  <a:cubicBezTo>
                    <a:pt x="702" y="87"/>
                    <a:pt x="690" y="88"/>
                    <a:pt x="678" y="92"/>
                  </a:cubicBezTo>
                  <a:cubicBezTo>
                    <a:pt x="667" y="97"/>
                    <a:pt x="655" y="101"/>
                    <a:pt x="643" y="104"/>
                  </a:cubicBezTo>
                  <a:lnTo>
                    <a:pt x="643" y="104"/>
                  </a:lnTo>
                  <a:cubicBezTo>
                    <a:pt x="628" y="106"/>
                    <a:pt x="611" y="107"/>
                    <a:pt x="596" y="107"/>
                  </a:cubicBezTo>
                  <a:cubicBezTo>
                    <a:pt x="586" y="107"/>
                    <a:pt x="577" y="107"/>
                    <a:pt x="567" y="106"/>
                  </a:cubicBezTo>
                  <a:lnTo>
                    <a:pt x="567" y="106"/>
                  </a:lnTo>
                  <a:cubicBezTo>
                    <a:pt x="568" y="106"/>
                    <a:pt x="569" y="106"/>
                    <a:pt x="570" y="107"/>
                  </a:cubicBezTo>
                  <a:cubicBezTo>
                    <a:pt x="565" y="106"/>
                    <a:pt x="559" y="105"/>
                    <a:pt x="554" y="104"/>
                  </a:cubicBezTo>
                  <a:lnTo>
                    <a:pt x="554" y="104"/>
                  </a:lnTo>
                  <a:cubicBezTo>
                    <a:pt x="547" y="103"/>
                    <a:pt x="540" y="102"/>
                    <a:pt x="534" y="101"/>
                  </a:cubicBezTo>
                  <a:lnTo>
                    <a:pt x="534" y="101"/>
                  </a:lnTo>
                  <a:cubicBezTo>
                    <a:pt x="540" y="102"/>
                    <a:pt x="547" y="103"/>
                    <a:pt x="554" y="104"/>
                  </a:cubicBezTo>
                  <a:lnTo>
                    <a:pt x="554" y="104"/>
                  </a:lnTo>
                  <a:cubicBezTo>
                    <a:pt x="558" y="105"/>
                    <a:pt x="563" y="105"/>
                    <a:pt x="567" y="106"/>
                  </a:cubicBezTo>
                  <a:lnTo>
                    <a:pt x="567" y="106"/>
                  </a:lnTo>
                  <a:cubicBezTo>
                    <a:pt x="556" y="103"/>
                    <a:pt x="546" y="102"/>
                    <a:pt x="533" y="101"/>
                  </a:cubicBezTo>
                  <a:lnTo>
                    <a:pt x="533" y="101"/>
                  </a:lnTo>
                  <a:cubicBezTo>
                    <a:pt x="533" y="101"/>
                    <a:pt x="533" y="101"/>
                    <a:pt x="534" y="101"/>
                  </a:cubicBezTo>
                  <a:lnTo>
                    <a:pt x="534" y="101"/>
                  </a:lnTo>
                  <a:cubicBezTo>
                    <a:pt x="413" y="77"/>
                    <a:pt x="297" y="26"/>
                    <a:pt x="173" y="5"/>
                  </a:cubicBezTo>
                  <a:cubicBezTo>
                    <a:pt x="160" y="2"/>
                    <a:pt x="148" y="1"/>
                    <a:pt x="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2" name="Google Shape;562;p43"/>
            <p:cNvSpPr/>
            <p:nvPr/>
          </p:nvSpPr>
          <p:spPr>
            <a:xfrm>
              <a:off x="2597927" y="1961384"/>
              <a:ext cx="38639" cy="28739"/>
            </a:xfrm>
            <a:custGeom>
              <a:avLst/>
              <a:gdLst/>
              <a:ahLst/>
              <a:cxnLst/>
              <a:rect l="l" t="t" r="r" b="b"/>
              <a:pathLst>
                <a:path w="956" h="711" extrusionOk="0">
                  <a:moveTo>
                    <a:pt x="153" y="0"/>
                  </a:moveTo>
                  <a:cubicBezTo>
                    <a:pt x="105" y="0"/>
                    <a:pt x="56" y="23"/>
                    <a:pt x="34" y="66"/>
                  </a:cubicBezTo>
                  <a:cubicBezTo>
                    <a:pt x="1" y="135"/>
                    <a:pt x="15" y="213"/>
                    <a:pt x="84" y="251"/>
                  </a:cubicBezTo>
                  <a:cubicBezTo>
                    <a:pt x="264" y="356"/>
                    <a:pt x="423" y="503"/>
                    <a:pt x="601" y="615"/>
                  </a:cubicBezTo>
                  <a:cubicBezTo>
                    <a:pt x="647" y="644"/>
                    <a:pt x="697" y="671"/>
                    <a:pt x="748" y="694"/>
                  </a:cubicBezTo>
                  <a:cubicBezTo>
                    <a:pt x="765" y="704"/>
                    <a:pt x="780" y="708"/>
                    <a:pt x="798" y="708"/>
                  </a:cubicBezTo>
                  <a:cubicBezTo>
                    <a:pt x="805" y="710"/>
                    <a:pt x="812" y="710"/>
                    <a:pt x="819" y="710"/>
                  </a:cubicBezTo>
                  <a:cubicBezTo>
                    <a:pt x="830" y="710"/>
                    <a:pt x="840" y="709"/>
                    <a:pt x="852" y="706"/>
                  </a:cubicBezTo>
                  <a:cubicBezTo>
                    <a:pt x="883" y="698"/>
                    <a:pt x="916" y="675"/>
                    <a:pt x="933" y="644"/>
                  </a:cubicBezTo>
                  <a:cubicBezTo>
                    <a:pt x="947" y="613"/>
                    <a:pt x="956" y="576"/>
                    <a:pt x="945" y="540"/>
                  </a:cubicBezTo>
                  <a:cubicBezTo>
                    <a:pt x="935" y="509"/>
                    <a:pt x="914" y="472"/>
                    <a:pt x="883" y="460"/>
                  </a:cubicBezTo>
                  <a:cubicBezTo>
                    <a:pt x="695" y="379"/>
                    <a:pt x="535" y="234"/>
                    <a:pt x="367" y="116"/>
                  </a:cubicBezTo>
                  <a:cubicBezTo>
                    <a:pt x="318" y="81"/>
                    <a:pt x="270" y="48"/>
                    <a:pt x="218" y="17"/>
                  </a:cubicBezTo>
                  <a:cubicBezTo>
                    <a:pt x="199" y="6"/>
                    <a:pt x="176" y="0"/>
                    <a:pt x="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3" name="Google Shape;563;p43"/>
            <p:cNvSpPr/>
            <p:nvPr/>
          </p:nvSpPr>
          <p:spPr>
            <a:xfrm>
              <a:off x="2571574" y="1983008"/>
              <a:ext cx="29101" cy="17987"/>
            </a:xfrm>
            <a:custGeom>
              <a:avLst/>
              <a:gdLst/>
              <a:ahLst/>
              <a:cxnLst/>
              <a:rect l="l" t="t" r="r" b="b"/>
              <a:pathLst>
                <a:path w="720" h="445" extrusionOk="0">
                  <a:moveTo>
                    <a:pt x="139" y="1"/>
                  </a:moveTo>
                  <a:cubicBezTo>
                    <a:pt x="128" y="1"/>
                    <a:pt x="116" y="2"/>
                    <a:pt x="104" y="5"/>
                  </a:cubicBezTo>
                  <a:cubicBezTo>
                    <a:pt x="73" y="14"/>
                    <a:pt x="40" y="37"/>
                    <a:pt x="23" y="68"/>
                  </a:cubicBezTo>
                  <a:cubicBezTo>
                    <a:pt x="9" y="99"/>
                    <a:pt x="1" y="134"/>
                    <a:pt x="11" y="171"/>
                  </a:cubicBezTo>
                  <a:cubicBezTo>
                    <a:pt x="19" y="200"/>
                    <a:pt x="40" y="235"/>
                    <a:pt x="71" y="248"/>
                  </a:cubicBezTo>
                  <a:cubicBezTo>
                    <a:pt x="226" y="318"/>
                    <a:pt x="384" y="382"/>
                    <a:pt x="547" y="440"/>
                  </a:cubicBezTo>
                  <a:cubicBezTo>
                    <a:pt x="557" y="444"/>
                    <a:pt x="568" y="445"/>
                    <a:pt x="579" y="445"/>
                  </a:cubicBezTo>
                  <a:cubicBezTo>
                    <a:pt x="604" y="445"/>
                    <a:pt x="631" y="438"/>
                    <a:pt x="651" y="428"/>
                  </a:cubicBezTo>
                  <a:cubicBezTo>
                    <a:pt x="678" y="411"/>
                    <a:pt x="705" y="378"/>
                    <a:pt x="713" y="347"/>
                  </a:cubicBezTo>
                  <a:cubicBezTo>
                    <a:pt x="719" y="314"/>
                    <a:pt x="719" y="275"/>
                    <a:pt x="698" y="244"/>
                  </a:cubicBezTo>
                  <a:cubicBezTo>
                    <a:pt x="678" y="213"/>
                    <a:pt x="653" y="194"/>
                    <a:pt x="620" y="181"/>
                  </a:cubicBezTo>
                  <a:cubicBezTo>
                    <a:pt x="508" y="140"/>
                    <a:pt x="394" y="97"/>
                    <a:pt x="284" y="51"/>
                  </a:cubicBezTo>
                  <a:lnTo>
                    <a:pt x="284" y="51"/>
                  </a:lnTo>
                  <a:cubicBezTo>
                    <a:pt x="286" y="52"/>
                    <a:pt x="289" y="53"/>
                    <a:pt x="291" y="55"/>
                  </a:cubicBezTo>
                  <a:lnTo>
                    <a:pt x="291" y="55"/>
                  </a:lnTo>
                  <a:lnTo>
                    <a:pt x="208" y="18"/>
                  </a:lnTo>
                  <a:cubicBezTo>
                    <a:pt x="185" y="8"/>
                    <a:pt x="163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4" name="Google Shape;564;p43"/>
            <p:cNvSpPr/>
            <p:nvPr/>
          </p:nvSpPr>
          <p:spPr>
            <a:xfrm>
              <a:off x="2646672" y="2059682"/>
              <a:ext cx="35082" cy="14672"/>
            </a:xfrm>
            <a:custGeom>
              <a:avLst/>
              <a:gdLst/>
              <a:ahLst/>
              <a:cxnLst/>
              <a:rect l="l" t="t" r="r" b="b"/>
              <a:pathLst>
                <a:path w="868" h="363" extrusionOk="0">
                  <a:moveTo>
                    <a:pt x="329" y="268"/>
                  </a:moveTo>
                  <a:cubicBezTo>
                    <a:pt x="320" y="271"/>
                    <a:pt x="313" y="272"/>
                    <a:pt x="304" y="273"/>
                  </a:cubicBezTo>
                  <a:lnTo>
                    <a:pt x="304" y="273"/>
                  </a:lnTo>
                  <a:cubicBezTo>
                    <a:pt x="313" y="271"/>
                    <a:pt x="321" y="270"/>
                    <a:pt x="329" y="268"/>
                  </a:cubicBezTo>
                  <a:close/>
                  <a:moveTo>
                    <a:pt x="439" y="268"/>
                  </a:moveTo>
                  <a:lnTo>
                    <a:pt x="439" y="268"/>
                  </a:lnTo>
                  <a:cubicBezTo>
                    <a:pt x="450" y="270"/>
                    <a:pt x="460" y="272"/>
                    <a:pt x="471" y="274"/>
                  </a:cubicBezTo>
                  <a:lnTo>
                    <a:pt x="471" y="274"/>
                  </a:lnTo>
                  <a:cubicBezTo>
                    <a:pt x="460" y="272"/>
                    <a:pt x="450" y="272"/>
                    <a:pt x="439" y="268"/>
                  </a:cubicBezTo>
                  <a:close/>
                  <a:moveTo>
                    <a:pt x="219" y="296"/>
                  </a:moveTo>
                  <a:cubicBezTo>
                    <a:pt x="215" y="298"/>
                    <a:pt x="212" y="299"/>
                    <a:pt x="207" y="301"/>
                  </a:cubicBezTo>
                  <a:cubicBezTo>
                    <a:pt x="206" y="302"/>
                    <a:pt x="205" y="302"/>
                    <a:pt x="204" y="303"/>
                  </a:cubicBezTo>
                  <a:lnTo>
                    <a:pt x="204" y="303"/>
                  </a:lnTo>
                  <a:cubicBezTo>
                    <a:pt x="209" y="301"/>
                    <a:pt x="214" y="298"/>
                    <a:pt x="219" y="296"/>
                  </a:cubicBezTo>
                  <a:close/>
                  <a:moveTo>
                    <a:pt x="374" y="1"/>
                  </a:moveTo>
                  <a:cubicBezTo>
                    <a:pt x="322" y="1"/>
                    <a:pt x="270" y="6"/>
                    <a:pt x="218" y="18"/>
                  </a:cubicBezTo>
                  <a:cubicBezTo>
                    <a:pt x="166" y="28"/>
                    <a:pt x="120" y="47"/>
                    <a:pt x="73" y="69"/>
                  </a:cubicBezTo>
                  <a:cubicBezTo>
                    <a:pt x="46" y="82"/>
                    <a:pt x="19" y="121"/>
                    <a:pt x="10" y="150"/>
                  </a:cubicBezTo>
                  <a:cubicBezTo>
                    <a:pt x="0" y="181"/>
                    <a:pt x="6" y="225"/>
                    <a:pt x="25" y="254"/>
                  </a:cubicBezTo>
                  <a:cubicBezTo>
                    <a:pt x="42" y="283"/>
                    <a:pt x="70" y="308"/>
                    <a:pt x="104" y="316"/>
                  </a:cubicBezTo>
                  <a:cubicBezTo>
                    <a:pt x="114" y="318"/>
                    <a:pt x="124" y="319"/>
                    <a:pt x="133" y="319"/>
                  </a:cubicBezTo>
                  <a:cubicBezTo>
                    <a:pt x="158" y="319"/>
                    <a:pt x="181" y="312"/>
                    <a:pt x="204" y="303"/>
                  </a:cubicBezTo>
                  <a:lnTo>
                    <a:pt x="204" y="303"/>
                  </a:lnTo>
                  <a:cubicBezTo>
                    <a:pt x="201" y="304"/>
                    <a:pt x="198" y="305"/>
                    <a:pt x="195" y="306"/>
                  </a:cubicBezTo>
                  <a:cubicBezTo>
                    <a:pt x="203" y="302"/>
                    <a:pt x="211" y="299"/>
                    <a:pt x="219" y="296"/>
                  </a:cubicBezTo>
                  <a:lnTo>
                    <a:pt x="219" y="296"/>
                  </a:lnTo>
                  <a:cubicBezTo>
                    <a:pt x="219" y="296"/>
                    <a:pt x="219" y="296"/>
                    <a:pt x="219" y="296"/>
                  </a:cubicBezTo>
                  <a:lnTo>
                    <a:pt x="219" y="296"/>
                  </a:lnTo>
                  <a:cubicBezTo>
                    <a:pt x="219" y="296"/>
                    <a:pt x="219" y="296"/>
                    <a:pt x="220" y="296"/>
                  </a:cubicBezTo>
                  <a:lnTo>
                    <a:pt x="220" y="296"/>
                  </a:lnTo>
                  <a:cubicBezTo>
                    <a:pt x="247" y="286"/>
                    <a:pt x="275" y="279"/>
                    <a:pt x="304" y="273"/>
                  </a:cubicBezTo>
                  <a:lnTo>
                    <a:pt x="304" y="273"/>
                  </a:lnTo>
                  <a:cubicBezTo>
                    <a:pt x="330" y="270"/>
                    <a:pt x="356" y="268"/>
                    <a:pt x="383" y="268"/>
                  </a:cubicBezTo>
                  <a:cubicBezTo>
                    <a:pt x="413" y="268"/>
                    <a:pt x="443" y="270"/>
                    <a:pt x="472" y="274"/>
                  </a:cubicBezTo>
                  <a:lnTo>
                    <a:pt x="472" y="274"/>
                  </a:lnTo>
                  <a:cubicBezTo>
                    <a:pt x="507" y="281"/>
                    <a:pt x="541" y="291"/>
                    <a:pt x="574" y="303"/>
                  </a:cubicBezTo>
                  <a:lnTo>
                    <a:pt x="574" y="303"/>
                  </a:lnTo>
                  <a:cubicBezTo>
                    <a:pt x="599" y="315"/>
                    <a:pt x="624" y="329"/>
                    <a:pt x="648" y="345"/>
                  </a:cubicBezTo>
                  <a:cubicBezTo>
                    <a:pt x="668" y="356"/>
                    <a:pt x="693" y="362"/>
                    <a:pt x="718" y="362"/>
                  </a:cubicBezTo>
                  <a:cubicBezTo>
                    <a:pt x="730" y="362"/>
                    <a:pt x="741" y="361"/>
                    <a:pt x="752" y="357"/>
                  </a:cubicBezTo>
                  <a:cubicBezTo>
                    <a:pt x="783" y="349"/>
                    <a:pt x="816" y="326"/>
                    <a:pt x="833" y="295"/>
                  </a:cubicBezTo>
                  <a:cubicBezTo>
                    <a:pt x="868" y="229"/>
                    <a:pt x="847" y="152"/>
                    <a:pt x="783" y="111"/>
                  </a:cubicBezTo>
                  <a:cubicBezTo>
                    <a:pt x="708" y="59"/>
                    <a:pt x="615" y="26"/>
                    <a:pt x="524" y="14"/>
                  </a:cubicBezTo>
                  <a:cubicBezTo>
                    <a:pt x="474" y="5"/>
                    <a:pt x="424" y="1"/>
                    <a:pt x="3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5" name="Google Shape;565;p43"/>
            <p:cNvSpPr/>
            <p:nvPr/>
          </p:nvSpPr>
          <p:spPr>
            <a:xfrm>
              <a:off x="2587741" y="1914781"/>
              <a:ext cx="23725" cy="19927"/>
            </a:xfrm>
            <a:custGeom>
              <a:avLst/>
              <a:gdLst/>
              <a:ahLst/>
              <a:cxnLst/>
              <a:rect l="l" t="t" r="r" b="b"/>
              <a:pathLst>
                <a:path w="587" h="493" extrusionOk="0">
                  <a:moveTo>
                    <a:pt x="142" y="0"/>
                  </a:moveTo>
                  <a:cubicBezTo>
                    <a:pt x="129" y="0"/>
                    <a:pt x="116" y="2"/>
                    <a:pt x="104" y="6"/>
                  </a:cubicBezTo>
                  <a:cubicBezTo>
                    <a:pt x="73" y="14"/>
                    <a:pt x="40" y="37"/>
                    <a:pt x="25" y="68"/>
                  </a:cubicBezTo>
                  <a:cubicBezTo>
                    <a:pt x="9" y="99"/>
                    <a:pt x="0" y="134"/>
                    <a:pt x="11" y="171"/>
                  </a:cubicBezTo>
                  <a:cubicBezTo>
                    <a:pt x="17" y="205"/>
                    <a:pt x="38" y="236"/>
                    <a:pt x="69" y="252"/>
                  </a:cubicBezTo>
                  <a:cubicBezTo>
                    <a:pt x="135" y="289"/>
                    <a:pt x="199" y="330"/>
                    <a:pt x="260" y="375"/>
                  </a:cubicBezTo>
                  <a:lnTo>
                    <a:pt x="260" y="375"/>
                  </a:lnTo>
                  <a:cubicBezTo>
                    <a:pt x="259" y="374"/>
                    <a:pt x="258" y="373"/>
                    <a:pt x="257" y="372"/>
                  </a:cubicBezTo>
                  <a:lnTo>
                    <a:pt x="257" y="372"/>
                  </a:lnTo>
                  <a:cubicBezTo>
                    <a:pt x="259" y="374"/>
                    <a:pt x="261" y="375"/>
                    <a:pt x="263" y="377"/>
                  </a:cubicBezTo>
                  <a:lnTo>
                    <a:pt x="263" y="377"/>
                  </a:lnTo>
                  <a:cubicBezTo>
                    <a:pt x="262" y="377"/>
                    <a:pt x="261" y="376"/>
                    <a:pt x="260" y="375"/>
                  </a:cubicBezTo>
                  <a:lnTo>
                    <a:pt x="260" y="375"/>
                  </a:lnTo>
                  <a:cubicBezTo>
                    <a:pt x="262" y="377"/>
                    <a:pt x="264" y="379"/>
                    <a:pt x="266" y="380"/>
                  </a:cubicBezTo>
                  <a:lnTo>
                    <a:pt x="266" y="380"/>
                  </a:lnTo>
                  <a:cubicBezTo>
                    <a:pt x="265" y="379"/>
                    <a:pt x="264" y="378"/>
                    <a:pt x="263" y="377"/>
                  </a:cubicBezTo>
                  <a:lnTo>
                    <a:pt x="263" y="377"/>
                  </a:lnTo>
                  <a:cubicBezTo>
                    <a:pt x="267" y="381"/>
                    <a:pt x="272" y="384"/>
                    <a:pt x="277" y="388"/>
                  </a:cubicBezTo>
                  <a:lnTo>
                    <a:pt x="277" y="388"/>
                  </a:lnTo>
                  <a:cubicBezTo>
                    <a:pt x="273" y="385"/>
                    <a:pt x="270" y="383"/>
                    <a:pt x="266" y="380"/>
                  </a:cubicBezTo>
                  <a:lnTo>
                    <a:pt x="266" y="380"/>
                  </a:lnTo>
                  <a:cubicBezTo>
                    <a:pt x="295" y="404"/>
                    <a:pt x="326" y="427"/>
                    <a:pt x="354" y="453"/>
                  </a:cubicBezTo>
                  <a:cubicBezTo>
                    <a:pt x="379" y="476"/>
                    <a:pt x="412" y="492"/>
                    <a:pt x="450" y="492"/>
                  </a:cubicBezTo>
                  <a:cubicBezTo>
                    <a:pt x="483" y="492"/>
                    <a:pt x="522" y="476"/>
                    <a:pt x="545" y="453"/>
                  </a:cubicBezTo>
                  <a:cubicBezTo>
                    <a:pt x="568" y="426"/>
                    <a:pt x="586" y="393"/>
                    <a:pt x="584" y="358"/>
                  </a:cubicBezTo>
                  <a:cubicBezTo>
                    <a:pt x="580" y="323"/>
                    <a:pt x="570" y="287"/>
                    <a:pt x="545" y="263"/>
                  </a:cubicBezTo>
                  <a:cubicBezTo>
                    <a:pt x="441" y="169"/>
                    <a:pt x="327" y="87"/>
                    <a:pt x="207" y="18"/>
                  </a:cubicBezTo>
                  <a:cubicBezTo>
                    <a:pt x="187" y="6"/>
                    <a:pt x="165" y="0"/>
                    <a:pt x="1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6" name="Google Shape;566;p43"/>
            <p:cNvSpPr/>
            <p:nvPr/>
          </p:nvSpPr>
          <p:spPr>
            <a:xfrm>
              <a:off x="2679047" y="1823596"/>
              <a:ext cx="38558" cy="16330"/>
            </a:xfrm>
            <a:custGeom>
              <a:avLst/>
              <a:gdLst/>
              <a:ahLst/>
              <a:cxnLst/>
              <a:rect l="l" t="t" r="r" b="b"/>
              <a:pathLst>
                <a:path w="954" h="404" extrusionOk="0">
                  <a:moveTo>
                    <a:pt x="292" y="39"/>
                  </a:moveTo>
                  <a:cubicBezTo>
                    <a:pt x="303" y="40"/>
                    <a:pt x="313" y="40"/>
                    <a:pt x="324" y="44"/>
                  </a:cubicBezTo>
                  <a:cubicBezTo>
                    <a:pt x="313" y="42"/>
                    <a:pt x="302" y="40"/>
                    <a:pt x="292" y="39"/>
                  </a:cubicBezTo>
                  <a:close/>
                  <a:moveTo>
                    <a:pt x="535" y="328"/>
                  </a:moveTo>
                  <a:lnTo>
                    <a:pt x="535" y="328"/>
                  </a:lnTo>
                  <a:cubicBezTo>
                    <a:pt x="536" y="328"/>
                    <a:pt x="537" y="328"/>
                    <a:pt x="538" y="328"/>
                  </a:cubicBezTo>
                  <a:lnTo>
                    <a:pt x="538" y="328"/>
                  </a:lnTo>
                  <a:cubicBezTo>
                    <a:pt x="537" y="328"/>
                    <a:pt x="536" y="328"/>
                    <a:pt x="535" y="328"/>
                  </a:cubicBezTo>
                  <a:close/>
                  <a:moveTo>
                    <a:pt x="137" y="0"/>
                  </a:moveTo>
                  <a:cubicBezTo>
                    <a:pt x="127" y="0"/>
                    <a:pt x="116" y="1"/>
                    <a:pt x="104" y="5"/>
                  </a:cubicBezTo>
                  <a:cubicBezTo>
                    <a:pt x="73" y="13"/>
                    <a:pt x="38" y="36"/>
                    <a:pt x="23" y="67"/>
                  </a:cubicBezTo>
                  <a:cubicBezTo>
                    <a:pt x="7" y="98"/>
                    <a:pt x="0" y="133"/>
                    <a:pt x="11" y="170"/>
                  </a:cubicBezTo>
                  <a:cubicBezTo>
                    <a:pt x="17" y="199"/>
                    <a:pt x="38" y="235"/>
                    <a:pt x="69" y="247"/>
                  </a:cubicBezTo>
                  <a:cubicBezTo>
                    <a:pt x="110" y="266"/>
                    <a:pt x="152" y="282"/>
                    <a:pt x="197" y="293"/>
                  </a:cubicBezTo>
                  <a:cubicBezTo>
                    <a:pt x="243" y="303"/>
                    <a:pt x="290" y="307"/>
                    <a:pt x="336" y="313"/>
                  </a:cubicBezTo>
                  <a:cubicBezTo>
                    <a:pt x="417" y="319"/>
                    <a:pt x="493" y="324"/>
                    <a:pt x="572" y="334"/>
                  </a:cubicBezTo>
                  <a:cubicBezTo>
                    <a:pt x="570" y="333"/>
                    <a:pt x="569" y="333"/>
                    <a:pt x="567" y="332"/>
                  </a:cubicBezTo>
                  <a:lnTo>
                    <a:pt x="567" y="332"/>
                  </a:lnTo>
                  <a:cubicBezTo>
                    <a:pt x="611" y="340"/>
                    <a:pt x="654" y="350"/>
                    <a:pt x="696" y="366"/>
                  </a:cubicBezTo>
                  <a:lnTo>
                    <a:pt x="696" y="366"/>
                  </a:lnTo>
                  <a:cubicBezTo>
                    <a:pt x="708" y="373"/>
                    <a:pt x="723" y="379"/>
                    <a:pt x="736" y="386"/>
                  </a:cubicBezTo>
                  <a:cubicBezTo>
                    <a:pt x="756" y="397"/>
                    <a:pt x="779" y="403"/>
                    <a:pt x="803" y="403"/>
                  </a:cubicBezTo>
                  <a:cubicBezTo>
                    <a:pt x="815" y="403"/>
                    <a:pt x="827" y="402"/>
                    <a:pt x="839" y="398"/>
                  </a:cubicBezTo>
                  <a:cubicBezTo>
                    <a:pt x="870" y="390"/>
                    <a:pt x="903" y="367"/>
                    <a:pt x="918" y="336"/>
                  </a:cubicBezTo>
                  <a:cubicBezTo>
                    <a:pt x="953" y="274"/>
                    <a:pt x="936" y="189"/>
                    <a:pt x="870" y="152"/>
                  </a:cubicBezTo>
                  <a:cubicBezTo>
                    <a:pt x="769" y="98"/>
                    <a:pt x="663" y="75"/>
                    <a:pt x="551" y="61"/>
                  </a:cubicBezTo>
                  <a:cubicBezTo>
                    <a:pt x="464" y="50"/>
                    <a:pt x="378" y="48"/>
                    <a:pt x="290" y="38"/>
                  </a:cubicBezTo>
                  <a:lnTo>
                    <a:pt x="290" y="38"/>
                  </a:lnTo>
                  <a:cubicBezTo>
                    <a:pt x="263" y="33"/>
                    <a:pt x="236" y="27"/>
                    <a:pt x="210" y="19"/>
                  </a:cubicBezTo>
                  <a:lnTo>
                    <a:pt x="210" y="19"/>
                  </a:lnTo>
                  <a:cubicBezTo>
                    <a:pt x="209" y="18"/>
                    <a:pt x="208" y="18"/>
                    <a:pt x="208" y="17"/>
                  </a:cubicBezTo>
                  <a:cubicBezTo>
                    <a:pt x="183" y="7"/>
                    <a:pt x="161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7" name="Google Shape;567;p43"/>
            <p:cNvSpPr/>
            <p:nvPr/>
          </p:nvSpPr>
          <p:spPr>
            <a:xfrm>
              <a:off x="2684504" y="1879010"/>
              <a:ext cx="34436" cy="12732"/>
            </a:xfrm>
            <a:custGeom>
              <a:avLst/>
              <a:gdLst/>
              <a:ahLst/>
              <a:cxnLst/>
              <a:rect l="l" t="t" r="r" b="b"/>
              <a:pathLst>
                <a:path w="852" h="315" extrusionOk="0">
                  <a:moveTo>
                    <a:pt x="720" y="0"/>
                  </a:moveTo>
                  <a:cubicBezTo>
                    <a:pt x="718" y="0"/>
                    <a:pt x="716" y="0"/>
                    <a:pt x="714" y="0"/>
                  </a:cubicBezTo>
                  <a:cubicBezTo>
                    <a:pt x="546" y="11"/>
                    <a:pt x="378" y="46"/>
                    <a:pt x="208" y="46"/>
                  </a:cubicBezTo>
                  <a:cubicBezTo>
                    <a:pt x="185" y="46"/>
                    <a:pt x="161" y="45"/>
                    <a:pt x="137" y="44"/>
                  </a:cubicBezTo>
                  <a:cubicBezTo>
                    <a:pt x="135" y="44"/>
                    <a:pt x="133" y="44"/>
                    <a:pt x="132" y="44"/>
                  </a:cubicBezTo>
                  <a:cubicBezTo>
                    <a:pt x="100" y="44"/>
                    <a:pt x="63" y="62"/>
                    <a:pt x="41" y="83"/>
                  </a:cubicBezTo>
                  <a:cubicBezTo>
                    <a:pt x="17" y="106"/>
                    <a:pt x="0" y="145"/>
                    <a:pt x="2" y="178"/>
                  </a:cubicBezTo>
                  <a:cubicBezTo>
                    <a:pt x="4" y="257"/>
                    <a:pt x="62" y="311"/>
                    <a:pt x="137" y="313"/>
                  </a:cubicBezTo>
                  <a:cubicBezTo>
                    <a:pt x="158" y="314"/>
                    <a:pt x="179" y="315"/>
                    <a:pt x="200" y="315"/>
                  </a:cubicBezTo>
                  <a:cubicBezTo>
                    <a:pt x="373" y="315"/>
                    <a:pt x="541" y="281"/>
                    <a:pt x="714" y="270"/>
                  </a:cubicBezTo>
                  <a:cubicBezTo>
                    <a:pt x="750" y="267"/>
                    <a:pt x="781" y="257"/>
                    <a:pt x="810" y="230"/>
                  </a:cubicBezTo>
                  <a:cubicBezTo>
                    <a:pt x="833" y="207"/>
                    <a:pt x="851" y="168"/>
                    <a:pt x="849" y="135"/>
                  </a:cubicBezTo>
                  <a:cubicBezTo>
                    <a:pt x="845" y="102"/>
                    <a:pt x="835" y="65"/>
                    <a:pt x="810" y="40"/>
                  </a:cubicBezTo>
                  <a:cubicBezTo>
                    <a:pt x="784" y="16"/>
                    <a:pt x="753" y="0"/>
                    <a:pt x="7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8" name="Google Shape;568;p43"/>
            <p:cNvSpPr/>
            <p:nvPr/>
          </p:nvSpPr>
          <p:spPr>
            <a:xfrm>
              <a:off x="2688101" y="1921854"/>
              <a:ext cx="43287" cy="18149"/>
            </a:xfrm>
            <a:custGeom>
              <a:avLst/>
              <a:gdLst/>
              <a:ahLst/>
              <a:cxnLst/>
              <a:rect l="l" t="t" r="r" b="b"/>
              <a:pathLst>
                <a:path w="1071" h="449" extrusionOk="0">
                  <a:moveTo>
                    <a:pt x="555" y="284"/>
                  </a:moveTo>
                  <a:lnTo>
                    <a:pt x="555" y="284"/>
                  </a:lnTo>
                  <a:cubicBezTo>
                    <a:pt x="554" y="284"/>
                    <a:pt x="552" y="285"/>
                    <a:pt x="551" y="285"/>
                  </a:cubicBezTo>
                  <a:lnTo>
                    <a:pt x="551" y="285"/>
                  </a:lnTo>
                  <a:cubicBezTo>
                    <a:pt x="552" y="285"/>
                    <a:pt x="554" y="285"/>
                    <a:pt x="555" y="284"/>
                  </a:cubicBezTo>
                  <a:close/>
                  <a:moveTo>
                    <a:pt x="246" y="389"/>
                  </a:moveTo>
                  <a:cubicBezTo>
                    <a:pt x="242" y="392"/>
                    <a:pt x="239" y="396"/>
                    <a:pt x="236" y="400"/>
                  </a:cubicBezTo>
                  <a:cubicBezTo>
                    <a:pt x="240" y="396"/>
                    <a:pt x="243" y="393"/>
                    <a:pt x="246" y="389"/>
                  </a:cubicBezTo>
                  <a:close/>
                  <a:moveTo>
                    <a:pt x="791" y="1"/>
                  </a:moveTo>
                  <a:cubicBezTo>
                    <a:pt x="724" y="1"/>
                    <a:pt x="659" y="4"/>
                    <a:pt x="594" y="11"/>
                  </a:cubicBezTo>
                  <a:cubicBezTo>
                    <a:pt x="454" y="25"/>
                    <a:pt x="315" y="48"/>
                    <a:pt x="186" y="108"/>
                  </a:cubicBezTo>
                  <a:cubicBezTo>
                    <a:pt x="120" y="139"/>
                    <a:pt x="62" y="187"/>
                    <a:pt x="21" y="247"/>
                  </a:cubicBezTo>
                  <a:cubicBezTo>
                    <a:pt x="4" y="274"/>
                    <a:pt x="0" y="319"/>
                    <a:pt x="8" y="351"/>
                  </a:cubicBezTo>
                  <a:cubicBezTo>
                    <a:pt x="17" y="382"/>
                    <a:pt x="39" y="415"/>
                    <a:pt x="71" y="431"/>
                  </a:cubicBezTo>
                  <a:cubicBezTo>
                    <a:pt x="92" y="441"/>
                    <a:pt x="116" y="448"/>
                    <a:pt x="141" y="448"/>
                  </a:cubicBezTo>
                  <a:cubicBezTo>
                    <a:pt x="152" y="448"/>
                    <a:pt x="163" y="447"/>
                    <a:pt x="174" y="444"/>
                  </a:cubicBezTo>
                  <a:cubicBezTo>
                    <a:pt x="205" y="433"/>
                    <a:pt x="228" y="413"/>
                    <a:pt x="249" y="384"/>
                  </a:cubicBezTo>
                  <a:cubicBezTo>
                    <a:pt x="249" y="383"/>
                    <a:pt x="249" y="383"/>
                    <a:pt x="250" y="383"/>
                  </a:cubicBezTo>
                  <a:lnTo>
                    <a:pt x="250" y="383"/>
                  </a:lnTo>
                  <a:cubicBezTo>
                    <a:pt x="248" y="385"/>
                    <a:pt x="247" y="387"/>
                    <a:pt x="246" y="389"/>
                  </a:cubicBezTo>
                  <a:lnTo>
                    <a:pt x="246" y="389"/>
                  </a:lnTo>
                  <a:cubicBezTo>
                    <a:pt x="250" y="384"/>
                    <a:pt x="254" y="380"/>
                    <a:pt x="258" y="376"/>
                  </a:cubicBezTo>
                  <a:lnTo>
                    <a:pt x="258" y="376"/>
                  </a:lnTo>
                  <a:cubicBezTo>
                    <a:pt x="283" y="358"/>
                    <a:pt x="310" y="345"/>
                    <a:pt x="340" y="332"/>
                  </a:cubicBezTo>
                  <a:lnTo>
                    <a:pt x="340" y="332"/>
                  </a:lnTo>
                  <a:cubicBezTo>
                    <a:pt x="329" y="338"/>
                    <a:pt x="319" y="342"/>
                    <a:pt x="309" y="346"/>
                  </a:cubicBezTo>
                  <a:cubicBezTo>
                    <a:pt x="386" y="316"/>
                    <a:pt x="469" y="297"/>
                    <a:pt x="551" y="285"/>
                  </a:cubicBezTo>
                  <a:lnTo>
                    <a:pt x="551" y="285"/>
                  </a:lnTo>
                  <a:cubicBezTo>
                    <a:pt x="541" y="286"/>
                    <a:pt x="533" y="287"/>
                    <a:pt x="522" y="288"/>
                  </a:cubicBezTo>
                  <a:lnTo>
                    <a:pt x="522" y="288"/>
                  </a:lnTo>
                  <a:cubicBezTo>
                    <a:pt x="615" y="276"/>
                    <a:pt x="706" y="271"/>
                    <a:pt x="798" y="271"/>
                  </a:cubicBezTo>
                  <a:cubicBezTo>
                    <a:pt x="843" y="271"/>
                    <a:pt x="887" y="272"/>
                    <a:pt x="932" y="274"/>
                  </a:cubicBezTo>
                  <a:cubicBezTo>
                    <a:pt x="933" y="274"/>
                    <a:pt x="934" y="274"/>
                    <a:pt x="935" y="274"/>
                  </a:cubicBezTo>
                  <a:cubicBezTo>
                    <a:pt x="1004" y="274"/>
                    <a:pt x="1071" y="207"/>
                    <a:pt x="1067" y="139"/>
                  </a:cubicBezTo>
                  <a:cubicBezTo>
                    <a:pt x="1062" y="63"/>
                    <a:pt x="1006" y="9"/>
                    <a:pt x="932" y="5"/>
                  </a:cubicBezTo>
                  <a:cubicBezTo>
                    <a:pt x="885" y="2"/>
                    <a:pt x="838" y="1"/>
                    <a:pt x="7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9" name="Google Shape;569;p43"/>
            <p:cNvSpPr/>
            <p:nvPr/>
          </p:nvSpPr>
          <p:spPr>
            <a:xfrm>
              <a:off x="2700469" y="1968700"/>
              <a:ext cx="25503" cy="12813"/>
            </a:xfrm>
            <a:custGeom>
              <a:avLst/>
              <a:gdLst/>
              <a:ahLst/>
              <a:cxnLst/>
              <a:rect l="l" t="t" r="r" b="b"/>
              <a:pathLst>
                <a:path w="631" h="317" extrusionOk="0">
                  <a:moveTo>
                    <a:pt x="302" y="41"/>
                  </a:moveTo>
                  <a:cubicBezTo>
                    <a:pt x="313" y="43"/>
                    <a:pt x="323" y="43"/>
                    <a:pt x="334" y="47"/>
                  </a:cubicBezTo>
                  <a:cubicBezTo>
                    <a:pt x="323" y="45"/>
                    <a:pt x="313" y="43"/>
                    <a:pt x="302" y="41"/>
                  </a:cubicBezTo>
                  <a:close/>
                  <a:moveTo>
                    <a:pt x="139" y="0"/>
                  </a:moveTo>
                  <a:cubicBezTo>
                    <a:pt x="128" y="0"/>
                    <a:pt x="116" y="2"/>
                    <a:pt x="104" y="5"/>
                  </a:cubicBezTo>
                  <a:cubicBezTo>
                    <a:pt x="73" y="12"/>
                    <a:pt x="40" y="36"/>
                    <a:pt x="23" y="67"/>
                  </a:cubicBezTo>
                  <a:cubicBezTo>
                    <a:pt x="9" y="99"/>
                    <a:pt x="1" y="134"/>
                    <a:pt x="11" y="171"/>
                  </a:cubicBezTo>
                  <a:cubicBezTo>
                    <a:pt x="21" y="198"/>
                    <a:pt x="40" y="233"/>
                    <a:pt x="71" y="248"/>
                  </a:cubicBezTo>
                  <a:cubicBezTo>
                    <a:pt x="169" y="293"/>
                    <a:pt x="280" y="316"/>
                    <a:pt x="390" y="316"/>
                  </a:cubicBezTo>
                  <a:cubicBezTo>
                    <a:pt x="424" y="316"/>
                    <a:pt x="458" y="314"/>
                    <a:pt x="491" y="310"/>
                  </a:cubicBezTo>
                  <a:cubicBezTo>
                    <a:pt x="529" y="306"/>
                    <a:pt x="560" y="297"/>
                    <a:pt x="589" y="270"/>
                  </a:cubicBezTo>
                  <a:cubicBezTo>
                    <a:pt x="611" y="248"/>
                    <a:pt x="630" y="208"/>
                    <a:pt x="626" y="175"/>
                  </a:cubicBezTo>
                  <a:cubicBezTo>
                    <a:pt x="624" y="142"/>
                    <a:pt x="614" y="105"/>
                    <a:pt x="589" y="80"/>
                  </a:cubicBezTo>
                  <a:cubicBezTo>
                    <a:pt x="566" y="59"/>
                    <a:pt x="535" y="40"/>
                    <a:pt x="501" y="40"/>
                  </a:cubicBezTo>
                  <a:cubicBezTo>
                    <a:pt x="498" y="40"/>
                    <a:pt x="495" y="40"/>
                    <a:pt x="491" y="41"/>
                  </a:cubicBezTo>
                  <a:cubicBezTo>
                    <a:pt x="459" y="45"/>
                    <a:pt x="427" y="47"/>
                    <a:pt x="394" y="47"/>
                  </a:cubicBezTo>
                  <a:cubicBezTo>
                    <a:pt x="363" y="47"/>
                    <a:pt x="331" y="45"/>
                    <a:pt x="301" y="41"/>
                  </a:cubicBezTo>
                  <a:lnTo>
                    <a:pt x="301" y="41"/>
                  </a:lnTo>
                  <a:cubicBezTo>
                    <a:pt x="263" y="33"/>
                    <a:pt x="226" y="24"/>
                    <a:pt x="189" y="9"/>
                  </a:cubicBezTo>
                  <a:lnTo>
                    <a:pt x="189" y="9"/>
                  </a:lnTo>
                  <a:cubicBezTo>
                    <a:pt x="189" y="10"/>
                    <a:pt x="190" y="10"/>
                    <a:pt x="190" y="10"/>
                  </a:cubicBezTo>
                  <a:lnTo>
                    <a:pt x="190" y="10"/>
                  </a:lnTo>
                  <a:cubicBezTo>
                    <a:pt x="173" y="4"/>
                    <a:pt x="156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0" name="Google Shape;570;p43"/>
            <p:cNvSpPr/>
            <p:nvPr/>
          </p:nvSpPr>
          <p:spPr>
            <a:xfrm>
              <a:off x="2761339" y="1982927"/>
              <a:ext cx="31000" cy="21625"/>
            </a:xfrm>
            <a:custGeom>
              <a:avLst/>
              <a:gdLst/>
              <a:ahLst/>
              <a:cxnLst/>
              <a:rect l="l" t="t" r="r" b="b"/>
              <a:pathLst>
                <a:path w="767" h="535" extrusionOk="0">
                  <a:moveTo>
                    <a:pt x="203" y="235"/>
                  </a:moveTo>
                  <a:cubicBezTo>
                    <a:pt x="195" y="238"/>
                    <a:pt x="188" y="241"/>
                    <a:pt x="181" y="245"/>
                  </a:cubicBezTo>
                  <a:lnTo>
                    <a:pt x="181" y="245"/>
                  </a:lnTo>
                  <a:cubicBezTo>
                    <a:pt x="182" y="245"/>
                    <a:pt x="182" y="245"/>
                    <a:pt x="183" y="244"/>
                  </a:cubicBezTo>
                  <a:lnTo>
                    <a:pt x="183" y="244"/>
                  </a:lnTo>
                  <a:cubicBezTo>
                    <a:pt x="189" y="241"/>
                    <a:pt x="196" y="238"/>
                    <a:pt x="203" y="235"/>
                  </a:cubicBezTo>
                  <a:close/>
                  <a:moveTo>
                    <a:pt x="622" y="0"/>
                  </a:moveTo>
                  <a:cubicBezTo>
                    <a:pt x="599" y="0"/>
                    <a:pt x="577" y="5"/>
                    <a:pt x="559" y="18"/>
                  </a:cubicBezTo>
                  <a:cubicBezTo>
                    <a:pt x="448" y="100"/>
                    <a:pt x="329" y="177"/>
                    <a:pt x="203" y="235"/>
                  </a:cubicBezTo>
                  <a:lnTo>
                    <a:pt x="203" y="235"/>
                  </a:lnTo>
                  <a:cubicBezTo>
                    <a:pt x="205" y="234"/>
                    <a:pt x="208" y="234"/>
                    <a:pt x="211" y="233"/>
                  </a:cubicBezTo>
                  <a:lnTo>
                    <a:pt x="211" y="233"/>
                  </a:lnTo>
                  <a:cubicBezTo>
                    <a:pt x="202" y="237"/>
                    <a:pt x="192" y="241"/>
                    <a:pt x="183" y="244"/>
                  </a:cubicBezTo>
                  <a:lnTo>
                    <a:pt x="183" y="244"/>
                  </a:lnTo>
                  <a:cubicBezTo>
                    <a:pt x="182" y="245"/>
                    <a:pt x="181" y="245"/>
                    <a:pt x="180" y="246"/>
                  </a:cubicBezTo>
                  <a:cubicBezTo>
                    <a:pt x="180" y="245"/>
                    <a:pt x="181" y="245"/>
                    <a:pt x="181" y="245"/>
                  </a:cubicBezTo>
                  <a:lnTo>
                    <a:pt x="181" y="245"/>
                  </a:lnTo>
                  <a:cubicBezTo>
                    <a:pt x="156" y="255"/>
                    <a:pt x="130" y="263"/>
                    <a:pt x="104" y="270"/>
                  </a:cubicBezTo>
                  <a:cubicBezTo>
                    <a:pt x="70" y="281"/>
                    <a:pt x="41" y="301"/>
                    <a:pt x="25" y="333"/>
                  </a:cubicBezTo>
                  <a:cubicBezTo>
                    <a:pt x="6" y="362"/>
                    <a:pt x="0" y="403"/>
                    <a:pt x="10" y="436"/>
                  </a:cubicBezTo>
                  <a:cubicBezTo>
                    <a:pt x="28" y="493"/>
                    <a:pt x="81" y="534"/>
                    <a:pt x="139" y="534"/>
                  </a:cubicBezTo>
                  <a:cubicBezTo>
                    <a:pt x="151" y="534"/>
                    <a:pt x="162" y="533"/>
                    <a:pt x="174" y="529"/>
                  </a:cubicBezTo>
                  <a:cubicBezTo>
                    <a:pt x="362" y="471"/>
                    <a:pt x="534" y="368"/>
                    <a:pt x="694" y="250"/>
                  </a:cubicBezTo>
                  <a:cubicBezTo>
                    <a:pt x="723" y="229"/>
                    <a:pt x="745" y="206"/>
                    <a:pt x="756" y="171"/>
                  </a:cubicBezTo>
                  <a:cubicBezTo>
                    <a:pt x="766" y="140"/>
                    <a:pt x="762" y="94"/>
                    <a:pt x="743" y="68"/>
                  </a:cubicBezTo>
                  <a:cubicBezTo>
                    <a:pt x="725" y="39"/>
                    <a:pt x="696" y="12"/>
                    <a:pt x="663" y="5"/>
                  </a:cubicBezTo>
                  <a:cubicBezTo>
                    <a:pt x="650" y="2"/>
                    <a:pt x="636" y="0"/>
                    <a:pt x="6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1" name="Google Shape;571;p43"/>
            <p:cNvSpPr/>
            <p:nvPr/>
          </p:nvSpPr>
          <p:spPr>
            <a:xfrm>
              <a:off x="2850705" y="1957867"/>
              <a:ext cx="22634" cy="37954"/>
            </a:xfrm>
            <a:custGeom>
              <a:avLst/>
              <a:gdLst/>
              <a:ahLst/>
              <a:cxnLst/>
              <a:rect l="l" t="t" r="r" b="b"/>
              <a:pathLst>
                <a:path w="560" h="939" extrusionOk="0">
                  <a:moveTo>
                    <a:pt x="273" y="103"/>
                  </a:moveTo>
                  <a:lnTo>
                    <a:pt x="273" y="103"/>
                  </a:lnTo>
                  <a:cubicBezTo>
                    <a:pt x="276" y="109"/>
                    <a:pt x="279" y="115"/>
                    <a:pt x="281" y="121"/>
                  </a:cubicBezTo>
                  <a:lnTo>
                    <a:pt x="281" y="121"/>
                  </a:lnTo>
                  <a:cubicBezTo>
                    <a:pt x="279" y="115"/>
                    <a:pt x="276" y="109"/>
                    <a:pt x="273" y="103"/>
                  </a:cubicBezTo>
                  <a:close/>
                  <a:moveTo>
                    <a:pt x="243" y="594"/>
                  </a:moveTo>
                  <a:lnTo>
                    <a:pt x="243" y="594"/>
                  </a:lnTo>
                  <a:cubicBezTo>
                    <a:pt x="244" y="602"/>
                    <a:pt x="248" y="609"/>
                    <a:pt x="252" y="616"/>
                  </a:cubicBezTo>
                  <a:lnTo>
                    <a:pt x="252" y="616"/>
                  </a:lnTo>
                  <a:cubicBezTo>
                    <a:pt x="249" y="609"/>
                    <a:pt x="246" y="601"/>
                    <a:pt x="243" y="594"/>
                  </a:cubicBezTo>
                  <a:close/>
                  <a:moveTo>
                    <a:pt x="273" y="690"/>
                  </a:moveTo>
                  <a:cubicBezTo>
                    <a:pt x="273" y="691"/>
                    <a:pt x="274" y="692"/>
                    <a:pt x="274" y="693"/>
                  </a:cubicBezTo>
                  <a:lnTo>
                    <a:pt x="274" y="693"/>
                  </a:lnTo>
                  <a:cubicBezTo>
                    <a:pt x="274" y="692"/>
                    <a:pt x="273" y="691"/>
                    <a:pt x="273" y="690"/>
                  </a:cubicBezTo>
                  <a:close/>
                  <a:moveTo>
                    <a:pt x="144" y="1"/>
                  </a:moveTo>
                  <a:cubicBezTo>
                    <a:pt x="131" y="1"/>
                    <a:pt x="118" y="3"/>
                    <a:pt x="106" y="6"/>
                  </a:cubicBezTo>
                  <a:cubicBezTo>
                    <a:pt x="75" y="17"/>
                    <a:pt x="42" y="37"/>
                    <a:pt x="25" y="68"/>
                  </a:cubicBezTo>
                  <a:cubicBezTo>
                    <a:pt x="11" y="99"/>
                    <a:pt x="1" y="139"/>
                    <a:pt x="13" y="172"/>
                  </a:cubicBezTo>
                  <a:cubicBezTo>
                    <a:pt x="44" y="259"/>
                    <a:pt x="90" y="340"/>
                    <a:pt x="139" y="418"/>
                  </a:cubicBezTo>
                  <a:cubicBezTo>
                    <a:pt x="183" y="485"/>
                    <a:pt x="228" y="549"/>
                    <a:pt x="257" y="625"/>
                  </a:cubicBezTo>
                  <a:cubicBezTo>
                    <a:pt x="255" y="622"/>
                    <a:pt x="254" y="619"/>
                    <a:pt x="252" y="616"/>
                  </a:cubicBezTo>
                  <a:lnTo>
                    <a:pt x="252" y="616"/>
                  </a:lnTo>
                  <a:cubicBezTo>
                    <a:pt x="260" y="638"/>
                    <a:pt x="268" y="662"/>
                    <a:pt x="273" y="686"/>
                  </a:cubicBezTo>
                  <a:lnTo>
                    <a:pt x="273" y="686"/>
                  </a:lnTo>
                  <a:cubicBezTo>
                    <a:pt x="273" y="687"/>
                    <a:pt x="273" y="689"/>
                    <a:pt x="273" y="690"/>
                  </a:cubicBezTo>
                  <a:lnTo>
                    <a:pt x="273" y="690"/>
                  </a:lnTo>
                  <a:cubicBezTo>
                    <a:pt x="273" y="689"/>
                    <a:pt x="273" y="687"/>
                    <a:pt x="273" y="686"/>
                  </a:cubicBezTo>
                  <a:lnTo>
                    <a:pt x="273" y="686"/>
                  </a:lnTo>
                  <a:cubicBezTo>
                    <a:pt x="275" y="695"/>
                    <a:pt x="277" y="705"/>
                    <a:pt x="278" y="714"/>
                  </a:cubicBezTo>
                  <a:cubicBezTo>
                    <a:pt x="275" y="707"/>
                    <a:pt x="275" y="700"/>
                    <a:pt x="274" y="693"/>
                  </a:cubicBezTo>
                  <a:lnTo>
                    <a:pt x="274" y="693"/>
                  </a:lnTo>
                  <a:cubicBezTo>
                    <a:pt x="278" y="730"/>
                    <a:pt x="277" y="767"/>
                    <a:pt x="272" y="803"/>
                  </a:cubicBezTo>
                  <a:cubicBezTo>
                    <a:pt x="268" y="835"/>
                    <a:pt x="290" y="876"/>
                    <a:pt x="311" y="899"/>
                  </a:cubicBezTo>
                  <a:cubicBezTo>
                    <a:pt x="333" y="920"/>
                    <a:pt x="369" y="938"/>
                    <a:pt x="401" y="938"/>
                  </a:cubicBezTo>
                  <a:cubicBezTo>
                    <a:pt x="403" y="938"/>
                    <a:pt x="405" y="938"/>
                    <a:pt x="406" y="938"/>
                  </a:cubicBezTo>
                  <a:cubicBezTo>
                    <a:pt x="440" y="936"/>
                    <a:pt x="477" y="926"/>
                    <a:pt x="502" y="899"/>
                  </a:cubicBezTo>
                  <a:cubicBezTo>
                    <a:pt x="510" y="888"/>
                    <a:pt x="516" y="880"/>
                    <a:pt x="522" y="874"/>
                  </a:cubicBezTo>
                  <a:cubicBezTo>
                    <a:pt x="539" y="847"/>
                    <a:pt x="543" y="824"/>
                    <a:pt x="543" y="801"/>
                  </a:cubicBezTo>
                  <a:cubicBezTo>
                    <a:pt x="560" y="688"/>
                    <a:pt x="531" y="576"/>
                    <a:pt x="485" y="472"/>
                  </a:cubicBezTo>
                  <a:cubicBezTo>
                    <a:pt x="448" y="389"/>
                    <a:pt x="394" y="317"/>
                    <a:pt x="346" y="238"/>
                  </a:cubicBezTo>
                  <a:cubicBezTo>
                    <a:pt x="323" y="199"/>
                    <a:pt x="301" y="162"/>
                    <a:pt x="281" y="121"/>
                  </a:cubicBezTo>
                  <a:lnTo>
                    <a:pt x="281" y="121"/>
                  </a:lnTo>
                  <a:cubicBezTo>
                    <a:pt x="283" y="124"/>
                    <a:pt x="284" y="127"/>
                    <a:pt x="284" y="130"/>
                  </a:cubicBezTo>
                  <a:cubicBezTo>
                    <a:pt x="280" y="120"/>
                    <a:pt x="276" y="110"/>
                    <a:pt x="272" y="99"/>
                  </a:cubicBezTo>
                  <a:lnTo>
                    <a:pt x="272" y="99"/>
                  </a:lnTo>
                  <a:cubicBezTo>
                    <a:pt x="272" y="101"/>
                    <a:pt x="273" y="102"/>
                    <a:pt x="273" y="103"/>
                  </a:cubicBezTo>
                  <a:lnTo>
                    <a:pt x="273" y="103"/>
                  </a:lnTo>
                  <a:cubicBezTo>
                    <a:pt x="273" y="102"/>
                    <a:pt x="272" y="101"/>
                    <a:pt x="272" y="99"/>
                  </a:cubicBezTo>
                  <a:cubicBezTo>
                    <a:pt x="259" y="66"/>
                    <a:pt x="243" y="37"/>
                    <a:pt x="210" y="19"/>
                  </a:cubicBezTo>
                  <a:cubicBezTo>
                    <a:pt x="191" y="7"/>
                    <a:pt x="167" y="1"/>
                    <a:pt x="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2" name="Google Shape;572;p43"/>
            <p:cNvSpPr/>
            <p:nvPr/>
          </p:nvSpPr>
          <p:spPr>
            <a:xfrm>
              <a:off x="2859597" y="1877232"/>
              <a:ext cx="29586" cy="28860"/>
            </a:xfrm>
            <a:custGeom>
              <a:avLst/>
              <a:gdLst/>
              <a:ahLst/>
              <a:cxnLst/>
              <a:rect l="l" t="t" r="r" b="b"/>
              <a:pathLst>
                <a:path w="732" h="714" extrusionOk="0">
                  <a:moveTo>
                    <a:pt x="635" y="456"/>
                  </a:moveTo>
                  <a:cubicBezTo>
                    <a:pt x="635" y="456"/>
                    <a:pt x="636" y="456"/>
                    <a:pt x="636" y="456"/>
                  </a:cubicBezTo>
                  <a:lnTo>
                    <a:pt x="636" y="456"/>
                  </a:lnTo>
                  <a:cubicBezTo>
                    <a:pt x="640" y="459"/>
                    <a:pt x="643" y="463"/>
                    <a:pt x="646" y="467"/>
                  </a:cubicBezTo>
                  <a:cubicBezTo>
                    <a:pt x="642" y="463"/>
                    <a:pt x="639" y="459"/>
                    <a:pt x="635" y="456"/>
                  </a:cubicBezTo>
                  <a:close/>
                  <a:moveTo>
                    <a:pt x="149" y="1"/>
                  </a:moveTo>
                  <a:cubicBezTo>
                    <a:pt x="125" y="1"/>
                    <a:pt x="102" y="6"/>
                    <a:pt x="81" y="17"/>
                  </a:cubicBezTo>
                  <a:cubicBezTo>
                    <a:pt x="52" y="34"/>
                    <a:pt x="25" y="67"/>
                    <a:pt x="19" y="98"/>
                  </a:cubicBezTo>
                  <a:cubicBezTo>
                    <a:pt x="0" y="169"/>
                    <a:pt x="37" y="245"/>
                    <a:pt x="112" y="264"/>
                  </a:cubicBezTo>
                  <a:cubicBezTo>
                    <a:pt x="121" y="269"/>
                    <a:pt x="131" y="271"/>
                    <a:pt x="142" y="274"/>
                  </a:cubicBezTo>
                  <a:lnTo>
                    <a:pt x="142" y="274"/>
                  </a:lnTo>
                  <a:cubicBezTo>
                    <a:pt x="152" y="279"/>
                    <a:pt x="161" y="284"/>
                    <a:pt x="170" y="291"/>
                  </a:cubicBezTo>
                  <a:lnTo>
                    <a:pt x="170" y="291"/>
                  </a:lnTo>
                  <a:cubicBezTo>
                    <a:pt x="168" y="289"/>
                    <a:pt x="166" y="287"/>
                    <a:pt x="164" y="285"/>
                  </a:cubicBezTo>
                  <a:lnTo>
                    <a:pt x="164" y="285"/>
                  </a:lnTo>
                  <a:cubicBezTo>
                    <a:pt x="167" y="288"/>
                    <a:pt x="171" y="291"/>
                    <a:pt x="175" y="294"/>
                  </a:cubicBezTo>
                  <a:lnTo>
                    <a:pt x="175" y="294"/>
                  </a:lnTo>
                  <a:cubicBezTo>
                    <a:pt x="173" y="293"/>
                    <a:pt x="172" y="292"/>
                    <a:pt x="170" y="291"/>
                  </a:cubicBezTo>
                  <a:lnTo>
                    <a:pt x="170" y="291"/>
                  </a:lnTo>
                  <a:cubicBezTo>
                    <a:pt x="173" y="293"/>
                    <a:pt x="177" y="296"/>
                    <a:pt x="180" y="299"/>
                  </a:cubicBezTo>
                  <a:lnTo>
                    <a:pt x="180" y="299"/>
                  </a:lnTo>
                  <a:cubicBezTo>
                    <a:pt x="178" y="297"/>
                    <a:pt x="177" y="296"/>
                    <a:pt x="175" y="294"/>
                  </a:cubicBezTo>
                  <a:lnTo>
                    <a:pt x="175" y="294"/>
                  </a:lnTo>
                  <a:cubicBezTo>
                    <a:pt x="179" y="298"/>
                    <a:pt x="184" y="301"/>
                    <a:pt x="189" y="305"/>
                  </a:cubicBezTo>
                  <a:cubicBezTo>
                    <a:pt x="185" y="303"/>
                    <a:pt x="183" y="301"/>
                    <a:pt x="180" y="299"/>
                  </a:cubicBezTo>
                  <a:lnTo>
                    <a:pt x="180" y="299"/>
                  </a:lnTo>
                  <a:cubicBezTo>
                    <a:pt x="208" y="323"/>
                    <a:pt x="234" y="351"/>
                    <a:pt x="257" y="381"/>
                  </a:cubicBezTo>
                  <a:lnTo>
                    <a:pt x="257" y="381"/>
                  </a:lnTo>
                  <a:cubicBezTo>
                    <a:pt x="297" y="435"/>
                    <a:pt x="332" y="495"/>
                    <a:pt x="371" y="550"/>
                  </a:cubicBezTo>
                  <a:cubicBezTo>
                    <a:pt x="416" y="614"/>
                    <a:pt x="474" y="690"/>
                    <a:pt x="557" y="709"/>
                  </a:cubicBezTo>
                  <a:cubicBezTo>
                    <a:pt x="570" y="712"/>
                    <a:pt x="582" y="714"/>
                    <a:pt x="595" y="714"/>
                  </a:cubicBezTo>
                  <a:cubicBezTo>
                    <a:pt x="617" y="714"/>
                    <a:pt x="638" y="709"/>
                    <a:pt x="661" y="697"/>
                  </a:cubicBezTo>
                  <a:cubicBezTo>
                    <a:pt x="688" y="680"/>
                    <a:pt x="714" y="647"/>
                    <a:pt x="723" y="616"/>
                  </a:cubicBezTo>
                  <a:cubicBezTo>
                    <a:pt x="731" y="583"/>
                    <a:pt x="731" y="543"/>
                    <a:pt x="710" y="512"/>
                  </a:cubicBezTo>
                  <a:cubicBezTo>
                    <a:pt x="692" y="484"/>
                    <a:pt x="663" y="459"/>
                    <a:pt x="631" y="450"/>
                  </a:cubicBezTo>
                  <a:lnTo>
                    <a:pt x="631" y="450"/>
                  </a:lnTo>
                  <a:cubicBezTo>
                    <a:pt x="630" y="450"/>
                    <a:pt x="629" y="450"/>
                    <a:pt x="629" y="450"/>
                  </a:cubicBezTo>
                  <a:lnTo>
                    <a:pt x="629" y="450"/>
                  </a:lnTo>
                  <a:cubicBezTo>
                    <a:pt x="618" y="439"/>
                    <a:pt x="608" y="428"/>
                    <a:pt x="599" y="415"/>
                  </a:cubicBezTo>
                  <a:lnTo>
                    <a:pt x="599" y="415"/>
                  </a:lnTo>
                  <a:cubicBezTo>
                    <a:pt x="607" y="425"/>
                    <a:pt x="611" y="432"/>
                    <a:pt x="619" y="440"/>
                  </a:cubicBezTo>
                  <a:cubicBezTo>
                    <a:pt x="578" y="386"/>
                    <a:pt x="543" y="328"/>
                    <a:pt x="505" y="272"/>
                  </a:cubicBezTo>
                  <a:cubicBezTo>
                    <a:pt x="478" y="233"/>
                    <a:pt x="452" y="198"/>
                    <a:pt x="418" y="160"/>
                  </a:cubicBezTo>
                  <a:cubicBezTo>
                    <a:pt x="387" y="127"/>
                    <a:pt x="354" y="96"/>
                    <a:pt x="319" y="67"/>
                  </a:cubicBezTo>
                  <a:cubicBezTo>
                    <a:pt x="280" y="38"/>
                    <a:pt x="232" y="15"/>
                    <a:pt x="184" y="5"/>
                  </a:cubicBezTo>
                  <a:cubicBezTo>
                    <a:pt x="173" y="2"/>
                    <a:pt x="161" y="1"/>
                    <a:pt x="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3" name="Google Shape;573;p43"/>
            <p:cNvSpPr/>
            <p:nvPr/>
          </p:nvSpPr>
          <p:spPr>
            <a:xfrm>
              <a:off x="2793472" y="1852253"/>
              <a:ext cx="31000" cy="14349"/>
            </a:xfrm>
            <a:custGeom>
              <a:avLst/>
              <a:gdLst/>
              <a:ahLst/>
              <a:cxnLst/>
              <a:rect l="l" t="t" r="r" b="b"/>
              <a:pathLst>
                <a:path w="767" h="355" extrusionOk="0">
                  <a:moveTo>
                    <a:pt x="623" y="1"/>
                  </a:moveTo>
                  <a:cubicBezTo>
                    <a:pt x="612" y="1"/>
                    <a:pt x="601" y="2"/>
                    <a:pt x="590" y="4"/>
                  </a:cubicBezTo>
                  <a:cubicBezTo>
                    <a:pt x="427" y="39"/>
                    <a:pt x="265" y="60"/>
                    <a:pt x="104" y="93"/>
                  </a:cubicBezTo>
                  <a:cubicBezTo>
                    <a:pt x="73" y="101"/>
                    <a:pt x="40" y="126"/>
                    <a:pt x="23" y="155"/>
                  </a:cubicBezTo>
                  <a:cubicBezTo>
                    <a:pt x="6" y="184"/>
                    <a:pt x="0" y="225"/>
                    <a:pt x="11" y="259"/>
                  </a:cubicBezTo>
                  <a:cubicBezTo>
                    <a:pt x="34" y="321"/>
                    <a:pt x="86" y="354"/>
                    <a:pt x="147" y="354"/>
                  </a:cubicBezTo>
                  <a:cubicBezTo>
                    <a:pt x="156" y="354"/>
                    <a:pt x="166" y="353"/>
                    <a:pt x="176" y="352"/>
                  </a:cubicBezTo>
                  <a:cubicBezTo>
                    <a:pt x="340" y="319"/>
                    <a:pt x="503" y="298"/>
                    <a:pt x="663" y="263"/>
                  </a:cubicBezTo>
                  <a:cubicBezTo>
                    <a:pt x="694" y="256"/>
                    <a:pt x="727" y="230"/>
                    <a:pt x="744" y="201"/>
                  </a:cubicBezTo>
                  <a:cubicBezTo>
                    <a:pt x="762" y="174"/>
                    <a:pt x="766" y="132"/>
                    <a:pt x="756" y="97"/>
                  </a:cubicBezTo>
                  <a:cubicBezTo>
                    <a:pt x="737" y="35"/>
                    <a:pt x="684" y="1"/>
                    <a:pt x="6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4" name="Google Shape;574;p43"/>
            <p:cNvSpPr/>
            <p:nvPr/>
          </p:nvSpPr>
          <p:spPr>
            <a:xfrm>
              <a:off x="2782559" y="1921612"/>
              <a:ext cx="37548" cy="21018"/>
            </a:xfrm>
            <a:custGeom>
              <a:avLst/>
              <a:gdLst/>
              <a:ahLst/>
              <a:cxnLst/>
              <a:rect l="l" t="t" r="r" b="b"/>
              <a:pathLst>
                <a:path w="929" h="520" extrusionOk="0">
                  <a:moveTo>
                    <a:pt x="322" y="440"/>
                  </a:moveTo>
                  <a:cubicBezTo>
                    <a:pt x="317" y="442"/>
                    <a:pt x="312" y="444"/>
                    <a:pt x="307" y="446"/>
                  </a:cubicBezTo>
                  <a:cubicBezTo>
                    <a:pt x="312" y="444"/>
                    <a:pt x="317" y="442"/>
                    <a:pt x="322" y="440"/>
                  </a:cubicBezTo>
                  <a:close/>
                  <a:moveTo>
                    <a:pt x="771" y="0"/>
                  </a:moveTo>
                  <a:cubicBezTo>
                    <a:pt x="749" y="0"/>
                    <a:pt x="727" y="6"/>
                    <a:pt x="705" y="17"/>
                  </a:cubicBezTo>
                  <a:cubicBezTo>
                    <a:pt x="690" y="27"/>
                    <a:pt x="673" y="35"/>
                    <a:pt x="656" y="43"/>
                  </a:cubicBezTo>
                  <a:lnTo>
                    <a:pt x="656" y="43"/>
                  </a:lnTo>
                  <a:cubicBezTo>
                    <a:pt x="658" y="43"/>
                    <a:pt x="660" y="42"/>
                    <a:pt x="662" y="42"/>
                  </a:cubicBezTo>
                  <a:lnTo>
                    <a:pt x="662" y="42"/>
                  </a:lnTo>
                  <a:cubicBezTo>
                    <a:pt x="654" y="45"/>
                    <a:pt x="647" y="47"/>
                    <a:pt x="640" y="50"/>
                  </a:cubicBezTo>
                  <a:lnTo>
                    <a:pt x="640" y="50"/>
                  </a:lnTo>
                  <a:cubicBezTo>
                    <a:pt x="645" y="48"/>
                    <a:pt x="651" y="46"/>
                    <a:pt x="656" y="43"/>
                  </a:cubicBezTo>
                  <a:lnTo>
                    <a:pt x="656" y="43"/>
                  </a:lnTo>
                  <a:cubicBezTo>
                    <a:pt x="648" y="45"/>
                    <a:pt x="640" y="49"/>
                    <a:pt x="633" y="53"/>
                  </a:cubicBezTo>
                  <a:lnTo>
                    <a:pt x="633" y="53"/>
                  </a:lnTo>
                  <a:cubicBezTo>
                    <a:pt x="635" y="52"/>
                    <a:pt x="638" y="51"/>
                    <a:pt x="640" y="50"/>
                  </a:cubicBezTo>
                  <a:lnTo>
                    <a:pt x="640" y="50"/>
                  </a:lnTo>
                  <a:cubicBezTo>
                    <a:pt x="637" y="52"/>
                    <a:pt x="634" y="53"/>
                    <a:pt x="631" y="54"/>
                  </a:cubicBezTo>
                  <a:cubicBezTo>
                    <a:pt x="631" y="54"/>
                    <a:pt x="632" y="53"/>
                    <a:pt x="633" y="53"/>
                  </a:cubicBezTo>
                  <a:lnTo>
                    <a:pt x="633" y="53"/>
                  </a:lnTo>
                  <a:cubicBezTo>
                    <a:pt x="548" y="85"/>
                    <a:pt x="457" y="109"/>
                    <a:pt x="372" y="137"/>
                  </a:cubicBezTo>
                  <a:cubicBezTo>
                    <a:pt x="270" y="170"/>
                    <a:pt x="163" y="207"/>
                    <a:pt x="73" y="270"/>
                  </a:cubicBezTo>
                  <a:cubicBezTo>
                    <a:pt x="44" y="290"/>
                    <a:pt x="22" y="313"/>
                    <a:pt x="11" y="348"/>
                  </a:cubicBezTo>
                  <a:cubicBezTo>
                    <a:pt x="1" y="379"/>
                    <a:pt x="7" y="425"/>
                    <a:pt x="24" y="452"/>
                  </a:cubicBezTo>
                  <a:cubicBezTo>
                    <a:pt x="42" y="481"/>
                    <a:pt x="71" y="508"/>
                    <a:pt x="105" y="514"/>
                  </a:cubicBezTo>
                  <a:cubicBezTo>
                    <a:pt x="117" y="517"/>
                    <a:pt x="131" y="519"/>
                    <a:pt x="146" y="519"/>
                  </a:cubicBezTo>
                  <a:cubicBezTo>
                    <a:pt x="168" y="519"/>
                    <a:pt x="190" y="514"/>
                    <a:pt x="208" y="501"/>
                  </a:cubicBezTo>
                  <a:cubicBezTo>
                    <a:pt x="249" y="473"/>
                    <a:pt x="293" y="450"/>
                    <a:pt x="339" y="431"/>
                  </a:cubicBezTo>
                  <a:lnTo>
                    <a:pt x="339" y="431"/>
                  </a:lnTo>
                  <a:cubicBezTo>
                    <a:pt x="333" y="434"/>
                    <a:pt x="327" y="437"/>
                    <a:pt x="322" y="440"/>
                  </a:cubicBezTo>
                  <a:lnTo>
                    <a:pt x="322" y="440"/>
                  </a:lnTo>
                  <a:cubicBezTo>
                    <a:pt x="490" y="371"/>
                    <a:pt x="679" y="340"/>
                    <a:pt x="840" y="251"/>
                  </a:cubicBezTo>
                  <a:cubicBezTo>
                    <a:pt x="902" y="218"/>
                    <a:pt x="929" y="127"/>
                    <a:pt x="889" y="67"/>
                  </a:cubicBezTo>
                  <a:cubicBezTo>
                    <a:pt x="861" y="24"/>
                    <a:pt x="818" y="0"/>
                    <a:pt x="7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5" name="Google Shape;575;p43"/>
            <p:cNvSpPr/>
            <p:nvPr/>
          </p:nvSpPr>
          <p:spPr>
            <a:xfrm>
              <a:off x="2811054" y="2019627"/>
              <a:ext cx="20613" cy="20938"/>
            </a:xfrm>
            <a:custGeom>
              <a:avLst/>
              <a:gdLst/>
              <a:ahLst/>
              <a:cxnLst/>
              <a:rect l="l" t="t" r="r" b="b"/>
              <a:pathLst>
                <a:path w="510" h="518" extrusionOk="0">
                  <a:moveTo>
                    <a:pt x="331" y="323"/>
                  </a:moveTo>
                  <a:lnTo>
                    <a:pt x="331" y="323"/>
                  </a:lnTo>
                  <a:cubicBezTo>
                    <a:pt x="331" y="324"/>
                    <a:pt x="330" y="324"/>
                    <a:pt x="330" y="324"/>
                  </a:cubicBezTo>
                  <a:lnTo>
                    <a:pt x="330" y="324"/>
                  </a:lnTo>
                  <a:cubicBezTo>
                    <a:pt x="330" y="324"/>
                    <a:pt x="331" y="324"/>
                    <a:pt x="331" y="323"/>
                  </a:cubicBezTo>
                  <a:close/>
                  <a:moveTo>
                    <a:pt x="275" y="373"/>
                  </a:moveTo>
                  <a:lnTo>
                    <a:pt x="275" y="373"/>
                  </a:lnTo>
                  <a:cubicBezTo>
                    <a:pt x="274" y="374"/>
                    <a:pt x="273" y="376"/>
                    <a:pt x="272" y="377"/>
                  </a:cubicBezTo>
                  <a:lnTo>
                    <a:pt x="272" y="377"/>
                  </a:lnTo>
                  <a:cubicBezTo>
                    <a:pt x="272" y="377"/>
                    <a:pt x="272" y="377"/>
                    <a:pt x="272" y="377"/>
                  </a:cubicBezTo>
                  <a:lnTo>
                    <a:pt x="272" y="377"/>
                  </a:lnTo>
                  <a:cubicBezTo>
                    <a:pt x="273" y="376"/>
                    <a:pt x="274" y="374"/>
                    <a:pt x="275" y="373"/>
                  </a:cubicBezTo>
                  <a:close/>
                  <a:moveTo>
                    <a:pt x="258" y="394"/>
                  </a:moveTo>
                  <a:lnTo>
                    <a:pt x="258" y="394"/>
                  </a:lnTo>
                  <a:cubicBezTo>
                    <a:pt x="258" y="394"/>
                    <a:pt x="258" y="394"/>
                    <a:pt x="258" y="394"/>
                  </a:cubicBezTo>
                  <a:lnTo>
                    <a:pt x="258" y="394"/>
                  </a:lnTo>
                  <a:cubicBezTo>
                    <a:pt x="257" y="396"/>
                    <a:pt x="256" y="397"/>
                    <a:pt x="255" y="398"/>
                  </a:cubicBezTo>
                  <a:cubicBezTo>
                    <a:pt x="256" y="396"/>
                    <a:pt x="257" y="395"/>
                    <a:pt x="258" y="394"/>
                  </a:cubicBezTo>
                  <a:close/>
                  <a:moveTo>
                    <a:pt x="369" y="1"/>
                  </a:moveTo>
                  <a:cubicBezTo>
                    <a:pt x="346" y="1"/>
                    <a:pt x="322" y="5"/>
                    <a:pt x="302" y="19"/>
                  </a:cubicBezTo>
                  <a:cubicBezTo>
                    <a:pt x="261" y="46"/>
                    <a:pt x="217" y="73"/>
                    <a:pt x="176" y="104"/>
                  </a:cubicBezTo>
                  <a:cubicBezTo>
                    <a:pt x="145" y="127"/>
                    <a:pt x="114" y="149"/>
                    <a:pt x="89" y="176"/>
                  </a:cubicBezTo>
                  <a:cubicBezTo>
                    <a:pt x="75" y="189"/>
                    <a:pt x="64" y="201"/>
                    <a:pt x="54" y="218"/>
                  </a:cubicBezTo>
                  <a:cubicBezTo>
                    <a:pt x="44" y="230"/>
                    <a:pt x="33" y="243"/>
                    <a:pt x="27" y="259"/>
                  </a:cubicBezTo>
                  <a:cubicBezTo>
                    <a:pt x="10" y="292"/>
                    <a:pt x="2" y="319"/>
                    <a:pt x="0" y="354"/>
                  </a:cubicBezTo>
                  <a:lnTo>
                    <a:pt x="0" y="371"/>
                  </a:lnTo>
                  <a:cubicBezTo>
                    <a:pt x="2" y="385"/>
                    <a:pt x="2" y="404"/>
                    <a:pt x="8" y="419"/>
                  </a:cubicBezTo>
                  <a:cubicBezTo>
                    <a:pt x="21" y="454"/>
                    <a:pt x="37" y="481"/>
                    <a:pt x="70" y="499"/>
                  </a:cubicBezTo>
                  <a:cubicBezTo>
                    <a:pt x="89" y="511"/>
                    <a:pt x="113" y="517"/>
                    <a:pt x="136" y="517"/>
                  </a:cubicBezTo>
                  <a:cubicBezTo>
                    <a:pt x="149" y="517"/>
                    <a:pt x="162" y="515"/>
                    <a:pt x="174" y="512"/>
                  </a:cubicBezTo>
                  <a:cubicBezTo>
                    <a:pt x="205" y="501"/>
                    <a:pt x="238" y="481"/>
                    <a:pt x="255" y="450"/>
                  </a:cubicBezTo>
                  <a:cubicBezTo>
                    <a:pt x="266" y="432"/>
                    <a:pt x="275" y="405"/>
                    <a:pt x="272" y="378"/>
                  </a:cubicBezTo>
                  <a:lnTo>
                    <a:pt x="272" y="378"/>
                  </a:lnTo>
                  <a:cubicBezTo>
                    <a:pt x="284" y="366"/>
                    <a:pt x="295" y="354"/>
                    <a:pt x="308" y="343"/>
                  </a:cubicBezTo>
                  <a:lnTo>
                    <a:pt x="308" y="343"/>
                  </a:lnTo>
                  <a:cubicBezTo>
                    <a:pt x="351" y="310"/>
                    <a:pt x="394" y="282"/>
                    <a:pt x="437" y="251"/>
                  </a:cubicBezTo>
                  <a:cubicBezTo>
                    <a:pt x="466" y="230"/>
                    <a:pt x="489" y="205"/>
                    <a:pt x="499" y="170"/>
                  </a:cubicBezTo>
                  <a:cubicBezTo>
                    <a:pt x="509" y="139"/>
                    <a:pt x="505" y="95"/>
                    <a:pt x="487" y="66"/>
                  </a:cubicBezTo>
                  <a:cubicBezTo>
                    <a:pt x="468" y="40"/>
                    <a:pt x="441" y="13"/>
                    <a:pt x="406" y="4"/>
                  </a:cubicBezTo>
                  <a:cubicBezTo>
                    <a:pt x="394" y="2"/>
                    <a:pt x="382" y="1"/>
                    <a:pt x="3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6" name="Google Shape;576;p43"/>
            <p:cNvSpPr/>
            <p:nvPr/>
          </p:nvSpPr>
          <p:spPr>
            <a:xfrm>
              <a:off x="2878230" y="1837339"/>
              <a:ext cx="25423" cy="17057"/>
            </a:xfrm>
            <a:custGeom>
              <a:avLst/>
              <a:gdLst/>
              <a:ahLst/>
              <a:cxnLst/>
              <a:rect l="l" t="t" r="r" b="b"/>
              <a:pathLst>
                <a:path w="629" h="422" extrusionOk="0">
                  <a:moveTo>
                    <a:pt x="210" y="153"/>
                  </a:moveTo>
                  <a:lnTo>
                    <a:pt x="210" y="153"/>
                  </a:lnTo>
                  <a:cubicBezTo>
                    <a:pt x="207" y="154"/>
                    <a:pt x="204" y="154"/>
                    <a:pt x="201" y="155"/>
                  </a:cubicBezTo>
                  <a:lnTo>
                    <a:pt x="201" y="155"/>
                  </a:lnTo>
                  <a:cubicBezTo>
                    <a:pt x="201" y="155"/>
                    <a:pt x="201" y="155"/>
                    <a:pt x="201" y="155"/>
                  </a:cubicBezTo>
                  <a:lnTo>
                    <a:pt x="201" y="155"/>
                  </a:lnTo>
                  <a:cubicBezTo>
                    <a:pt x="204" y="154"/>
                    <a:pt x="207" y="154"/>
                    <a:pt x="210" y="153"/>
                  </a:cubicBezTo>
                  <a:close/>
                  <a:moveTo>
                    <a:pt x="181" y="153"/>
                  </a:moveTo>
                  <a:cubicBezTo>
                    <a:pt x="185" y="154"/>
                    <a:pt x="188" y="154"/>
                    <a:pt x="192" y="155"/>
                  </a:cubicBezTo>
                  <a:lnTo>
                    <a:pt x="192" y="155"/>
                  </a:lnTo>
                  <a:cubicBezTo>
                    <a:pt x="188" y="155"/>
                    <a:pt x="184" y="154"/>
                    <a:pt x="181" y="153"/>
                  </a:cubicBezTo>
                  <a:close/>
                  <a:moveTo>
                    <a:pt x="184" y="157"/>
                  </a:moveTo>
                  <a:cubicBezTo>
                    <a:pt x="181" y="158"/>
                    <a:pt x="177" y="159"/>
                    <a:pt x="173" y="160"/>
                  </a:cubicBezTo>
                  <a:cubicBezTo>
                    <a:pt x="177" y="158"/>
                    <a:pt x="181" y="158"/>
                    <a:pt x="184" y="157"/>
                  </a:cubicBezTo>
                  <a:close/>
                  <a:moveTo>
                    <a:pt x="214" y="161"/>
                  </a:moveTo>
                  <a:lnTo>
                    <a:pt x="214" y="161"/>
                  </a:lnTo>
                  <a:cubicBezTo>
                    <a:pt x="214" y="161"/>
                    <a:pt x="214" y="162"/>
                    <a:pt x="214" y="162"/>
                  </a:cubicBezTo>
                  <a:lnTo>
                    <a:pt x="214" y="162"/>
                  </a:lnTo>
                  <a:cubicBezTo>
                    <a:pt x="214" y="162"/>
                    <a:pt x="214" y="162"/>
                    <a:pt x="214" y="162"/>
                  </a:cubicBezTo>
                  <a:cubicBezTo>
                    <a:pt x="214" y="162"/>
                    <a:pt x="214" y="161"/>
                    <a:pt x="214" y="161"/>
                  </a:cubicBezTo>
                  <a:close/>
                  <a:moveTo>
                    <a:pt x="490" y="0"/>
                  </a:moveTo>
                  <a:cubicBezTo>
                    <a:pt x="467" y="0"/>
                    <a:pt x="445" y="6"/>
                    <a:pt x="421" y="17"/>
                  </a:cubicBezTo>
                  <a:cubicBezTo>
                    <a:pt x="349" y="55"/>
                    <a:pt x="287" y="110"/>
                    <a:pt x="211" y="147"/>
                  </a:cubicBezTo>
                  <a:lnTo>
                    <a:pt x="211" y="147"/>
                  </a:lnTo>
                  <a:cubicBezTo>
                    <a:pt x="215" y="145"/>
                    <a:pt x="219" y="144"/>
                    <a:pt x="222" y="143"/>
                  </a:cubicBezTo>
                  <a:lnTo>
                    <a:pt x="222" y="143"/>
                  </a:lnTo>
                  <a:cubicBezTo>
                    <a:pt x="215" y="147"/>
                    <a:pt x="207" y="151"/>
                    <a:pt x="198" y="153"/>
                  </a:cubicBezTo>
                  <a:lnTo>
                    <a:pt x="198" y="153"/>
                  </a:lnTo>
                  <a:cubicBezTo>
                    <a:pt x="198" y="153"/>
                    <a:pt x="198" y="153"/>
                    <a:pt x="197" y="153"/>
                  </a:cubicBezTo>
                  <a:lnTo>
                    <a:pt x="197" y="153"/>
                  </a:lnTo>
                  <a:cubicBezTo>
                    <a:pt x="197" y="153"/>
                    <a:pt x="196" y="154"/>
                    <a:pt x="195" y="154"/>
                  </a:cubicBezTo>
                  <a:lnTo>
                    <a:pt x="195" y="154"/>
                  </a:lnTo>
                  <a:cubicBezTo>
                    <a:pt x="196" y="154"/>
                    <a:pt x="197" y="153"/>
                    <a:pt x="197" y="153"/>
                  </a:cubicBezTo>
                  <a:lnTo>
                    <a:pt x="197" y="153"/>
                  </a:lnTo>
                  <a:cubicBezTo>
                    <a:pt x="197" y="153"/>
                    <a:pt x="197" y="153"/>
                    <a:pt x="197" y="153"/>
                  </a:cubicBezTo>
                  <a:lnTo>
                    <a:pt x="197" y="153"/>
                  </a:lnTo>
                  <a:cubicBezTo>
                    <a:pt x="202" y="151"/>
                    <a:pt x="207" y="149"/>
                    <a:pt x="211" y="147"/>
                  </a:cubicBezTo>
                  <a:lnTo>
                    <a:pt x="211" y="147"/>
                  </a:lnTo>
                  <a:cubicBezTo>
                    <a:pt x="207" y="148"/>
                    <a:pt x="202" y="151"/>
                    <a:pt x="197" y="153"/>
                  </a:cubicBezTo>
                  <a:lnTo>
                    <a:pt x="197" y="153"/>
                  </a:lnTo>
                  <a:cubicBezTo>
                    <a:pt x="182" y="146"/>
                    <a:pt x="165" y="143"/>
                    <a:pt x="148" y="143"/>
                  </a:cubicBezTo>
                  <a:cubicBezTo>
                    <a:pt x="102" y="143"/>
                    <a:pt x="54" y="167"/>
                    <a:pt x="32" y="211"/>
                  </a:cubicBezTo>
                  <a:cubicBezTo>
                    <a:pt x="1" y="273"/>
                    <a:pt x="15" y="356"/>
                    <a:pt x="80" y="392"/>
                  </a:cubicBezTo>
                  <a:cubicBezTo>
                    <a:pt x="115" y="413"/>
                    <a:pt x="153" y="421"/>
                    <a:pt x="190" y="421"/>
                  </a:cubicBezTo>
                  <a:cubicBezTo>
                    <a:pt x="255" y="421"/>
                    <a:pt x="320" y="395"/>
                    <a:pt x="378" y="363"/>
                  </a:cubicBezTo>
                  <a:cubicBezTo>
                    <a:pt x="440" y="327"/>
                    <a:pt x="492" y="280"/>
                    <a:pt x="556" y="249"/>
                  </a:cubicBezTo>
                  <a:cubicBezTo>
                    <a:pt x="585" y="234"/>
                    <a:pt x="612" y="201"/>
                    <a:pt x="618" y="170"/>
                  </a:cubicBezTo>
                  <a:cubicBezTo>
                    <a:pt x="628" y="139"/>
                    <a:pt x="624" y="93"/>
                    <a:pt x="606" y="66"/>
                  </a:cubicBezTo>
                  <a:cubicBezTo>
                    <a:pt x="587" y="37"/>
                    <a:pt x="560" y="10"/>
                    <a:pt x="525" y="4"/>
                  </a:cubicBezTo>
                  <a:cubicBezTo>
                    <a:pt x="513" y="2"/>
                    <a:pt x="502" y="0"/>
                    <a:pt x="4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7" name="Google Shape;577;p43"/>
            <p:cNvSpPr/>
            <p:nvPr/>
          </p:nvSpPr>
          <p:spPr>
            <a:xfrm>
              <a:off x="2880938" y="1782652"/>
              <a:ext cx="19926" cy="23322"/>
            </a:xfrm>
            <a:custGeom>
              <a:avLst/>
              <a:gdLst/>
              <a:ahLst/>
              <a:cxnLst/>
              <a:rect l="l" t="t" r="r" b="b"/>
              <a:pathLst>
                <a:path w="493" h="577" extrusionOk="0">
                  <a:moveTo>
                    <a:pt x="351" y="1"/>
                  </a:moveTo>
                  <a:cubicBezTo>
                    <a:pt x="305" y="1"/>
                    <a:pt x="260" y="23"/>
                    <a:pt x="236" y="67"/>
                  </a:cubicBezTo>
                  <a:cubicBezTo>
                    <a:pt x="199" y="132"/>
                    <a:pt x="162" y="197"/>
                    <a:pt x="118" y="258"/>
                  </a:cubicBezTo>
                  <a:lnTo>
                    <a:pt x="118" y="258"/>
                  </a:lnTo>
                  <a:cubicBezTo>
                    <a:pt x="119" y="257"/>
                    <a:pt x="121" y="255"/>
                    <a:pt x="122" y="254"/>
                  </a:cubicBezTo>
                  <a:lnTo>
                    <a:pt x="122" y="254"/>
                  </a:lnTo>
                  <a:cubicBezTo>
                    <a:pt x="120" y="256"/>
                    <a:pt x="118" y="258"/>
                    <a:pt x="116" y="260"/>
                  </a:cubicBezTo>
                  <a:lnTo>
                    <a:pt x="116" y="260"/>
                  </a:lnTo>
                  <a:cubicBezTo>
                    <a:pt x="117" y="260"/>
                    <a:pt x="117" y="259"/>
                    <a:pt x="118" y="258"/>
                  </a:cubicBezTo>
                  <a:lnTo>
                    <a:pt x="118" y="258"/>
                  </a:lnTo>
                  <a:cubicBezTo>
                    <a:pt x="117" y="260"/>
                    <a:pt x="116" y="261"/>
                    <a:pt x="115" y="262"/>
                  </a:cubicBezTo>
                  <a:lnTo>
                    <a:pt x="115" y="262"/>
                  </a:lnTo>
                  <a:cubicBezTo>
                    <a:pt x="115" y="262"/>
                    <a:pt x="116" y="261"/>
                    <a:pt x="116" y="260"/>
                  </a:cubicBezTo>
                  <a:lnTo>
                    <a:pt x="116" y="260"/>
                  </a:lnTo>
                  <a:cubicBezTo>
                    <a:pt x="113" y="265"/>
                    <a:pt x="110" y="269"/>
                    <a:pt x="107" y="273"/>
                  </a:cubicBezTo>
                  <a:lnTo>
                    <a:pt x="107" y="273"/>
                  </a:lnTo>
                  <a:cubicBezTo>
                    <a:pt x="110" y="269"/>
                    <a:pt x="112" y="266"/>
                    <a:pt x="115" y="262"/>
                  </a:cubicBezTo>
                  <a:lnTo>
                    <a:pt x="115" y="262"/>
                  </a:lnTo>
                  <a:cubicBezTo>
                    <a:pt x="91" y="291"/>
                    <a:pt x="68" y="320"/>
                    <a:pt x="39" y="347"/>
                  </a:cubicBezTo>
                  <a:cubicBezTo>
                    <a:pt x="17" y="370"/>
                    <a:pt x="0" y="407"/>
                    <a:pt x="0" y="442"/>
                  </a:cubicBezTo>
                  <a:cubicBezTo>
                    <a:pt x="0" y="477"/>
                    <a:pt x="17" y="514"/>
                    <a:pt x="39" y="537"/>
                  </a:cubicBezTo>
                  <a:cubicBezTo>
                    <a:pt x="63" y="561"/>
                    <a:pt x="96" y="577"/>
                    <a:pt x="129" y="577"/>
                  </a:cubicBezTo>
                  <a:cubicBezTo>
                    <a:pt x="131" y="577"/>
                    <a:pt x="133" y="577"/>
                    <a:pt x="135" y="577"/>
                  </a:cubicBezTo>
                  <a:cubicBezTo>
                    <a:pt x="172" y="575"/>
                    <a:pt x="205" y="564"/>
                    <a:pt x="230" y="535"/>
                  </a:cubicBezTo>
                  <a:cubicBezTo>
                    <a:pt x="325" y="438"/>
                    <a:pt x="404" y="324"/>
                    <a:pt x="468" y="202"/>
                  </a:cubicBezTo>
                  <a:cubicBezTo>
                    <a:pt x="487" y="171"/>
                    <a:pt x="493" y="136"/>
                    <a:pt x="481" y="98"/>
                  </a:cubicBezTo>
                  <a:cubicBezTo>
                    <a:pt x="474" y="67"/>
                    <a:pt x="452" y="34"/>
                    <a:pt x="418" y="17"/>
                  </a:cubicBezTo>
                  <a:cubicBezTo>
                    <a:pt x="398" y="6"/>
                    <a:pt x="374" y="1"/>
                    <a:pt x="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8" name="Google Shape;578;p43"/>
            <p:cNvSpPr/>
            <p:nvPr/>
          </p:nvSpPr>
          <p:spPr>
            <a:xfrm>
              <a:off x="2738220" y="1830023"/>
              <a:ext cx="25463" cy="30558"/>
            </a:xfrm>
            <a:custGeom>
              <a:avLst/>
              <a:gdLst/>
              <a:ahLst/>
              <a:cxnLst/>
              <a:rect l="l" t="t" r="r" b="b"/>
              <a:pathLst>
                <a:path w="630" h="756" extrusionOk="0">
                  <a:moveTo>
                    <a:pt x="137" y="1"/>
                  </a:moveTo>
                  <a:cubicBezTo>
                    <a:pt x="104" y="1"/>
                    <a:pt x="65" y="15"/>
                    <a:pt x="42" y="40"/>
                  </a:cubicBezTo>
                  <a:cubicBezTo>
                    <a:pt x="19" y="65"/>
                    <a:pt x="0" y="98"/>
                    <a:pt x="3" y="136"/>
                  </a:cubicBezTo>
                  <a:cubicBezTo>
                    <a:pt x="9" y="169"/>
                    <a:pt x="21" y="202"/>
                    <a:pt x="44" y="229"/>
                  </a:cubicBezTo>
                  <a:cubicBezTo>
                    <a:pt x="61" y="241"/>
                    <a:pt x="71" y="254"/>
                    <a:pt x="83" y="272"/>
                  </a:cubicBezTo>
                  <a:cubicBezTo>
                    <a:pt x="75" y="262"/>
                    <a:pt x="71" y="254"/>
                    <a:pt x="63" y="247"/>
                  </a:cubicBezTo>
                  <a:lnTo>
                    <a:pt x="63" y="247"/>
                  </a:lnTo>
                  <a:cubicBezTo>
                    <a:pt x="106" y="303"/>
                    <a:pt x="135" y="372"/>
                    <a:pt x="166" y="436"/>
                  </a:cubicBezTo>
                  <a:cubicBezTo>
                    <a:pt x="203" y="510"/>
                    <a:pt x="241" y="583"/>
                    <a:pt x="299" y="647"/>
                  </a:cubicBezTo>
                  <a:cubicBezTo>
                    <a:pt x="330" y="684"/>
                    <a:pt x="371" y="717"/>
                    <a:pt x="415" y="738"/>
                  </a:cubicBezTo>
                  <a:cubicBezTo>
                    <a:pt x="435" y="749"/>
                    <a:pt x="458" y="756"/>
                    <a:pt x="482" y="756"/>
                  </a:cubicBezTo>
                  <a:cubicBezTo>
                    <a:pt x="494" y="756"/>
                    <a:pt x="506" y="754"/>
                    <a:pt x="518" y="751"/>
                  </a:cubicBezTo>
                  <a:cubicBezTo>
                    <a:pt x="549" y="744"/>
                    <a:pt x="582" y="720"/>
                    <a:pt x="599" y="688"/>
                  </a:cubicBezTo>
                  <a:cubicBezTo>
                    <a:pt x="630" y="626"/>
                    <a:pt x="616" y="539"/>
                    <a:pt x="549" y="506"/>
                  </a:cubicBezTo>
                  <a:cubicBezTo>
                    <a:pt x="538" y="501"/>
                    <a:pt x="528" y="494"/>
                    <a:pt x="519" y="487"/>
                  </a:cubicBezTo>
                  <a:lnTo>
                    <a:pt x="519" y="487"/>
                  </a:lnTo>
                  <a:cubicBezTo>
                    <a:pt x="523" y="491"/>
                    <a:pt x="526" y="494"/>
                    <a:pt x="531" y="498"/>
                  </a:cubicBezTo>
                  <a:cubicBezTo>
                    <a:pt x="526" y="494"/>
                    <a:pt x="521" y="490"/>
                    <a:pt x="517" y="486"/>
                  </a:cubicBezTo>
                  <a:lnTo>
                    <a:pt x="517" y="486"/>
                  </a:lnTo>
                  <a:cubicBezTo>
                    <a:pt x="518" y="487"/>
                    <a:pt x="518" y="487"/>
                    <a:pt x="519" y="487"/>
                  </a:cubicBezTo>
                  <a:lnTo>
                    <a:pt x="519" y="487"/>
                  </a:lnTo>
                  <a:cubicBezTo>
                    <a:pt x="518" y="487"/>
                    <a:pt x="517" y="486"/>
                    <a:pt x="516" y="485"/>
                  </a:cubicBezTo>
                  <a:lnTo>
                    <a:pt x="516" y="485"/>
                  </a:lnTo>
                  <a:cubicBezTo>
                    <a:pt x="516" y="486"/>
                    <a:pt x="517" y="486"/>
                    <a:pt x="517" y="486"/>
                  </a:cubicBezTo>
                  <a:lnTo>
                    <a:pt x="517" y="486"/>
                  </a:lnTo>
                  <a:cubicBezTo>
                    <a:pt x="513" y="483"/>
                    <a:pt x="509" y="480"/>
                    <a:pt x="506" y="477"/>
                  </a:cubicBezTo>
                  <a:lnTo>
                    <a:pt x="506" y="477"/>
                  </a:lnTo>
                  <a:cubicBezTo>
                    <a:pt x="510" y="480"/>
                    <a:pt x="513" y="483"/>
                    <a:pt x="516" y="485"/>
                  </a:cubicBezTo>
                  <a:lnTo>
                    <a:pt x="516" y="485"/>
                  </a:lnTo>
                  <a:cubicBezTo>
                    <a:pt x="504" y="474"/>
                    <a:pt x="492" y="461"/>
                    <a:pt x="480" y="449"/>
                  </a:cubicBezTo>
                  <a:lnTo>
                    <a:pt x="480" y="449"/>
                  </a:lnTo>
                  <a:cubicBezTo>
                    <a:pt x="386" y="320"/>
                    <a:pt x="355" y="153"/>
                    <a:pt x="232" y="40"/>
                  </a:cubicBezTo>
                  <a:cubicBezTo>
                    <a:pt x="208" y="15"/>
                    <a:pt x="174" y="1"/>
                    <a:pt x="1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9" name="Google Shape;579;p43"/>
            <p:cNvSpPr/>
            <p:nvPr/>
          </p:nvSpPr>
          <p:spPr>
            <a:xfrm>
              <a:off x="2740968" y="1887539"/>
              <a:ext cx="31000" cy="13622"/>
            </a:xfrm>
            <a:custGeom>
              <a:avLst/>
              <a:gdLst/>
              <a:ahLst/>
              <a:cxnLst/>
              <a:rect l="l" t="t" r="r" b="b"/>
              <a:pathLst>
                <a:path w="767" h="337" extrusionOk="0">
                  <a:moveTo>
                    <a:pt x="357" y="36"/>
                  </a:moveTo>
                  <a:cubicBezTo>
                    <a:pt x="361" y="37"/>
                    <a:pt x="365" y="37"/>
                    <a:pt x="369" y="38"/>
                  </a:cubicBezTo>
                  <a:cubicBezTo>
                    <a:pt x="365" y="37"/>
                    <a:pt x="361" y="37"/>
                    <a:pt x="357" y="36"/>
                  </a:cubicBezTo>
                  <a:close/>
                  <a:moveTo>
                    <a:pt x="541" y="326"/>
                  </a:moveTo>
                  <a:cubicBezTo>
                    <a:pt x="546" y="326"/>
                    <a:pt x="551" y="327"/>
                    <a:pt x="555" y="327"/>
                  </a:cubicBezTo>
                  <a:lnTo>
                    <a:pt x="555" y="327"/>
                  </a:lnTo>
                  <a:cubicBezTo>
                    <a:pt x="550" y="327"/>
                    <a:pt x="546" y="326"/>
                    <a:pt x="541" y="326"/>
                  </a:cubicBezTo>
                  <a:close/>
                  <a:moveTo>
                    <a:pt x="143" y="0"/>
                  </a:moveTo>
                  <a:cubicBezTo>
                    <a:pt x="121" y="0"/>
                    <a:pt x="97" y="5"/>
                    <a:pt x="77" y="17"/>
                  </a:cubicBezTo>
                  <a:cubicBezTo>
                    <a:pt x="48" y="32"/>
                    <a:pt x="24" y="67"/>
                    <a:pt x="15" y="98"/>
                  </a:cubicBezTo>
                  <a:cubicBezTo>
                    <a:pt x="1" y="166"/>
                    <a:pt x="36" y="245"/>
                    <a:pt x="109" y="259"/>
                  </a:cubicBezTo>
                  <a:cubicBezTo>
                    <a:pt x="258" y="298"/>
                    <a:pt x="411" y="309"/>
                    <a:pt x="565" y="328"/>
                  </a:cubicBezTo>
                  <a:lnTo>
                    <a:pt x="565" y="328"/>
                  </a:lnTo>
                  <a:cubicBezTo>
                    <a:pt x="562" y="328"/>
                    <a:pt x="558" y="328"/>
                    <a:pt x="555" y="327"/>
                  </a:cubicBezTo>
                  <a:lnTo>
                    <a:pt x="555" y="327"/>
                  </a:lnTo>
                  <a:cubicBezTo>
                    <a:pt x="567" y="329"/>
                    <a:pt x="580" y="330"/>
                    <a:pt x="593" y="332"/>
                  </a:cubicBezTo>
                  <a:cubicBezTo>
                    <a:pt x="607" y="334"/>
                    <a:pt x="621" y="336"/>
                    <a:pt x="634" y="336"/>
                  </a:cubicBezTo>
                  <a:cubicBezTo>
                    <a:pt x="655" y="336"/>
                    <a:pt x="675" y="332"/>
                    <a:pt x="697" y="319"/>
                  </a:cubicBezTo>
                  <a:cubicBezTo>
                    <a:pt x="724" y="305"/>
                    <a:pt x="750" y="270"/>
                    <a:pt x="759" y="239"/>
                  </a:cubicBezTo>
                  <a:cubicBezTo>
                    <a:pt x="767" y="206"/>
                    <a:pt x="767" y="166"/>
                    <a:pt x="746" y="135"/>
                  </a:cubicBezTo>
                  <a:cubicBezTo>
                    <a:pt x="728" y="110"/>
                    <a:pt x="699" y="79"/>
                    <a:pt x="666" y="73"/>
                  </a:cubicBezTo>
                  <a:cubicBezTo>
                    <a:pt x="556" y="56"/>
                    <a:pt x="442" y="48"/>
                    <a:pt x="334" y="32"/>
                  </a:cubicBezTo>
                  <a:lnTo>
                    <a:pt x="334" y="32"/>
                  </a:lnTo>
                  <a:cubicBezTo>
                    <a:pt x="339" y="33"/>
                    <a:pt x="343" y="34"/>
                    <a:pt x="347" y="35"/>
                  </a:cubicBezTo>
                  <a:lnTo>
                    <a:pt x="347" y="35"/>
                  </a:lnTo>
                  <a:cubicBezTo>
                    <a:pt x="292" y="27"/>
                    <a:pt x="236" y="17"/>
                    <a:pt x="181" y="5"/>
                  </a:cubicBezTo>
                  <a:cubicBezTo>
                    <a:pt x="169" y="2"/>
                    <a:pt x="156" y="0"/>
                    <a:pt x="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0" name="Google Shape;580;p43"/>
            <p:cNvSpPr/>
            <p:nvPr/>
          </p:nvSpPr>
          <p:spPr>
            <a:xfrm>
              <a:off x="2762996" y="1768829"/>
              <a:ext cx="18269" cy="32781"/>
            </a:xfrm>
            <a:custGeom>
              <a:avLst/>
              <a:gdLst/>
              <a:ahLst/>
              <a:cxnLst/>
              <a:rect l="l" t="t" r="r" b="b"/>
              <a:pathLst>
                <a:path w="452" h="811" extrusionOk="0">
                  <a:moveTo>
                    <a:pt x="54" y="221"/>
                  </a:moveTo>
                  <a:cubicBezTo>
                    <a:pt x="56" y="225"/>
                    <a:pt x="58" y="229"/>
                    <a:pt x="58" y="233"/>
                  </a:cubicBezTo>
                  <a:cubicBezTo>
                    <a:pt x="57" y="231"/>
                    <a:pt x="56" y="229"/>
                    <a:pt x="55" y="227"/>
                  </a:cubicBezTo>
                  <a:lnTo>
                    <a:pt x="55" y="227"/>
                  </a:lnTo>
                  <a:cubicBezTo>
                    <a:pt x="55" y="225"/>
                    <a:pt x="54" y="223"/>
                    <a:pt x="54" y="221"/>
                  </a:cubicBezTo>
                  <a:close/>
                  <a:moveTo>
                    <a:pt x="57" y="242"/>
                  </a:moveTo>
                  <a:lnTo>
                    <a:pt x="57" y="242"/>
                  </a:lnTo>
                  <a:cubicBezTo>
                    <a:pt x="58" y="245"/>
                    <a:pt x="58" y="248"/>
                    <a:pt x="58" y="252"/>
                  </a:cubicBezTo>
                  <a:cubicBezTo>
                    <a:pt x="58" y="248"/>
                    <a:pt x="57" y="245"/>
                    <a:pt x="57" y="242"/>
                  </a:cubicBezTo>
                  <a:close/>
                  <a:moveTo>
                    <a:pt x="321" y="326"/>
                  </a:moveTo>
                  <a:cubicBezTo>
                    <a:pt x="322" y="330"/>
                    <a:pt x="322" y="333"/>
                    <a:pt x="323" y="336"/>
                  </a:cubicBezTo>
                  <a:lnTo>
                    <a:pt x="323" y="336"/>
                  </a:lnTo>
                  <a:cubicBezTo>
                    <a:pt x="322" y="333"/>
                    <a:pt x="322" y="330"/>
                    <a:pt x="321" y="326"/>
                  </a:cubicBezTo>
                  <a:close/>
                  <a:moveTo>
                    <a:pt x="357" y="449"/>
                  </a:moveTo>
                  <a:lnTo>
                    <a:pt x="357" y="449"/>
                  </a:lnTo>
                  <a:cubicBezTo>
                    <a:pt x="361" y="458"/>
                    <a:pt x="365" y="468"/>
                    <a:pt x="369" y="478"/>
                  </a:cubicBezTo>
                  <a:lnTo>
                    <a:pt x="369" y="478"/>
                  </a:lnTo>
                  <a:cubicBezTo>
                    <a:pt x="367" y="469"/>
                    <a:pt x="361" y="459"/>
                    <a:pt x="357" y="449"/>
                  </a:cubicBezTo>
                  <a:close/>
                  <a:moveTo>
                    <a:pt x="143" y="632"/>
                  </a:moveTo>
                  <a:cubicBezTo>
                    <a:pt x="145" y="639"/>
                    <a:pt x="149" y="647"/>
                    <a:pt x="152" y="655"/>
                  </a:cubicBezTo>
                  <a:lnTo>
                    <a:pt x="152" y="655"/>
                  </a:lnTo>
                  <a:cubicBezTo>
                    <a:pt x="149" y="647"/>
                    <a:pt x="146" y="639"/>
                    <a:pt x="143" y="632"/>
                  </a:cubicBezTo>
                  <a:close/>
                  <a:moveTo>
                    <a:pt x="152" y="655"/>
                  </a:moveTo>
                  <a:cubicBezTo>
                    <a:pt x="153" y="656"/>
                    <a:pt x="153" y="657"/>
                    <a:pt x="154" y="658"/>
                  </a:cubicBezTo>
                  <a:cubicBezTo>
                    <a:pt x="153" y="657"/>
                    <a:pt x="153" y="656"/>
                    <a:pt x="152" y="655"/>
                  </a:cubicBezTo>
                  <a:close/>
                  <a:moveTo>
                    <a:pt x="161" y="0"/>
                  </a:moveTo>
                  <a:cubicBezTo>
                    <a:pt x="137" y="0"/>
                    <a:pt x="111" y="7"/>
                    <a:pt x="92" y="18"/>
                  </a:cubicBezTo>
                  <a:cubicBezTo>
                    <a:pt x="29" y="59"/>
                    <a:pt x="0" y="140"/>
                    <a:pt x="42" y="204"/>
                  </a:cubicBezTo>
                  <a:cubicBezTo>
                    <a:pt x="45" y="208"/>
                    <a:pt x="47" y="211"/>
                    <a:pt x="49" y="214"/>
                  </a:cubicBezTo>
                  <a:lnTo>
                    <a:pt x="49" y="214"/>
                  </a:lnTo>
                  <a:cubicBezTo>
                    <a:pt x="48" y="210"/>
                    <a:pt x="47" y="206"/>
                    <a:pt x="46" y="202"/>
                  </a:cubicBezTo>
                  <a:lnTo>
                    <a:pt x="46" y="202"/>
                  </a:lnTo>
                  <a:cubicBezTo>
                    <a:pt x="48" y="207"/>
                    <a:pt x="49" y="212"/>
                    <a:pt x="51" y="216"/>
                  </a:cubicBezTo>
                  <a:lnTo>
                    <a:pt x="51" y="216"/>
                  </a:lnTo>
                  <a:cubicBezTo>
                    <a:pt x="50" y="215"/>
                    <a:pt x="50" y="215"/>
                    <a:pt x="49" y="214"/>
                  </a:cubicBezTo>
                  <a:lnTo>
                    <a:pt x="49" y="214"/>
                  </a:lnTo>
                  <a:cubicBezTo>
                    <a:pt x="50" y="217"/>
                    <a:pt x="51" y="220"/>
                    <a:pt x="53" y="223"/>
                  </a:cubicBezTo>
                  <a:lnTo>
                    <a:pt x="53" y="223"/>
                  </a:lnTo>
                  <a:cubicBezTo>
                    <a:pt x="52" y="220"/>
                    <a:pt x="52" y="218"/>
                    <a:pt x="51" y="216"/>
                  </a:cubicBezTo>
                  <a:lnTo>
                    <a:pt x="51" y="216"/>
                  </a:lnTo>
                  <a:cubicBezTo>
                    <a:pt x="52" y="218"/>
                    <a:pt x="53" y="219"/>
                    <a:pt x="53" y="220"/>
                  </a:cubicBezTo>
                  <a:lnTo>
                    <a:pt x="53" y="220"/>
                  </a:lnTo>
                  <a:cubicBezTo>
                    <a:pt x="54" y="222"/>
                    <a:pt x="54" y="224"/>
                    <a:pt x="54" y="225"/>
                  </a:cubicBezTo>
                  <a:lnTo>
                    <a:pt x="54" y="225"/>
                  </a:lnTo>
                  <a:cubicBezTo>
                    <a:pt x="54" y="224"/>
                    <a:pt x="53" y="224"/>
                    <a:pt x="53" y="223"/>
                  </a:cubicBezTo>
                  <a:lnTo>
                    <a:pt x="53" y="223"/>
                  </a:lnTo>
                  <a:cubicBezTo>
                    <a:pt x="54" y="225"/>
                    <a:pt x="54" y="228"/>
                    <a:pt x="55" y="231"/>
                  </a:cubicBezTo>
                  <a:lnTo>
                    <a:pt x="55" y="231"/>
                  </a:lnTo>
                  <a:cubicBezTo>
                    <a:pt x="58" y="255"/>
                    <a:pt x="56" y="280"/>
                    <a:pt x="56" y="304"/>
                  </a:cubicBezTo>
                  <a:cubicBezTo>
                    <a:pt x="52" y="347"/>
                    <a:pt x="60" y="391"/>
                    <a:pt x="69" y="432"/>
                  </a:cubicBezTo>
                  <a:cubicBezTo>
                    <a:pt x="83" y="503"/>
                    <a:pt x="114" y="567"/>
                    <a:pt x="143" y="632"/>
                  </a:cubicBezTo>
                  <a:lnTo>
                    <a:pt x="143" y="632"/>
                  </a:lnTo>
                  <a:cubicBezTo>
                    <a:pt x="142" y="630"/>
                    <a:pt x="142" y="628"/>
                    <a:pt x="141" y="627"/>
                  </a:cubicBezTo>
                  <a:lnTo>
                    <a:pt x="141" y="627"/>
                  </a:lnTo>
                  <a:cubicBezTo>
                    <a:pt x="154" y="656"/>
                    <a:pt x="164" y="685"/>
                    <a:pt x="172" y="712"/>
                  </a:cubicBezTo>
                  <a:cubicBezTo>
                    <a:pt x="183" y="743"/>
                    <a:pt x="203" y="774"/>
                    <a:pt x="234" y="792"/>
                  </a:cubicBezTo>
                  <a:cubicBezTo>
                    <a:pt x="253" y="804"/>
                    <a:pt x="277" y="810"/>
                    <a:pt x="300" y="810"/>
                  </a:cubicBezTo>
                  <a:cubicBezTo>
                    <a:pt x="313" y="810"/>
                    <a:pt x="326" y="808"/>
                    <a:pt x="338" y="805"/>
                  </a:cubicBezTo>
                  <a:cubicBezTo>
                    <a:pt x="404" y="784"/>
                    <a:pt x="452" y="712"/>
                    <a:pt x="431" y="639"/>
                  </a:cubicBezTo>
                  <a:cubicBezTo>
                    <a:pt x="414" y="585"/>
                    <a:pt x="391" y="531"/>
                    <a:pt x="369" y="478"/>
                  </a:cubicBezTo>
                  <a:lnTo>
                    <a:pt x="369" y="478"/>
                  </a:lnTo>
                  <a:cubicBezTo>
                    <a:pt x="369" y="479"/>
                    <a:pt x="369" y="479"/>
                    <a:pt x="369" y="480"/>
                  </a:cubicBezTo>
                  <a:cubicBezTo>
                    <a:pt x="352" y="440"/>
                    <a:pt x="336" y="399"/>
                    <a:pt x="327" y="358"/>
                  </a:cubicBezTo>
                  <a:lnTo>
                    <a:pt x="327" y="358"/>
                  </a:lnTo>
                  <a:cubicBezTo>
                    <a:pt x="322" y="318"/>
                    <a:pt x="327" y="281"/>
                    <a:pt x="323" y="241"/>
                  </a:cubicBezTo>
                  <a:cubicBezTo>
                    <a:pt x="321" y="179"/>
                    <a:pt x="309" y="119"/>
                    <a:pt x="276" y="68"/>
                  </a:cubicBezTo>
                  <a:cubicBezTo>
                    <a:pt x="257" y="39"/>
                    <a:pt x="228" y="16"/>
                    <a:pt x="195" y="5"/>
                  </a:cubicBezTo>
                  <a:cubicBezTo>
                    <a:pt x="185" y="2"/>
                    <a:pt x="173" y="0"/>
                    <a:pt x="1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1" name="Google Shape;581;p43"/>
            <p:cNvSpPr/>
            <p:nvPr/>
          </p:nvSpPr>
          <p:spPr>
            <a:xfrm>
              <a:off x="2816713" y="1783420"/>
              <a:ext cx="20411" cy="30477"/>
            </a:xfrm>
            <a:custGeom>
              <a:avLst/>
              <a:gdLst/>
              <a:ahLst/>
              <a:cxnLst/>
              <a:rect l="l" t="t" r="r" b="b"/>
              <a:pathLst>
                <a:path w="505" h="754" extrusionOk="0">
                  <a:moveTo>
                    <a:pt x="356" y="1"/>
                  </a:moveTo>
                  <a:cubicBezTo>
                    <a:pt x="297" y="1"/>
                    <a:pt x="245" y="37"/>
                    <a:pt x="224" y="98"/>
                  </a:cubicBezTo>
                  <a:cubicBezTo>
                    <a:pt x="210" y="155"/>
                    <a:pt x="187" y="212"/>
                    <a:pt x="166" y="266"/>
                  </a:cubicBezTo>
                  <a:lnTo>
                    <a:pt x="166" y="266"/>
                  </a:lnTo>
                  <a:cubicBezTo>
                    <a:pt x="124" y="364"/>
                    <a:pt x="76" y="458"/>
                    <a:pt x="24" y="551"/>
                  </a:cubicBezTo>
                  <a:cubicBezTo>
                    <a:pt x="5" y="582"/>
                    <a:pt x="1" y="620"/>
                    <a:pt x="11" y="655"/>
                  </a:cubicBezTo>
                  <a:cubicBezTo>
                    <a:pt x="17" y="686"/>
                    <a:pt x="42" y="719"/>
                    <a:pt x="73" y="734"/>
                  </a:cubicBezTo>
                  <a:cubicBezTo>
                    <a:pt x="96" y="747"/>
                    <a:pt x="121" y="753"/>
                    <a:pt x="145" y="753"/>
                  </a:cubicBezTo>
                  <a:cubicBezTo>
                    <a:pt x="190" y="753"/>
                    <a:pt x="233" y="731"/>
                    <a:pt x="256" y="688"/>
                  </a:cubicBezTo>
                  <a:cubicBezTo>
                    <a:pt x="349" y="524"/>
                    <a:pt x="432" y="351"/>
                    <a:pt x="483" y="170"/>
                  </a:cubicBezTo>
                  <a:cubicBezTo>
                    <a:pt x="504" y="102"/>
                    <a:pt x="461" y="23"/>
                    <a:pt x="390" y="5"/>
                  </a:cubicBezTo>
                  <a:cubicBezTo>
                    <a:pt x="379" y="2"/>
                    <a:pt x="367" y="1"/>
                    <a:pt x="3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2" name="Google Shape;582;p43"/>
            <p:cNvSpPr/>
            <p:nvPr/>
          </p:nvSpPr>
          <p:spPr>
            <a:xfrm>
              <a:off x="2839509" y="1715234"/>
              <a:ext cx="15520" cy="26718"/>
            </a:xfrm>
            <a:custGeom>
              <a:avLst/>
              <a:gdLst/>
              <a:ahLst/>
              <a:cxnLst/>
              <a:rect l="l" t="t" r="r" b="b"/>
              <a:pathLst>
                <a:path w="384" h="661" extrusionOk="0">
                  <a:moveTo>
                    <a:pt x="270" y="508"/>
                  </a:moveTo>
                  <a:cubicBezTo>
                    <a:pt x="270" y="511"/>
                    <a:pt x="270" y="513"/>
                    <a:pt x="269" y="516"/>
                  </a:cubicBezTo>
                  <a:cubicBezTo>
                    <a:pt x="270" y="513"/>
                    <a:pt x="270" y="511"/>
                    <a:pt x="270" y="508"/>
                  </a:cubicBezTo>
                  <a:close/>
                  <a:moveTo>
                    <a:pt x="246" y="0"/>
                  </a:moveTo>
                  <a:cubicBezTo>
                    <a:pt x="187" y="0"/>
                    <a:pt x="131" y="36"/>
                    <a:pt x="114" y="97"/>
                  </a:cubicBezTo>
                  <a:cubicBezTo>
                    <a:pt x="75" y="242"/>
                    <a:pt x="2" y="377"/>
                    <a:pt x="2" y="526"/>
                  </a:cubicBezTo>
                  <a:cubicBezTo>
                    <a:pt x="0" y="595"/>
                    <a:pt x="62" y="661"/>
                    <a:pt x="133" y="661"/>
                  </a:cubicBezTo>
                  <a:cubicBezTo>
                    <a:pt x="135" y="661"/>
                    <a:pt x="136" y="660"/>
                    <a:pt x="137" y="660"/>
                  </a:cubicBezTo>
                  <a:cubicBezTo>
                    <a:pt x="207" y="658"/>
                    <a:pt x="267" y="602"/>
                    <a:pt x="269" y="530"/>
                  </a:cubicBezTo>
                  <a:cubicBezTo>
                    <a:pt x="269" y="513"/>
                    <a:pt x="271" y="499"/>
                    <a:pt x="276" y="480"/>
                  </a:cubicBezTo>
                  <a:lnTo>
                    <a:pt x="276" y="480"/>
                  </a:lnTo>
                  <a:cubicBezTo>
                    <a:pt x="275" y="481"/>
                    <a:pt x="275" y="482"/>
                    <a:pt x="275" y="482"/>
                  </a:cubicBezTo>
                  <a:lnTo>
                    <a:pt x="275" y="482"/>
                  </a:lnTo>
                  <a:cubicBezTo>
                    <a:pt x="296" y="375"/>
                    <a:pt x="345" y="275"/>
                    <a:pt x="373" y="170"/>
                  </a:cubicBezTo>
                  <a:cubicBezTo>
                    <a:pt x="383" y="134"/>
                    <a:pt x="379" y="97"/>
                    <a:pt x="360" y="66"/>
                  </a:cubicBezTo>
                  <a:cubicBezTo>
                    <a:pt x="344" y="37"/>
                    <a:pt x="311" y="12"/>
                    <a:pt x="280" y="4"/>
                  </a:cubicBezTo>
                  <a:cubicBezTo>
                    <a:pt x="269" y="1"/>
                    <a:pt x="257" y="0"/>
                    <a:pt x="2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3" name="Google Shape;583;p43"/>
            <p:cNvSpPr/>
            <p:nvPr/>
          </p:nvSpPr>
          <p:spPr>
            <a:xfrm>
              <a:off x="2882191" y="1746922"/>
              <a:ext cx="20775" cy="13904"/>
            </a:xfrm>
            <a:custGeom>
              <a:avLst/>
              <a:gdLst/>
              <a:ahLst/>
              <a:cxnLst/>
              <a:rect l="l" t="t" r="r" b="b"/>
              <a:pathLst>
                <a:path w="514" h="344" extrusionOk="0">
                  <a:moveTo>
                    <a:pt x="228" y="317"/>
                  </a:moveTo>
                  <a:lnTo>
                    <a:pt x="228" y="317"/>
                  </a:lnTo>
                  <a:cubicBezTo>
                    <a:pt x="221" y="320"/>
                    <a:pt x="214" y="323"/>
                    <a:pt x="207" y="326"/>
                  </a:cubicBezTo>
                  <a:cubicBezTo>
                    <a:pt x="214" y="323"/>
                    <a:pt x="221" y="320"/>
                    <a:pt x="228" y="317"/>
                  </a:cubicBezTo>
                  <a:close/>
                  <a:moveTo>
                    <a:pt x="374" y="1"/>
                  </a:moveTo>
                  <a:cubicBezTo>
                    <a:pt x="363" y="1"/>
                    <a:pt x="351" y="3"/>
                    <a:pt x="340" y="7"/>
                  </a:cubicBezTo>
                  <a:cubicBezTo>
                    <a:pt x="247" y="23"/>
                    <a:pt x="158" y="50"/>
                    <a:pt x="73" y="92"/>
                  </a:cubicBezTo>
                  <a:cubicBezTo>
                    <a:pt x="44" y="104"/>
                    <a:pt x="19" y="142"/>
                    <a:pt x="11" y="173"/>
                  </a:cubicBezTo>
                  <a:cubicBezTo>
                    <a:pt x="0" y="204"/>
                    <a:pt x="6" y="247"/>
                    <a:pt x="23" y="276"/>
                  </a:cubicBezTo>
                  <a:cubicBezTo>
                    <a:pt x="42" y="305"/>
                    <a:pt x="71" y="330"/>
                    <a:pt x="104" y="338"/>
                  </a:cubicBezTo>
                  <a:cubicBezTo>
                    <a:pt x="116" y="340"/>
                    <a:pt x="127" y="340"/>
                    <a:pt x="141" y="342"/>
                  </a:cubicBezTo>
                  <a:cubicBezTo>
                    <a:pt x="146" y="343"/>
                    <a:pt x="151" y="344"/>
                    <a:pt x="156" y="344"/>
                  </a:cubicBezTo>
                  <a:cubicBezTo>
                    <a:pt x="174" y="344"/>
                    <a:pt x="191" y="337"/>
                    <a:pt x="207" y="326"/>
                  </a:cubicBezTo>
                  <a:cubicBezTo>
                    <a:pt x="218" y="320"/>
                    <a:pt x="228" y="315"/>
                    <a:pt x="238" y="311"/>
                  </a:cubicBezTo>
                  <a:lnTo>
                    <a:pt x="238" y="311"/>
                  </a:lnTo>
                  <a:cubicBezTo>
                    <a:pt x="235" y="313"/>
                    <a:pt x="231" y="315"/>
                    <a:pt x="228" y="317"/>
                  </a:cubicBezTo>
                  <a:lnTo>
                    <a:pt x="228" y="317"/>
                  </a:lnTo>
                  <a:cubicBezTo>
                    <a:pt x="286" y="293"/>
                    <a:pt x="347" y="279"/>
                    <a:pt x="410" y="266"/>
                  </a:cubicBezTo>
                  <a:cubicBezTo>
                    <a:pt x="441" y="257"/>
                    <a:pt x="474" y="231"/>
                    <a:pt x="489" y="204"/>
                  </a:cubicBezTo>
                  <a:cubicBezTo>
                    <a:pt x="508" y="175"/>
                    <a:pt x="514" y="133"/>
                    <a:pt x="503" y="100"/>
                  </a:cubicBezTo>
                  <a:cubicBezTo>
                    <a:pt x="493" y="69"/>
                    <a:pt x="472" y="34"/>
                    <a:pt x="441" y="19"/>
                  </a:cubicBezTo>
                  <a:cubicBezTo>
                    <a:pt x="431" y="15"/>
                    <a:pt x="421" y="9"/>
                    <a:pt x="410" y="7"/>
                  </a:cubicBezTo>
                  <a:cubicBezTo>
                    <a:pt x="398" y="3"/>
                    <a:pt x="386" y="1"/>
                    <a:pt x="3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4" name="Google Shape;584;p43"/>
            <p:cNvSpPr/>
            <p:nvPr/>
          </p:nvSpPr>
          <p:spPr>
            <a:xfrm>
              <a:off x="2955834" y="1766000"/>
              <a:ext cx="18471" cy="31245"/>
            </a:xfrm>
            <a:custGeom>
              <a:avLst/>
              <a:gdLst/>
              <a:ahLst/>
              <a:cxnLst/>
              <a:rect l="l" t="t" r="r" b="b"/>
              <a:pathLst>
                <a:path w="457" h="773" extrusionOk="0">
                  <a:moveTo>
                    <a:pt x="268" y="148"/>
                  </a:moveTo>
                  <a:cubicBezTo>
                    <a:pt x="268" y="150"/>
                    <a:pt x="268" y="153"/>
                    <a:pt x="269" y="155"/>
                  </a:cubicBezTo>
                  <a:lnTo>
                    <a:pt x="269" y="155"/>
                  </a:lnTo>
                  <a:cubicBezTo>
                    <a:pt x="268" y="153"/>
                    <a:pt x="268" y="150"/>
                    <a:pt x="268" y="148"/>
                  </a:cubicBezTo>
                  <a:close/>
                  <a:moveTo>
                    <a:pt x="173" y="647"/>
                  </a:moveTo>
                  <a:cubicBezTo>
                    <a:pt x="176" y="656"/>
                    <a:pt x="179" y="665"/>
                    <a:pt x="185" y="674"/>
                  </a:cubicBezTo>
                  <a:cubicBezTo>
                    <a:pt x="181" y="665"/>
                    <a:pt x="177" y="656"/>
                    <a:pt x="173" y="647"/>
                  </a:cubicBezTo>
                  <a:close/>
                  <a:moveTo>
                    <a:pt x="138" y="1"/>
                  </a:moveTo>
                  <a:cubicBezTo>
                    <a:pt x="137" y="1"/>
                    <a:pt x="136" y="1"/>
                    <a:pt x="135" y="1"/>
                  </a:cubicBezTo>
                  <a:cubicBezTo>
                    <a:pt x="63" y="3"/>
                    <a:pt x="0" y="61"/>
                    <a:pt x="0" y="135"/>
                  </a:cubicBezTo>
                  <a:cubicBezTo>
                    <a:pt x="0" y="320"/>
                    <a:pt x="101" y="482"/>
                    <a:pt x="173" y="647"/>
                  </a:cubicBezTo>
                  <a:lnTo>
                    <a:pt x="173" y="647"/>
                  </a:lnTo>
                  <a:cubicBezTo>
                    <a:pt x="173" y="646"/>
                    <a:pt x="173" y="644"/>
                    <a:pt x="172" y="643"/>
                  </a:cubicBezTo>
                  <a:lnTo>
                    <a:pt x="172" y="643"/>
                  </a:lnTo>
                  <a:cubicBezTo>
                    <a:pt x="176" y="653"/>
                    <a:pt x="183" y="663"/>
                    <a:pt x="185" y="674"/>
                  </a:cubicBezTo>
                  <a:cubicBezTo>
                    <a:pt x="197" y="707"/>
                    <a:pt x="214" y="736"/>
                    <a:pt x="247" y="755"/>
                  </a:cubicBezTo>
                  <a:cubicBezTo>
                    <a:pt x="266" y="766"/>
                    <a:pt x="291" y="772"/>
                    <a:pt x="315" y="772"/>
                  </a:cubicBezTo>
                  <a:cubicBezTo>
                    <a:pt x="327" y="772"/>
                    <a:pt x="339" y="770"/>
                    <a:pt x="350" y="767"/>
                  </a:cubicBezTo>
                  <a:cubicBezTo>
                    <a:pt x="381" y="757"/>
                    <a:pt x="415" y="736"/>
                    <a:pt x="431" y="705"/>
                  </a:cubicBezTo>
                  <a:cubicBezTo>
                    <a:pt x="446" y="676"/>
                    <a:pt x="456" y="634"/>
                    <a:pt x="444" y="601"/>
                  </a:cubicBezTo>
                  <a:cubicBezTo>
                    <a:pt x="408" y="507"/>
                    <a:pt x="360" y="420"/>
                    <a:pt x="321" y="329"/>
                  </a:cubicBezTo>
                  <a:lnTo>
                    <a:pt x="321" y="329"/>
                  </a:lnTo>
                  <a:cubicBezTo>
                    <a:pt x="321" y="330"/>
                    <a:pt x="321" y="331"/>
                    <a:pt x="321" y="332"/>
                  </a:cubicBezTo>
                  <a:cubicBezTo>
                    <a:pt x="317" y="323"/>
                    <a:pt x="314" y="313"/>
                    <a:pt x="310" y="303"/>
                  </a:cubicBezTo>
                  <a:lnTo>
                    <a:pt x="310" y="303"/>
                  </a:lnTo>
                  <a:cubicBezTo>
                    <a:pt x="313" y="312"/>
                    <a:pt x="317" y="320"/>
                    <a:pt x="321" y="329"/>
                  </a:cubicBezTo>
                  <a:lnTo>
                    <a:pt x="321" y="329"/>
                  </a:lnTo>
                  <a:cubicBezTo>
                    <a:pt x="318" y="320"/>
                    <a:pt x="313" y="311"/>
                    <a:pt x="310" y="303"/>
                  </a:cubicBezTo>
                  <a:lnTo>
                    <a:pt x="310" y="303"/>
                  </a:lnTo>
                  <a:cubicBezTo>
                    <a:pt x="310" y="303"/>
                    <a:pt x="310" y="303"/>
                    <a:pt x="310" y="303"/>
                  </a:cubicBezTo>
                  <a:lnTo>
                    <a:pt x="310" y="303"/>
                  </a:lnTo>
                  <a:cubicBezTo>
                    <a:pt x="310" y="303"/>
                    <a:pt x="310" y="303"/>
                    <a:pt x="310" y="303"/>
                  </a:cubicBezTo>
                  <a:lnTo>
                    <a:pt x="310" y="303"/>
                  </a:lnTo>
                  <a:cubicBezTo>
                    <a:pt x="310" y="303"/>
                    <a:pt x="310" y="303"/>
                    <a:pt x="310" y="303"/>
                  </a:cubicBezTo>
                  <a:lnTo>
                    <a:pt x="310" y="303"/>
                  </a:lnTo>
                  <a:cubicBezTo>
                    <a:pt x="292" y="257"/>
                    <a:pt x="278" y="211"/>
                    <a:pt x="270" y="165"/>
                  </a:cubicBezTo>
                  <a:lnTo>
                    <a:pt x="270" y="165"/>
                  </a:lnTo>
                  <a:cubicBezTo>
                    <a:pt x="270" y="154"/>
                    <a:pt x="270" y="144"/>
                    <a:pt x="270" y="135"/>
                  </a:cubicBezTo>
                  <a:cubicBezTo>
                    <a:pt x="270" y="66"/>
                    <a:pt x="209" y="1"/>
                    <a:pt x="1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5" name="Google Shape;585;p43"/>
            <p:cNvSpPr/>
            <p:nvPr/>
          </p:nvSpPr>
          <p:spPr>
            <a:xfrm>
              <a:off x="2946295" y="1816806"/>
              <a:ext cx="23483" cy="10913"/>
            </a:xfrm>
            <a:custGeom>
              <a:avLst/>
              <a:gdLst/>
              <a:ahLst/>
              <a:cxnLst/>
              <a:rect l="l" t="t" r="r" b="b"/>
              <a:pathLst>
                <a:path w="581" h="270" extrusionOk="0">
                  <a:moveTo>
                    <a:pt x="139" y="1"/>
                  </a:moveTo>
                  <a:cubicBezTo>
                    <a:pt x="104" y="1"/>
                    <a:pt x="69" y="17"/>
                    <a:pt x="42" y="40"/>
                  </a:cubicBezTo>
                  <a:cubicBezTo>
                    <a:pt x="19" y="63"/>
                    <a:pt x="0" y="102"/>
                    <a:pt x="5" y="135"/>
                  </a:cubicBezTo>
                  <a:cubicBezTo>
                    <a:pt x="7" y="208"/>
                    <a:pt x="63" y="270"/>
                    <a:pt x="139" y="270"/>
                  </a:cubicBezTo>
                  <a:lnTo>
                    <a:pt x="444" y="270"/>
                  </a:lnTo>
                  <a:cubicBezTo>
                    <a:pt x="477" y="270"/>
                    <a:pt x="514" y="255"/>
                    <a:pt x="539" y="233"/>
                  </a:cubicBezTo>
                  <a:cubicBezTo>
                    <a:pt x="564" y="208"/>
                    <a:pt x="580" y="171"/>
                    <a:pt x="578" y="135"/>
                  </a:cubicBezTo>
                  <a:cubicBezTo>
                    <a:pt x="576" y="63"/>
                    <a:pt x="518" y="1"/>
                    <a:pt x="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6" name="Google Shape;586;p43"/>
            <p:cNvSpPr/>
            <p:nvPr/>
          </p:nvSpPr>
          <p:spPr>
            <a:xfrm>
              <a:off x="2989058" y="1762402"/>
              <a:ext cx="27403" cy="13056"/>
            </a:xfrm>
            <a:custGeom>
              <a:avLst/>
              <a:gdLst/>
              <a:ahLst/>
              <a:cxnLst/>
              <a:rect l="l" t="t" r="r" b="b"/>
              <a:pathLst>
                <a:path w="678" h="323" extrusionOk="0">
                  <a:moveTo>
                    <a:pt x="493" y="7"/>
                  </a:moveTo>
                  <a:lnTo>
                    <a:pt x="493" y="7"/>
                  </a:lnTo>
                  <a:cubicBezTo>
                    <a:pt x="487" y="8"/>
                    <a:pt x="481" y="11"/>
                    <a:pt x="475" y="14"/>
                  </a:cubicBezTo>
                  <a:lnTo>
                    <a:pt x="475" y="14"/>
                  </a:lnTo>
                  <a:cubicBezTo>
                    <a:pt x="481" y="12"/>
                    <a:pt x="487" y="9"/>
                    <a:pt x="493" y="7"/>
                  </a:cubicBezTo>
                  <a:close/>
                  <a:moveTo>
                    <a:pt x="367" y="36"/>
                  </a:moveTo>
                  <a:lnTo>
                    <a:pt x="367" y="36"/>
                  </a:lnTo>
                  <a:cubicBezTo>
                    <a:pt x="364" y="36"/>
                    <a:pt x="361" y="37"/>
                    <a:pt x="358" y="37"/>
                  </a:cubicBezTo>
                  <a:lnTo>
                    <a:pt x="358" y="37"/>
                  </a:lnTo>
                  <a:cubicBezTo>
                    <a:pt x="361" y="37"/>
                    <a:pt x="364" y="37"/>
                    <a:pt x="367" y="36"/>
                  </a:cubicBezTo>
                  <a:close/>
                  <a:moveTo>
                    <a:pt x="358" y="37"/>
                  </a:moveTo>
                  <a:cubicBezTo>
                    <a:pt x="349" y="38"/>
                    <a:pt x="339" y="39"/>
                    <a:pt x="330" y="40"/>
                  </a:cubicBezTo>
                  <a:cubicBezTo>
                    <a:pt x="334" y="40"/>
                    <a:pt x="339" y="39"/>
                    <a:pt x="344" y="39"/>
                  </a:cubicBezTo>
                  <a:lnTo>
                    <a:pt x="344" y="39"/>
                  </a:lnTo>
                  <a:cubicBezTo>
                    <a:pt x="349" y="38"/>
                    <a:pt x="353" y="38"/>
                    <a:pt x="358" y="37"/>
                  </a:cubicBezTo>
                  <a:close/>
                  <a:moveTo>
                    <a:pt x="538" y="1"/>
                  </a:moveTo>
                  <a:cubicBezTo>
                    <a:pt x="515" y="1"/>
                    <a:pt x="493" y="6"/>
                    <a:pt x="471" y="17"/>
                  </a:cubicBezTo>
                  <a:cubicBezTo>
                    <a:pt x="469" y="19"/>
                    <a:pt x="464" y="19"/>
                    <a:pt x="462" y="19"/>
                  </a:cubicBezTo>
                  <a:cubicBezTo>
                    <a:pt x="466" y="18"/>
                    <a:pt x="471" y="16"/>
                    <a:pt x="475" y="14"/>
                  </a:cubicBezTo>
                  <a:lnTo>
                    <a:pt x="475" y="14"/>
                  </a:lnTo>
                  <a:cubicBezTo>
                    <a:pt x="433" y="28"/>
                    <a:pt x="388" y="35"/>
                    <a:pt x="344" y="39"/>
                  </a:cubicBezTo>
                  <a:lnTo>
                    <a:pt x="344" y="39"/>
                  </a:lnTo>
                  <a:cubicBezTo>
                    <a:pt x="285" y="46"/>
                    <a:pt x="226" y="51"/>
                    <a:pt x="168" y="51"/>
                  </a:cubicBezTo>
                  <a:cubicBezTo>
                    <a:pt x="159" y="51"/>
                    <a:pt x="149" y="51"/>
                    <a:pt x="139" y="51"/>
                  </a:cubicBezTo>
                  <a:cubicBezTo>
                    <a:pt x="138" y="50"/>
                    <a:pt x="137" y="50"/>
                    <a:pt x="136" y="50"/>
                  </a:cubicBezTo>
                  <a:cubicBezTo>
                    <a:pt x="67" y="50"/>
                    <a:pt x="1" y="116"/>
                    <a:pt x="5" y="185"/>
                  </a:cubicBezTo>
                  <a:cubicBezTo>
                    <a:pt x="9" y="264"/>
                    <a:pt x="67" y="320"/>
                    <a:pt x="141" y="322"/>
                  </a:cubicBezTo>
                  <a:cubicBezTo>
                    <a:pt x="154" y="323"/>
                    <a:pt x="166" y="323"/>
                    <a:pt x="179" y="323"/>
                  </a:cubicBezTo>
                  <a:cubicBezTo>
                    <a:pt x="235" y="323"/>
                    <a:pt x="291" y="316"/>
                    <a:pt x="346" y="309"/>
                  </a:cubicBezTo>
                  <a:cubicBezTo>
                    <a:pt x="433" y="299"/>
                    <a:pt x="524" y="289"/>
                    <a:pt x="605" y="249"/>
                  </a:cubicBezTo>
                  <a:cubicBezTo>
                    <a:pt x="634" y="237"/>
                    <a:pt x="659" y="198"/>
                    <a:pt x="667" y="171"/>
                  </a:cubicBezTo>
                  <a:cubicBezTo>
                    <a:pt x="678" y="140"/>
                    <a:pt x="671" y="94"/>
                    <a:pt x="655" y="67"/>
                  </a:cubicBezTo>
                  <a:cubicBezTo>
                    <a:pt x="636" y="38"/>
                    <a:pt x="607" y="11"/>
                    <a:pt x="574" y="5"/>
                  </a:cubicBezTo>
                  <a:cubicBezTo>
                    <a:pt x="562" y="2"/>
                    <a:pt x="550" y="1"/>
                    <a:pt x="5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7" name="Google Shape;587;p43"/>
            <p:cNvSpPr/>
            <p:nvPr/>
          </p:nvSpPr>
          <p:spPr>
            <a:xfrm>
              <a:off x="2813884" y="1654686"/>
              <a:ext cx="22230" cy="23322"/>
            </a:xfrm>
            <a:custGeom>
              <a:avLst/>
              <a:gdLst/>
              <a:ahLst/>
              <a:cxnLst/>
              <a:rect l="l" t="t" r="r" b="b"/>
              <a:pathLst>
                <a:path w="550" h="577" extrusionOk="0">
                  <a:moveTo>
                    <a:pt x="478" y="329"/>
                  </a:moveTo>
                  <a:cubicBezTo>
                    <a:pt x="484" y="333"/>
                    <a:pt x="490" y="337"/>
                    <a:pt x="495" y="342"/>
                  </a:cubicBezTo>
                  <a:cubicBezTo>
                    <a:pt x="489" y="338"/>
                    <a:pt x="484" y="333"/>
                    <a:pt x="478" y="329"/>
                  </a:cubicBezTo>
                  <a:close/>
                  <a:moveTo>
                    <a:pt x="137" y="1"/>
                  </a:moveTo>
                  <a:cubicBezTo>
                    <a:pt x="104" y="1"/>
                    <a:pt x="65" y="15"/>
                    <a:pt x="42" y="40"/>
                  </a:cubicBezTo>
                  <a:cubicBezTo>
                    <a:pt x="19" y="65"/>
                    <a:pt x="0" y="98"/>
                    <a:pt x="3" y="135"/>
                  </a:cubicBezTo>
                  <a:cubicBezTo>
                    <a:pt x="5" y="148"/>
                    <a:pt x="5" y="158"/>
                    <a:pt x="9" y="171"/>
                  </a:cubicBezTo>
                  <a:cubicBezTo>
                    <a:pt x="15" y="195"/>
                    <a:pt x="29" y="216"/>
                    <a:pt x="44" y="231"/>
                  </a:cubicBezTo>
                  <a:cubicBezTo>
                    <a:pt x="60" y="250"/>
                    <a:pt x="74" y="270"/>
                    <a:pt x="91" y="288"/>
                  </a:cubicBezTo>
                  <a:lnTo>
                    <a:pt x="91" y="288"/>
                  </a:lnTo>
                  <a:cubicBezTo>
                    <a:pt x="126" y="335"/>
                    <a:pt x="160" y="379"/>
                    <a:pt x="197" y="425"/>
                  </a:cubicBezTo>
                  <a:cubicBezTo>
                    <a:pt x="241" y="477"/>
                    <a:pt x="288" y="521"/>
                    <a:pt x="342" y="560"/>
                  </a:cubicBezTo>
                  <a:cubicBezTo>
                    <a:pt x="358" y="572"/>
                    <a:pt x="383" y="577"/>
                    <a:pt x="407" y="577"/>
                  </a:cubicBezTo>
                  <a:cubicBezTo>
                    <a:pt x="421" y="577"/>
                    <a:pt x="434" y="575"/>
                    <a:pt x="446" y="572"/>
                  </a:cubicBezTo>
                  <a:cubicBezTo>
                    <a:pt x="477" y="564"/>
                    <a:pt x="510" y="541"/>
                    <a:pt x="526" y="510"/>
                  </a:cubicBezTo>
                  <a:cubicBezTo>
                    <a:pt x="541" y="479"/>
                    <a:pt x="549" y="444"/>
                    <a:pt x="539" y="407"/>
                  </a:cubicBezTo>
                  <a:cubicBezTo>
                    <a:pt x="533" y="396"/>
                    <a:pt x="528" y="386"/>
                    <a:pt x="526" y="376"/>
                  </a:cubicBezTo>
                  <a:cubicBezTo>
                    <a:pt x="512" y="355"/>
                    <a:pt x="497" y="340"/>
                    <a:pt x="477" y="326"/>
                  </a:cubicBezTo>
                  <a:cubicBezTo>
                    <a:pt x="475" y="324"/>
                    <a:pt x="472" y="322"/>
                    <a:pt x="470" y="322"/>
                  </a:cubicBezTo>
                  <a:lnTo>
                    <a:pt x="470" y="322"/>
                  </a:lnTo>
                  <a:cubicBezTo>
                    <a:pt x="415" y="276"/>
                    <a:pt x="371" y="220"/>
                    <a:pt x="328" y="164"/>
                  </a:cubicBezTo>
                  <a:lnTo>
                    <a:pt x="328" y="164"/>
                  </a:lnTo>
                  <a:cubicBezTo>
                    <a:pt x="336" y="175"/>
                    <a:pt x="342" y="181"/>
                    <a:pt x="350" y="189"/>
                  </a:cubicBezTo>
                  <a:cubicBezTo>
                    <a:pt x="311" y="139"/>
                    <a:pt x="274" y="88"/>
                    <a:pt x="232" y="40"/>
                  </a:cubicBezTo>
                  <a:cubicBezTo>
                    <a:pt x="212" y="13"/>
                    <a:pt x="170" y="1"/>
                    <a:pt x="1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8" name="Google Shape;588;p43"/>
            <p:cNvSpPr/>
            <p:nvPr/>
          </p:nvSpPr>
          <p:spPr>
            <a:xfrm>
              <a:off x="2685474" y="1710747"/>
              <a:ext cx="12206" cy="32700"/>
            </a:xfrm>
            <a:custGeom>
              <a:avLst/>
              <a:gdLst/>
              <a:ahLst/>
              <a:cxnLst/>
              <a:rect l="l" t="t" r="r" b="b"/>
              <a:pathLst>
                <a:path w="302" h="809" extrusionOk="0">
                  <a:moveTo>
                    <a:pt x="173" y="1"/>
                  </a:moveTo>
                  <a:cubicBezTo>
                    <a:pt x="171" y="1"/>
                    <a:pt x="169" y="1"/>
                    <a:pt x="167" y="1"/>
                  </a:cubicBezTo>
                  <a:cubicBezTo>
                    <a:pt x="94" y="3"/>
                    <a:pt x="32" y="61"/>
                    <a:pt x="32" y="136"/>
                  </a:cubicBezTo>
                  <a:cubicBezTo>
                    <a:pt x="32" y="316"/>
                    <a:pt x="1" y="496"/>
                    <a:pt x="13" y="674"/>
                  </a:cubicBezTo>
                  <a:cubicBezTo>
                    <a:pt x="17" y="709"/>
                    <a:pt x="28" y="740"/>
                    <a:pt x="53" y="769"/>
                  </a:cubicBezTo>
                  <a:cubicBezTo>
                    <a:pt x="74" y="791"/>
                    <a:pt x="111" y="809"/>
                    <a:pt x="143" y="809"/>
                  </a:cubicBezTo>
                  <a:cubicBezTo>
                    <a:pt x="145" y="809"/>
                    <a:pt x="146" y="809"/>
                    <a:pt x="148" y="809"/>
                  </a:cubicBezTo>
                  <a:cubicBezTo>
                    <a:pt x="183" y="807"/>
                    <a:pt x="218" y="796"/>
                    <a:pt x="245" y="769"/>
                  </a:cubicBezTo>
                  <a:cubicBezTo>
                    <a:pt x="268" y="745"/>
                    <a:pt x="287" y="709"/>
                    <a:pt x="283" y="674"/>
                  </a:cubicBezTo>
                  <a:cubicBezTo>
                    <a:pt x="270" y="492"/>
                    <a:pt x="301" y="314"/>
                    <a:pt x="301" y="136"/>
                  </a:cubicBezTo>
                  <a:cubicBezTo>
                    <a:pt x="301" y="67"/>
                    <a:pt x="243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9" name="Google Shape;589;p43"/>
            <p:cNvSpPr/>
            <p:nvPr/>
          </p:nvSpPr>
          <p:spPr>
            <a:xfrm>
              <a:off x="2645419" y="1681807"/>
              <a:ext cx="26312" cy="31204"/>
            </a:xfrm>
            <a:custGeom>
              <a:avLst/>
              <a:gdLst/>
              <a:ahLst/>
              <a:cxnLst/>
              <a:rect l="l" t="t" r="r" b="b"/>
              <a:pathLst>
                <a:path w="651" h="772" extrusionOk="0">
                  <a:moveTo>
                    <a:pt x="79" y="239"/>
                  </a:moveTo>
                  <a:lnTo>
                    <a:pt x="79" y="239"/>
                  </a:lnTo>
                  <a:cubicBezTo>
                    <a:pt x="87" y="245"/>
                    <a:pt x="95" y="252"/>
                    <a:pt x="103" y="259"/>
                  </a:cubicBezTo>
                  <a:lnTo>
                    <a:pt x="103" y="259"/>
                  </a:lnTo>
                  <a:cubicBezTo>
                    <a:pt x="93" y="251"/>
                    <a:pt x="87" y="245"/>
                    <a:pt x="79" y="239"/>
                  </a:cubicBezTo>
                  <a:close/>
                  <a:moveTo>
                    <a:pt x="158" y="0"/>
                  </a:moveTo>
                  <a:cubicBezTo>
                    <a:pt x="110" y="0"/>
                    <a:pt x="62" y="24"/>
                    <a:pt x="39" y="67"/>
                  </a:cubicBezTo>
                  <a:cubicBezTo>
                    <a:pt x="0" y="129"/>
                    <a:pt x="21" y="208"/>
                    <a:pt x="83" y="245"/>
                  </a:cubicBezTo>
                  <a:cubicBezTo>
                    <a:pt x="91" y="251"/>
                    <a:pt x="97" y="255"/>
                    <a:pt x="103" y="259"/>
                  </a:cubicBezTo>
                  <a:lnTo>
                    <a:pt x="103" y="259"/>
                  </a:lnTo>
                  <a:cubicBezTo>
                    <a:pt x="126" y="280"/>
                    <a:pt x="145" y="303"/>
                    <a:pt x="164" y="328"/>
                  </a:cubicBezTo>
                  <a:cubicBezTo>
                    <a:pt x="155" y="317"/>
                    <a:pt x="151" y="311"/>
                    <a:pt x="143" y="303"/>
                  </a:cubicBezTo>
                  <a:lnTo>
                    <a:pt x="143" y="303"/>
                  </a:lnTo>
                  <a:cubicBezTo>
                    <a:pt x="238" y="427"/>
                    <a:pt x="304" y="566"/>
                    <a:pt x="381" y="705"/>
                  </a:cubicBezTo>
                  <a:cubicBezTo>
                    <a:pt x="403" y="746"/>
                    <a:pt x="452" y="771"/>
                    <a:pt x="499" y="771"/>
                  </a:cubicBezTo>
                  <a:cubicBezTo>
                    <a:pt x="522" y="771"/>
                    <a:pt x="546" y="765"/>
                    <a:pt x="565" y="752"/>
                  </a:cubicBezTo>
                  <a:cubicBezTo>
                    <a:pt x="627" y="711"/>
                    <a:pt x="650" y="636"/>
                    <a:pt x="615" y="570"/>
                  </a:cubicBezTo>
                  <a:cubicBezTo>
                    <a:pt x="526" y="415"/>
                    <a:pt x="451" y="253"/>
                    <a:pt x="335" y="117"/>
                  </a:cubicBezTo>
                  <a:cubicBezTo>
                    <a:pt x="304" y="79"/>
                    <a:pt x="265" y="44"/>
                    <a:pt x="224" y="17"/>
                  </a:cubicBezTo>
                  <a:cubicBezTo>
                    <a:pt x="204" y="6"/>
                    <a:pt x="181" y="0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0" name="Google Shape;590;p43"/>
            <p:cNvSpPr/>
            <p:nvPr/>
          </p:nvSpPr>
          <p:spPr>
            <a:xfrm>
              <a:off x="2622784" y="1715719"/>
              <a:ext cx="31445" cy="13177"/>
            </a:xfrm>
            <a:custGeom>
              <a:avLst/>
              <a:gdLst/>
              <a:ahLst/>
              <a:cxnLst/>
              <a:rect l="l" t="t" r="r" b="b"/>
              <a:pathLst>
                <a:path w="778" h="326" extrusionOk="0">
                  <a:moveTo>
                    <a:pt x="218" y="53"/>
                  </a:moveTo>
                  <a:cubicBezTo>
                    <a:pt x="216" y="54"/>
                    <a:pt x="214" y="54"/>
                    <a:pt x="212" y="54"/>
                  </a:cubicBezTo>
                  <a:cubicBezTo>
                    <a:pt x="214" y="54"/>
                    <a:pt x="216" y="54"/>
                    <a:pt x="218" y="53"/>
                  </a:cubicBezTo>
                  <a:close/>
                  <a:moveTo>
                    <a:pt x="517" y="274"/>
                  </a:moveTo>
                  <a:cubicBezTo>
                    <a:pt x="515" y="274"/>
                    <a:pt x="513" y="274"/>
                    <a:pt x="511" y="274"/>
                  </a:cubicBezTo>
                  <a:lnTo>
                    <a:pt x="511" y="274"/>
                  </a:lnTo>
                  <a:cubicBezTo>
                    <a:pt x="513" y="274"/>
                    <a:pt x="515" y="274"/>
                    <a:pt x="517" y="274"/>
                  </a:cubicBezTo>
                  <a:close/>
                  <a:moveTo>
                    <a:pt x="594" y="1"/>
                  </a:moveTo>
                  <a:cubicBezTo>
                    <a:pt x="475" y="1"/>
                    <a:pt x="358" y="30"/>
                    <a:pt x="242" y="49"/>
                  </a:cubicBezTo>
                  <a:lnTo>
                    <a:pt x="242" y="49"/>
                  </a:lnTo>
                  <a:cubicBezTo>
                    <a:pt x="244" y="49"/>
                    <a:pt x="246" y="49"/>
                    <a:pt x="247" y="48"/>
                  </a:cubicBezTo>
                  <a:lnTo>
                    <a:pt x="247" y="48"/>
                  </a:lnTo>
                  <a:cubicBezTo>
                    <a:pt x="212" y="54"/>
                    <a:pt x="175" y="56"/>
                    <a:pt x="140" y="56"/>
                  </a:cubicBezTo>
                  <a:cubicBezTo>
                    <a:pt x="104" y="56"/>
                    <a:pt x="69" y="73"/>
                    <a:pt x="42" y="96"/>
                  </a:cubicBezTo>
                  <a:cubicBezTo>
                    <a:pt x="20" y="118"/>
                    <a:pt x="1" y="158"/>
                    <a:pt x="5" y="191"/>
                  </a:cubicBezTo>
                  <a:cubicBezTo>
                    <a:pt x="7" y="263"/>
                    <a:pt x="61" y="325"/>
                    <a:pt x="136" y="325"/>
                  </a:cubicBezTo>
                  <a:cubicBezTo>
                    <a:pt x="256" y="324"/>
                    <a:pt x="371" y="297"/>
                    <a:pt x="487" y="278"/>
                  </a:cubicBezTo>
                  <a:lnTo>
                    <a:pt x="487" y="278"/>
                  </a:lnTo>
                  <a:cubicBezTo>
                    <a:pt x="485" y="279"/>
                    <a:pt x="483" y="279"/>
                    <a:pt x="481" y="280"/>
                  </a:cubicBezTo>
                  <a:cubicBezTo>
                    <a:pt x="522" y="274"/>
                    <a:pt x="562" y="271"/>
                    <a:pt x="603" y="271"/>
                  </a:cubicBezTo>
                  <a:cubicBezTo>
                    <a:pt x="615" y="271"/>
                    <a:pt x="628" y="271"/>
                    <a:pt x="641" y="272"/>
                  </a:cubicBezTo>
                  <a:cubicBezTo>
                    <a:pt x="642" y="272"/>
                    <a:pt x="644" y="272"/>
                    <a:pt x="646" y="272"/>
                  </a:cubicBezTo>
                  <a:cubicBezTo>
                    <a:pt x="678" y="272"/>
                    <a:pt x="714" y="254"/>
                    <a:pt x="736" y="232"/>
                  </a:cubicBezTo>
                  <a:cubicBezTo>
                    <a:pt x="759" y="209"/>
                    <a:pt x="777" y="170"/>
                    <a:pt x="775" y="137"/>
                  </a:cubicBezTo>
                  <a:cubicBezTo>
                    <a:pt x="773" y="104"/>
                    <a:pt x="763" y="67"/>
                    <a:pt x="736" y="42"/>
                  </a:cubicBezTo>
                  <a:cubicBezTo>
                    <a:pt x="711" y="15"/>
                    <a:pt x="680" y="4"/>
                    <a:pt x="641" y="2"/>
                  </a:cubicBezTo>
                  <a:cubicBezTo>
                    <a:pt x="625" y="1"/>
                    <a:pt x="609" y="1"/>
                    <a:pt x="5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1" name="Google Shape;591;p43"/>
            <p:cNvSpPr/>
            <p:nvPr/>
          </p:nvSpPr>
          <p:spPr>
            <a:xfrm>
              <a:off x="2638709" y="1745022"/>
              <a:ext cx="25059" cy="18876"/>
            </a:xfrm>
            <a:custGeom>
              <a:avLst/>
              <a:gdLst/>
              <a:ahLst/>
              <a:cxnLst/>
              <a:rect l="l" t="t" r="r" b="b"/>
              <a:pathLst>
                <a:path w="620" h="467" extrusionOk="0">
                  <a:moveTo>
                    <a:pt x="371" y="62"/>
                  </a:moveTo>
                  <a:lnTo>
                    <a:pt x="371" y="62"/>
                  </a:lnTo>
                  <a:cubicBezTo>
                    <a:pt x="366" y="69"/>
                    <a:pt x="360" y="75"/>
                    <a:pt x="354" y="82"/>
                  </a:cubicBezTo>
                  <a:lnTo>
                    <a:pt x="354" y="82"/>
                  </a:lnTo>
                  <a:cubicBezTo>
                    <a:pt x="360" y="74"/>
                    <a:pt x="364" y="67"/>
                    <a:pt x="371" y="62"/>
                  </a:cubicBezTo>
                  <a:close/>
                  <a:moveTo>
                    <a:pt x="222" y="178"/>
                  </a:moveTo>
                  <a:lnTo>
                    <a:pt x="222" y="178"/>
                  </a:lnTo>
                  <a:cubicBezTo>
                    <a:pt x="216" y="181"/>
                    <a:pt x="209" y="183"/>
                    <a:pt x="202" y="185"/>
                  </a:cubicBezTo>
                  <a:lnTo>
                    <a:pt x="202" y="185"/>
                  </a:lnTo>
                  <a:cubicBezTo>
                    <a:pt x="209" y="182"/>
                    <a:pt x="215" y="179"/>
                    <a:pt x="222" y="178"/>
                  </a:cubicBezTo>
                  <a:close/>
                  <a:moveTo>
                    <a:pt x="172" y="197"/>
                  </a:moveTo>
                  <a:cubicBezTo>
                    <a:pt x="168" y="198"/>
                    <a:pt x="164" y="198"/>
                    <a:pt x="160" y="198"/>
                  </a:cubicBezTo>
                  <a:lnTo>
                    <a:pt x="160" y="198"/>
                  </a:lnTo>
                  <a:cubicBezTo>
                    <a:pt x="164" y="198"/>
                    <a:pt x="168" y="198"/>
                    <a:pt x="172" y="197"/>
                  </a:cubicBezTo>
                  <a:close/>
                  <a:moveTo>
                    <a:pt x="151" y="199"/>
                  </a:moveTo>
                  <a:cubicBezTo>
                    <a:pt x="146" y="200"/>
                    <a:pt x="140" y="201"/>
                    <a:pt x="135" y="201"/>
                  </a:cubicBezTo>
                  <a:cubicBezTo>
                    <a:pt x="141" y="200"/>
                    <a:pt x="146" y="200"/>
                    <a:pt x="151" y="199"/>
                  </a:cubicBezTo>
                  <a:close/>
                  <a:moveTo>
                    <a:pt x="480" y="0"/>
                  </a:moveTo>
                  <a:cubicBezTo>
                    <a:pt x="434" y="0"/>
                    <a:pt x="388" y="22"/>
                    <a:pt x="363" y="66"/>
                  </a:cubicBezTo>
                  <a:cubicBezTo>
                    <a:pt x="359" y="74"/>
                    <a:pt x="354" y="80"/>
                    <a:pt x="351" y="85"/>
                  </a:cubicBezTo>
                  <a:lnTo>
                    <a:pt x="351" y="85"/>
                  </a:lnTo>
                  <a:cubicBezTo>
                    <a:pt x="340" y="96"/>
                    <a:pt x="329" y="107"/>
                    <a:pt x="318" y="117"/>
                  </a:cubicBezTo>
                  <a:lnTo>
                    <a:pt x="318" y="117"/>
                  </a:lnTo>
                  <a:cubicBezTo>
                    <a:pt x="280" y="144"/>
                    <a:pt x="241" y="167"/>
                    <a:pt x="201" y="186"/>
                  </a:cubicBezTo>
                  <a:lnTo>
                    <a:pt x="201" y="186"/>
                  </a:lnTo>
                  <a:cubicBezTo>
                    <a:pt x="186" y="191"/>
                    <a:pt x="170" y="196"/>
                    <a:pt x="154" y="199"/>
                  </a:cubicBezTo>
                  <a:lnTo>
                    <a:pt x="154" y="199"/>
                  </a:lnTo>
                  <a:cubicBezTo>
                    <a:pt x="149" y="199"/>
                    <a:pt x="144" y="199"/>
                    <a:pt x="139" y="199"/>
                  </a:cubicBezTo>
                  <a:cubicBezTo>
                    <a:pt x="138" y="199"/>
                    <a:pt x="137" y="199"/>
                    <a:pt x="136" y="199"/>
                  </a:cubicBezTo>
                  <a:cubicBezTo>
                    <a:pt x="67" y="199"/>
                    <a:pt x="0" y="264"/>
                    <a:pt x="5" y="333"/>
                  </a:cubicBezTo>
                  <a:cubicBezTo>
                    <a:pt x="9" y="406"/>
                    <a:pt x="62" y="462"/>
                    <a:pt x="139" y="466"/>
                  </a:cubicBezTo>
                  <a:cubicBezTo>
                    <a:pt x="143" y="466"/>
                    <a:pt x="147" y="466"/>
                    <a:pt x="152" y="466"/>
                  </a:cubicBezTo>
                  <a:cubicBezTo>
                    <a:pt x="241" y="466"/>
                    <a:pt x="333" y="424"/>
                    <a:pt x="408" y="377"/>
                  </a:cubicBezTo>
                  <a:cubicBezTo>
                    <a:pt x="477" y="333"/>
                    <a:pt x="555" y="273"/>
                    <a:pt x="597" y="201"/>
                  </a:cubicBezTo>
                  <a:cubicBezTo>
                    <a:pt x="615" y="170"/>
                    <a:pt x="620" y="133"/>
                    <a:pt x="609" y="97"/>
                  </a:cubicBezTo>
                  <a:cubicBezTo>
                    <a:pt x="601" y="66"/>
                    <a:pt x="578" y="33"/>
                    <a:pt x="547" y="17"/>
                  </a:cubicBezTo>
                  <a:cubicBezTo>
                    <a:pt x="526" y="6"/>
                    <a:pt x="503" y="0"/>
                    <a:pt x="4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2" name="Google Shape;592;p43"/>
            <p:cNvSpPr/>
            <p:nvPr/>
          </p:nvSpPr>
          <p:spPr>
            <a:xfrm>
              <a:off x="2677390" y="1759331"/>
              <a:ext cx="18835" cy="20372"/>
            </a:xfrm>
            <a:custGeom>
              <a:avLst/>
              <a:gdLst/>
              <a:ahLst/>
              <a:cxnLst/>
              <a:rect l="l" t="t" r="r" b="b"/>
              <a:pathLst>
                <a:path w="466" h="504" extrusionOk="0">
                  <a:moveTo>
                    <a:pt x="106" y="199"/>
                  </a:moveTo>
                  <a:cubicBezTo>
                    <a:pt x="101" y="204"/>
                    <a:pt x="97" y="209"/>
                    <a:pt x="93" y="214"/>
                  </a:cubicBezTo>
                  <a:lnTo>
                    <a:pt x="93" y="214"/>
                  </a:lnTo>
                  <a:cubicBezTo>
                    <a:pt x="98" y="209"/>
                    <a:pt x="102" y="204"/>
                    <a:pt x="106" y="199"/>
                  </a:cubicBezTo>
                  <a:close/>
                  <a:moveTo>
                    <a:pt x="337" y="0"/>
                  </a:moveTo>
                  <a:cubicBezTo>
                    <a:pt x="335" y="0"/>
                    <a:pt x="333" y="0"/>
                    <a:pt x="331" y="0"/>
                  </a:cubicBezTo>
                  <a:cubicBezTo>
                    <a:pt x="294" y="2"/>
                    <a:pt x="263" y="15"/>
                    <a:pt x="234" y="40"/>
                  </a:cubicBezTo>
                  <a:cubicBezTo>
                    <a:pt x="176" y="93"/>
                    <a:pt x="135" y="164"/>
                    <a:pt x="85" y="226"/>
                  </a:cubicBezTo>
                  <a:cubicBezTo>
                    <a:pt x="88" y="222"/>
                    <a:pt x="91" y="218"/>
                    <a:pt x="93" y="214"/>
                  </a:cubicBezTo>
                  <a:lnTo>
                    <a:pt x="93" y="214"/>
                  </a:lnTo>
                  <a:cubicBezTo>
                    <a:pt x="76" y="235"/>
                    <a:pt x="57" y="255"/>
                    <a:pt x="37" y="274"/>
                  </a:cubicBezTo>
                  <a:cubicBezTo>
                    <a:pt x="15" y="298"/>
                    <a:pt x="0" y="336"/>
                    <a:pt x="0" y="371"/>
                  </a:cubicBezTo>
                  <a:cubicBezTo>
                    <a:pt x="0" y="404"/>
                    <a:pt x="15" y="443"/>
                    <a:pt x="37" y="466"/>
                  </a:cubicBezTo>
                  <a:cubicBezTo>
                    <a:pt x="62" y="487"/>
                    <a:pt x="91" y="504"/>
                    <a:pt x="124" y="504"/>
                  </a:cubicBezTo>
                  <a:cubicBezTo>
                    <a:pt x="128" y="504"/>
                    <a:pt x="131" y="504"/>
                    <a:pt x="135" y="503"/>
                  </a:cubicBezTo>
                  <a:cubicBezTo>
                    <a:pt x="170" y="501"/>
                    <a:pt x="201" y="491"/>
                    <a:pt x="230" y="466"/>
                  </a:cubicBezTo>
                  <a:cubicBezTo>
                    <a:pt x="290" y="412"/>
                    <a:pt x="333" y="342"/>
                    <a:pt x="383" y="278"/>
                  </a:cubicBezTo>
                  <a:lnTo>
                    <a:pt x="383" y="278"/>
                  </a:lnTo>
                  <a:cubicBezTo>
                    <a:pt x="379" y="282"/>
                    <a:pt x="376" y="286"/>
                    <a:pt x="373" y="290"/>
                  </a:cubicBezTo>
                  <a:lnTo>
                    <a:pt x="373" y="290"/>
                  </a:lnTo>
                  <a:cubicBezTo>
                    <a:pt x="390" y="269"/>
                    <a:pt x="408" y="247"/>
                    <a:pt x="427" y="230"/>
                  </a:cubicBezTo>
                  <a:cubicBezTo>
                    <a:pt x="449" y="207"/>
                    <a:pt x="466" y="168"/>
                    <a:pt x="466" y="135"/>
                  </a:cubicBezTo>
                  <a:cubicBezTo>
                    <a:pt x="466" y="102"/>
                    <a:pt x="449" y="62"/>
                    <a:pt x="427" y="40"/>
                  </a:cubicBezTo>
                  <a:cubicBezTo>
                    <a:pt x="401" y="16"/>
                    <a:pt x="370" y="0"/>
                    <a:pt x="3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3" name="Google Shape;593;p43"/>
            <p:cNvSpPr/>
            <p:nvPr/>
          </p:nvSpPr>
          <p:spPr>
            <a:xfrm>
              <a:off x="2910727" y="2154262"/>
              <a:ext cx="32940" cy="15279"/>
            </a:xfrm>
            <a:custGeom>
              <a:avLst/>
              <a:gdLst/>
              <a:ahLst/>
              <a:cxnLst/>
              <a:rect l="l" t="t" r="r" b="b"/>
              <a:pathLst>
                <a:path w="815" h="378" extrusionOk="0">
                  <a:moveTo>
                    <a:pt x="651" y="108"/>
                  </a:moveTo>
                  <a:cubicBezTo>
                    <a:pt x="653" y="108"/>
                    <a:pt x="655" y="108"/>
                    <a:pt x="657" y="109"/>
                  </a:cubicBezTo>
                  <a:cubicBezTo>
                    <a:pt x="655" y="108"/>
                    <a:pt x="653" y="108"/>
                    <a:pt x="651" y="108"/>
                  </a:cubicBezTo>
                  <a:close/>
                  <a:moveTo>
                    <a:pt x="149" y="270"/>
                  </a:moveTo>
                  <a:lnTo>
                    <a:pt x="149" y="270"/>
                  </a:lnTo>
                  <a:cubicBezTo>
                    <a:pt x="153" y="271"/>
                    <a:pt x="156" y="271"/>
                    <a:pt x="159" y="272"/>
                  </a:cubicBezTo>
                  <a:lnTo>
                    <a:pt x="159" y="272"/>
                  </a:lnTo>
                  <a:cubicBezTo>
                    <a:pt x="156" y="271"/>
                    <a:pt x="153" y="271"/>
                    <a:pt x="149" y="270"/>
                  </a:cubicBezTo>
                  <a:close/>
                  <a:moveTo>
                    <a:pt x="129" y="0"/>
                  </a:moveTo>
                  <a:cubicBezTo>
                    <a:pt x="97" y="0"/>
                    <a:pt x="64" y="18"/>
                    <a:pt x="42" y="38"/>
                  </a:cubicBezTo>
                  <a:cubicBezTo>
                    <a:pt x="19" y="63"/>
                    <a:pt x="0" y="100"/>
                    <a:pt x="4" y="136"/>
                  </a:cubicBezTo>
                  <a:cubicBezTo>
                    <a:pt x="7" y="169"/>
                    <a:pt x="17" y="204"/>
                    <a:pt x="42" y="231"/>
                  </a:cubicBezTo>
                  <a:cubicBezTo>
                    <a:pt x="69" y="254"/>
                    <a:pt x="100" y="266"/>
                    <a:pt x="135" y="270"/>
                  </a:cubicBezTo>
                  <a:cubicBezTo>
                    <a:pt x="147" y="272"/>
                    <a:pt x="157" y="272"/>
                    <a:pt x="169" y="273"/>
                  </a:cubicBezTo>
                  <a:lnTo>
                    <a:pt x="169" y="273"/>
                  </a:lnTo>
                  <a:cubicBezTo>
                    <a:pt x="340" y="299"/>
                    <a:pt x="502" y="374"/>
                    <a:pt x="677" y="378"/>
                  </a:cubicBezTo>
                  <a:cubicBezTo>
                    <a:pt x="679" y="378"/>
                    <a:pt x="680" y="378"/>
                    <a:pt x="681" y="378"/>
                  </a:cubicBezTo>
                  <a:cubicBezTo>
                    <a:pt x="748" y="378"/>
                    <a:pt x="814" y="315"/>
                    <a:pt x="812" y="243"/>
                  </a:cubicBezTo>
                  <a:cubicBezTo>
                    <a:pt x="808" y="171"/>
                    <a:pt x="752" y="111"/>
                    <a:pt x="677" y="109"/>
                  </a:cubicBezTo>
                  <a:cubicBezTo>
                    <a:pt x="666" y="109"/>
                    <a:pt x="656" y="108"/>
                    <a:pt x="646" y="107"/>
                  </a:cubicBezTo>
                  <a:lnTo>
                    <a:pt x="646" y="107"/>
                  </a:lnTo>
                  <a:cubicBezTo>
                    <a:pt x="567" y="96"/>
                    <a:pt x="492" y="75"/>
                    <a:pt x="414" y="53"/>
                  </a:cubicBezTo>
                  <a:cubicBezTo>
                    <a:pt x="325" y="28"/>
                    <a:pt x="232" y="5"/>
                    <a:pt x="139" y="1"/>
                  </a:cubicBezTo>
                  <a:cubicBezTo>
                    <a:pt x="136" y="1"/>
                    <a:pt x="132" y="0"/>
                    <a:pt x="1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4" name="Google Shape;594;p43"/>
            <p:cNvSpPr/>
            <p:nvPr/>
          </p:nvSpPr>
          <p:spPr>
            <a:xfrm>
              <a:off x="2950296" y="2127707"/>
              <a:ext cx="35891" cy="12045"/>
            </a:xfrm>
            <a:custGeom>
              <a:avLst/>
              <a:gdLst/>
              <a:ahLst/>
              <a:cxnLst/>
              <a:rect l="l" t="t" r="r" b="b"/>
              <a:pathLst>
                <a:path w="888" h="298" extrusionOk="0">
                  <a:moveTo>
                    <a:pt x="616" y="186"/>
                  </a:moveTo>
                  <a:cubicBezTo>
                    <a:pt x="620" y="198"/>
                    <a:pt x="625" y="209"/>
                    <a:pt x="631" y="220"/>
                  </a:cubicBezTo>
                  <a:lnTo>
                    <a:pt x="631" y="220"/>
                  </a:lnTo>
                  <a:cubicBezTo>
                    <a:pt x="630" y="219"/>
                    <a:pt x="629" y="218"/>
                    <a:pt x="628" y="217"/>
                  </a:cubicBezTo>
                  <a:lnTo>
                    <a:pt x="628" y="217"/>
                  </a:lnTo>
                  <a:cubicBezTo>
                    <a:pt x="628" y="217"/>
                    <a:pt x="628" y="217"/>
                    <a:pt x="628" y="217"/>
                  </a:cubicBezTo>
                  <a:cubicBezTo>
                    <a:pt x="624" y="207"/>
                    <a:pt x="618" y="196"/>
                    <a:pt x="616" y="186"/>
                  </a:cubicBezTo>
                  <a:close/>
                  <a:moveTo>
                    <a:pt x="646" y="238"/>
                  </a:moveTo>
                  <a:lnTo>
                    <a:pt x="646" y="238"/>
                  </a:lnTo>
                  <a:cubicBezTo>
                    <a:pt x="647" y="238"/>
                    <a:pt x="647" y="239"/>
                    <a:pt x="647" y="240"/>
                  </a:cubicBezTo>
                  <a:lnTo>
                    <a:pt x="647" y="240"/>
                  </a:lnTo>
                  <a:cubicBezTo>
                    <a:pt x="647" y="240"/>
                    <a:pt x="647" y="240"/>
                    <a:pt x="647" y="240"/>
                  </a:cubicBezTo>
                  <a:lnTo>
                    <a:pt x="647" y="240"/>
                  </a:lnTo>
                  <a:cubicBezTo>
                    <a:pt x="646" y="239"/>
                    <a:pt x="646" y="238"/>
                    <a:pt x="646" y="238"/>
                  </a:cubicBezTo>
                  <a:close/>
                  <a:moveTo>
                    <a:pt x="635" y="0"/>
                  </a:moveTo>
                  <a:cubicBezTo>
                    <a:pt x="614" y="0"/>
                    <a:pt x="593" y="1"/>
                    <a:pt x="572" y="2"/>
                  </a:cubicBezTo>
                  <a:cubicBezTo>
                    <a:pt x="467" y="8"/>
                    <a:pt x="361" y="14"/>
                    <a:pt x="253" y="22"/>
                  </a:cubicBezTo>
                  <a:cubicBezTo>
                    <a:pt x="214" y="24"/>
                    <a:pt x="175" y="31"/>
                    <a:pt x="137" y="31"/>
                  </a:cubicBezTo>
                  <a:cubicBezTo>
                    <a:pt x="104" y="33"/>
                    <a:pt x="67" y="43"/>
                    <a:pt x="42" y="70"/>
                  </a:cubicBezTo>
                  <a:cubicBezTo>
                    <a:pt x="19" y="93"/>
                    <a:pt x="1" y="132"/>
                    <a:pt x="3" y="165"/>
                  </a:cubicBezTo>
                  <a:cubicBezTo>
                    <a:pt x="5" y="198"/>
                    <a:pt x="15" y="236"/>
                    <a:pt x="42" y="260"/>
                  </a:cubicBezTo>
                  <a:cubicBezTo>
                    <a:pt x="61" y="279"/>
                    <a:pt x="92" y="298"/>
                    <a:pt x="127" y="298"/>
                  </a:cubicBezTo>
                  <a:cubicBezTo>
                    <a:pt x="289" y="289"/>
                    <a:pt x="446" y="269"/>
                    <a:pt x="605" y="267"/>
                  </a:cubicBezTo>
                  <a:cubicBezTo>
                    <a:pt x="620" y="266"/>
                    <a:pt x="635" y="265"/>
                    <a:pt x="649" y="265"/>
                  </a:cubicBezTo>
                  <a:cubicBezTo>
                    <a:pt x="658" y="265"/>
                    <a:pt x="667" y="266"/>
                    <a:pt x="677" y="266"/>
                  </a:cubicBezTo>
                  <a:lnTo>
                    <a:pt x="677" y="266"/>
                  </a:lnTo>
                  <a:cubicBezTo>
                    <a:pt x="677" y="266"/>
                    <a:pt x="678" y="266"/>
                    <a:pt x="678" y="267"/>
                  </a:cubicBezTo>
                  <a:cubicBezTo>
                    <a:pt x="697" y="278"/>
                    <a:pt x="722" y="284"/>
                    <a:pt x="746" y="284"/>
                  </a:cubicBezTo>
                  <a:cubicBezTo>
                    <a:pt x="758" y="284"/>
                    <a:pt x="770" y="283"/>
                    <a:pt x="781" y="279"/>
                  </a:cubicBezTo>
                  <a:cubicBezTo>
                    <a:pt x="813" y="269"/>
                    <a:pt x="848" y="248"/>
                    <a:pt x="862" y="217"/>
                  </a:cubicBezTo>
                  <a:cubicBezTo>
                    <a:pt x="877" y="186"/>
                    <a:pt x="887" y="151"/>
                    <a:pt x="875" y="113"/>
                  </a:cubicBezTo>
                  <a:cubicBezTo>
                    <a:pt x="858" y="62"/>
                    <a:pt x="821" y="24"/>
                    <a:pt x="769" y="12"/>
                  </a:cubicBezTo>
                  <a:cubicBezTo>
                    <a:pt x="746" y="4"/>
                    <a:pt x="721" y="4"/>
                    <a:pt x="699" y="2"/>
                  </a:cubicBezTo>
                  <a:cubicBezTo>
                    <a:pt x="677" y="1"/>
                    <a:pt x="656" y="0"/>
                    <a:pt x="6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5" name="Google Shape;595;p43"/>
            <p:cNvSpPr/>
            <p:nvPr/>
          </p:nvSpPr>
          <p:spPr>
            <a:xfrm>
              <a:off x="2924429" y="2084338"/>
              <a:ext cx="16288" cy="31245"/>
            </a:xfrm>
            <a:custGeom>
              <a:avLst/>
              <a:gdLst/>
              <a:ahLst/>
              <a:cxnLst/>
              <a:rect l="l" t="t" r="r" b="b"/>
              <a:pathLst>
                <a:path w="403" h="773" extrusionOk="0">
                  <a:moveTo>
                    <a:pt x="271" y="599"/>
                  </a:moveTo>
                  <a:cubicBezTo>
                    <a:pt x="271" y="602"/>
                    <a:pt x="271" y="604"/>
                    <a:pt x="270" y="607"/>
                  </a:cubicBezTo>
                  <a:cubicBezTo>
                    <a:pt x="270" y="604"/>
                    <a:pt x="271" y="602"/>
                    <a:pt x="271" y="599"/>
                  </a:cubicBezTo>
                  <a:close/>
                  <a:moveTo>
                    <a:pt x="261" y="1"/>
                  </a:moveTo>
                  <a:cubicBezTo>
                    <a:pt x="239" y="1"/>
                    <a:pt x="217" y="6"/>
                    <a:pt x="198" y="19"/>
                  </a:cubicBezTo>
                  <a:cubicBezTo>
                    <a:pt x="169" y="37"/>
                    <a:pt x="144" y="66"/>
                    <a:pt x="136" y="99"/>
                  </a:cubicBezTo>
                  <a:cubicBezTo>
                    <a:pt x="117" y="188"/>
                    <a:pt x="84" y="271"/>
                    <a:pt x="55" y="356"/>
                  </a:cubicBezTo>
                  <a:cubicBezTo>
                    <a:pt x="42" y="400"/>
                    <a:pt x="30" y="441"/>
                    <a:pt x="20" y="484"/>
                  </a:cubicBezTo>
                  <a:cubicBezTo>
                    <a:pt x="9" y="534"/>
                    <a:pt x="1" y="586"/>
                    <a:pt x="3" y="638"/>
                  </a:cubicBezTo>
                  <a:cubicBezTo>
                    <a:pt x="7" y="671"/>
                    <a:pt x="17" y="708"/>
                    <a:pt x="42" y="733"/>
                  </a:cubicBezTo>
                  <a:cubicBezTo>
                    <a:pt x="64" y="756"/>
                    <a:pt x="100" y="772"/>
                    <a:pt x="132" y="772"/>
                  </a:cubicBezTo>
                  <a:cubicBezTo>
                    <a:pt x="134" y="772"/>
                    <a:pt x="136" y="772"/>
                    <a:pt x="138" y="772"/>
                  </a:cubicBezTo>
                  <a:cubicBezTo>
                    <a:pt x="173" y="770"/>
                    <a:pt x="208" y="760"/>
                    <a:pt x="235" y="733"/>
                  </a:cubicBezTo>
                  <a:cubicBezTo>
                    <a:pt x="258" y="710"/>
                    <a:pt x="276" y="677"/>
                    <a:pt x="272" y="640"/>
                  </a:cubicBezTo>
                  <a:cubicBezTo>
                    <a:pt x="270" y="617"/>
                    <a:pt x="272" y="594"/>
                    <a:pt x="276" y="571"/>
                  </a:cubicBezTo>
                  <a:lnTo>
                    <a:pt x="276" y="571"/>
                  </a:lnTo>
                  <a:cubicBezTo>
                    <a:pt x="276" y="573"/>
                    <a:pt x="276" y="574"/>
                    <a:pt x="275" y="575"/>
                  </a:cubicBezTo>
                  <a:lnTo>
                    <a:pt x="275" y="575"/>
                  </a:lnTo>
                  <a:cubicBezTo>
                    <a:pt x="301" y="438"/>
                    <a:pt x="364" y="308"/>
                    <a:pt x="394" y="172"/>
                  </a:cubicBezTo>
                  <a:cubicBezTo>
                    <a:pt x="403" y="139"/>
                    <a:pt x="401" y="101"/>
                    <a:pt x="382" y="68"/>
                  </a:cubicBezTo>
                  <a:cubicBezTo>
                    <a:pt x="365" y="39"/>
                    <a:pt x="332" y="14"/>
                    <a:pt x="301" y="6"/>
                  </a:cubicBezTo>
                  <a:cubicBezTo>
                    <a:pt x="288" y="3"/>
                    <a:pt x="275" y="1"/>
                    <a:pt x="2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6" name="Google Shape;596;p43"/>
            <p:cNvSpPr/>
            <p:nvPr/>
          </p:nvSpPr>
          <p:spPr>
            <a:xfrm>
              <a:off x="2893064" y="2073506"/>
              <a:ext cx="14752" cy="30558"/>
            </a:xfrm>
            <a:custGeom>
              <a:avLst/>
              <a:gdLst/>
              <a:ahLst/>
              <a:cxnLst/>
              <a:rect l="l" t="t" r="r" b="b"/>
              <a:pathLst>
                <a:path w="365" h="756" extrusionOk="0">
                  <a:moveTo>
                    <a:pt x="91" y="218"/>
                  </a:moveTo>
                  <a:lnTo>
                    <a:pt x="91" y="218"/>
                  </a:lnTo>
                  <a:cubicBezTo>
                    <a:pt x="91" y="220"/>
                    <a:pt x="91" y="221"/>
                    <a:pt x="91" y="223"/>
                  </a:cubicBezTo>
                  <a:lnTo>
                    <a:pt x="91" y="223"/>
                  </a:lnTo>
                  <a:cubicBezTo>
                    <a:pt x="91" y="221"/>
                    <a:pt x="91" y="220"/>
                    <a:pt x="91" y="218"/>
                  </a:cubicBezTo>
                  <a:close/>
                  <a:moveTo>
                    <a:pt x="237" y="1"/>
                  </a:moveTo>
                  <a:cubicBezTo>
                    <a:pt x="234" y="1"/>
                    <a:pt x="232" y="1"/>
                    <a:pt x="230" y="1"/>
                  </a:cubicBezTo>
                  <a:cubicBezTo>
                    <a:pt x="158" y="3"/>
                    <a:pt x="96" y="59"/>
                    <a:pt x="96" y="135"/>
                  </a:cubicBezTo>
                  <a:cubicBezTo>
                    <a:pt x="96" y="177"/>
                    <a:pt x="91" y="214"/>
                    <a:pt x="85" y="253"/>
                  </a:cubicBezTo>
                  <a:cubicBezTo>
                    <a:pt x="86" y="252"/>
                    <a:pt x="86" y="251"/>
                    <a:pt x="86" y="250"/>
                  </a:cubicBezTo>
                  <a:lnTo>
                    <a:pt x="86" y="250"/>
                  </a:lnTo>
                  <a:cubicBezTo>
                    <a:pt x="67" y="363"/>
                    <a:pt x="35" y="473"/>
                    <a:pt x="9" y="585"/>
                  </a:cubicBezTo>
                  <a:cubicBezTo>
                    <a:pt x="0" y="618"/>
                    <a:pt x="2" y="657"/>
                    <a:pt x="21" y="688"/>
                  </a:cubicBezTo>
                  <a:cubicBezTo>
                    <a:pt x="38" y="717"/>
                    <a:pt x="71" y="742"/>
                    <a:pt x="102" y="750"/>
                  </a:cubicBezTo>
                  <a:cubicBezTo>
                    <a:pt x="115" y="754"/>
                    <a:pt x="128" y="756"/>
                    <a:pt x="142" y="756"/>
                  </a:cubicBezTo>
                  <a:cubicBezTo>
                    <a:pt x="164" y="756"/>
                    <a:pt x="186" y="751"/>
                    <a:pt x="205" y="738"/>
                  </a:cubicBezTo>
                  <a:cubicBezTo>
                    <a:pt x="236" y="719"/>
                    <a:pt x="261" y="690"/>
                    <a:pt x="270" y="657"/>
                  </a:cubicBezTo>
                  <a:cubicBezTo>
                    <a:pt x="309" y="483"/>
                    <a:pt x="363" y="316"/>
                    <a:pt x="365" y="135"/>
                  </a:cubicBezTo>
                  <a:cubicBezTo>
                    <a:pt x="365" y="67"/>
                    <a:pt x="306" y="1"/>
                    <a:pt x="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7" name="Google Shape;597;p43"/>
            <p:cNvSpPr/>
            <p:nvPr/>
          </p:nvSpPr>
          <p:spPr>
            <a:xfrm>
              <a:off x="2942698" y="2037290"/>
              <a:ext cx="17016" cy="19563"/>
            </a:xfrm>
            <a:custGeom>
              <a:avLst/>
              <a:gdLst/>
              <a:ahLst/>
              <a:cxnLst/>
              <a:rect l="l" t="t" r="r" b="b"/>
              <a:pathLst>
                <a:path w="421" h="484" extrusionOk="0">
                  <a:moveTo>
                    <a:pt x="281" y="0"/>
                  </a:moveTo>
                  <a:cubicBezTo>
                    <a:pt x="269" y="0"/>
                    <a:pt x="257" y="2"/>
                    <a:pt x="245" y="6"/>
                  </a:cubicBezTo>
                  <a:cubicBezTo>
                    <a:pt x="214" y="17"/>
                    <a:pt x="181" y="35"/>
                    <a:pt x="166" y="68"/>
                  </a:cubicBezTo>
                  <a:cubicBezTo>
                    <a:pt x="125" y="145"/>
                    <a:pt x="58" y="205"/>
                    <a:pt x="21" y="282"/>
                  </a:cubicBezTo>
                  <a:cubicBezTo>
                    <a:pt x="11" y="298"/>
                    <a:pt x="4" y="313"/>
                    <a:pt x="4" y="331"/>
                  </a:cubicBezTo>
                  <a:cubicBezTo>
                    <a:pt x="0" y="350"/>
                    <a:pt x="2" y="369"/>
                    <a:pt x="7" y="385"/>
                  </a:cubicBezTo>
                  <a:cubicBezTo>
                    <a:pt x="15" y="416"/>
                    <a:pt x="38" y="452"/>
                    <a:pt x="69" y="466"/>
                  </a:cubicBezTo>
                  <a:cubicBezTo>
                    <a:pt x="89" y="477"/>
                    <a:pt x="113" y="484"/>
                    <a:pt x="137" y="484"/>
                  </a:cubicBezTo>
                  <a:cubicBezTo>
                    <a:pt x="149" y="484"/>
                    <a:pt x="160" y="482"/>
                    <a:pt x="172" y="479"/>
                  </a:cubicBezTo>
                  <a:cubicBezTo>
                    <a:pt x="203" y="466"/>
                    <a:pt x="234" y="447"/>
                    <a:pt x="253" y="416"/>
                  </a:cubicBezTo>
                  <a:cubicBezTo>
                    <a:pt x="292" y="340"/>
                    <a:pt x="357" y="278"/>
                    <a:pt x="398" y="201"/>
                  </a:cubicBezTo>
                  <a:cubicBezTo>
                    <a:pt x="414" y="172"/>
                    <a:pt x="421" y="135"/>
                    <a:pt x="410" y="97"/>
                  </a:cubicBezTo>
                  <a:cubicBezTo>
                    <a:pt x="402" y="68"/>
                    <a:pt x="379" y="33"/>
                    <a:pt x="348" y="19"/>
                  </a:cubicBezTo>
                  <a:cubicBezTo>
                    <a:pt x="328" y="8"/>
                    <a:pt x="305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8" name="Google Shape;598;p43"/>
            <p:cNvSpPr/>
            <p:nvPr/>
          </p:nvSpPr>
          <p:spPr>
            <a:xfrm>
              <a:off x="2970991" y="2053256"/>
              <a:ext cx="35365" cy="18795"/>
            </a:xfrm>
            <a:custGeom>
              <a:avLst/>
              <a:gdLst/>
              <a:ahLst/>
              <a:cxnLst/>
              <a:rect l="l" t="t" r="r" b="b"/>
              <a:pathLst>
                <a:path w="875" h="465" extrusionOk="0">
                  <a:moveTo>
                    <a:pt x="135" y="197"/>
                  </a:moveTo>
                  <a:cubicBezTo>
                    <a:pt x="127" y="198"/>
                    <a:pt x="119" y="199"/>
                    <a:pt x="110" y="202"/>
                  </a:cubicBezTo>
                  <a:cubicBezTo>
                    <a:pt x="118" y="200"/>
                    <a:pt x="127" y="199"/>
                    <a:pt x="135" y="197"/>
                  </a:cubicBezTo>
                  <a:close/>
                  <a:moveTo>
                    <a:pt x="737" y="0"/>
                  </a:moveTo>
                  <a:cubicBezTo>
                    <a:pt x="724" y="0"/>
                    <a:pt x="712" y="2"/>
                    <a:pt x="698" y="5"/>
                  </a:cubicBezTo>
                  <a:cubicBezTo>
                    <a:pt x="530" y="36"/>
                    <a:pt x="381" y="119"/>
                    <a:pt x="220" y="173"/>
                  </a:cubicBezTo>
                  <a:cubicBezTo>
                    <a:pt x="193" y="182"/>
                    <a:pt x="164" y="191"/>
                    <a:pt x="135" y="197"/>
                  </a:cubicBezTo>
                  <a:lnTo>
                    <a:pt x="135" y="197"/>
                  </a:lnTo>
                  <a:cubicBezTo>
                    <a:pt x="137" y="197"/>
                    <a:pt x="138" y="196"/>
                    <a:pt x="140" y="196"/>
                  </a:cubicBezTo>
                  <a:lnTo>
                    <a:pt x="140" y="196"/>
                  </a:lnTo>
                  <a:cubicBezTo>
                    <a:pt x="139" y="196"/>
                    <a:pt x="138" y="197"/>
                    <a:pt x="137" y="197"/>
                  </a:cubicBezTo>
                  <a:cubicBezTo>
                    <a:pt x="102" y="204"/>
                    <a:pt x="71" y="212"/>
                    <a:pt x="42" y="237"/>
                  </a:cubicBezTo>
                  <a:cubicBezTo>
                    <a:pt x="19" y="260"/>
                    <a:pt x="0" y="299"/>
                    <a:pt x="2" y="332"/>
                  </a:cubicBezTo>
                  <a:cubicBezTo>
                    <a:pt x="6" y="367"/>
                    <a:pt x="17" y="402"/>
                    <a:pt x="42" y="427"/>
                  </a:cubicBezTo>
                  <a:cubicBezTo>
                    <a:pt x="67" y="449"/>
                    <a:pt x="100" y="465"/>
                    <a:pt x="133" y="465"/>
                  </a:cubicBezTo>
                  <a:cubicBezTo>
                    <a:pt x="135" y="465"/>
                    <a:pt x="137" y="465"/>
                    <a:pt x="139" y="465"/>
                  </a:cubicBezTo>
                  <a:cubicBezTo>
                    <a:pt x="311" y="444"/>
                    <a:pt x="470" y="357"/>
                    <a:pt x="632" y="299"/>
                  </a:cubicBezTo>
                  <a:cubicBezTo>
                    <a:pt x="675" y="284"/>
                    <a:pt x="723" y="270"/>
                    <a:pt x="771" y="264"/>
                  </a:cubicBezTo>
                  <a:cubicBezTo>
                    <a:pt x="802" y="257"/>
                    <a:pt x="835" y="228"/>
                    <a:pt x="849" y="202"/>
                  </a:cubicBezTo>
                  <a:cubicBezTo>
                    <a:pt x="868" y="173"/>
                    <a:pt x="874" y="131"/>
                    <a:pt x="864" y="98"/>
                  </a:cubicBezTo>
                  <a:cubicBezTo>
                    <a:pt x="853" y="67"/>
                    <a:pt x="833" y="32"/>
                    <a:pt x="802" y="17"/>
                  </a:cubicBezTo>
                  <a:cubicBezTo>
                    <a:pt x="779" y="5"/>
                    <a:pt x="758" y="0"/>
                    <a:pt x="7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9" name="Google Shape;599;p43"/>
            <p:cNvSpPr/>
            <p:nvPr/>
          </p:nvSpPr>
          <p:spPr>
            <a:xfrm>
              <a:off x="2981863" y="2090845"/>
              <a:ext cx="31404" cy="11762"/>
            </a:xfrm>
            <a:custGeom>
              <a:avLst/>
              <a:gdLst/>
              <a:ahLst/>
              <a:cxnLst/>
              <a:rect l="l" t="t" r="r" b="b"/>
              <a:pathLst>
                <a:path w="777" h="291" extrusionOk="0">
                  <a:moveTo>
                    <a:pt x="564" y="0"/>
                  </a:moveTo>
                  <a:cubicBezTo>
                    <a:pt x="422" y="0"/>
                    <a:pt x="280" y="21"/>
                    <a:pt x="139" y="21"/>
                  </a:cubicBezTo>
                  <a:cubicBezTo>
                    <a:pt x="104" y="21"/>
                    <a:pt x="69" y="38"/>
                    <a:pt x="42" y="60"/>
                  </a:cubicBezTo>
                  <a:cubicBezTo>
                    <a:pt x="19" y="83"/>
                    <a:pt x="0" y="123"/>
                    <a:pt x="5" y="156"/>
                  </a:cubicBezTo>
                  <a:cubicBezTo>
                    <a:pt x="9" y="228"/>
                    <a:pt x="63" y="290"/>
                    <a:pt x="139" y="290"/>
                  </a:cubicBezTo>
                  <a:cubicBezTo>
                    <a:pt x="287" y="289"/>
                    <a:pt x="435" y="271"/>
                    <a:pt x="581" y="271"/>
                  </a:cubicBezTo>
                  <a:cubicBezTo>
                    <a:pt x="601" y="271"/>
                    <a:pt x="621" y="271"/>
                    <a:pt x="640" y="272"/>
                  </a:cubicBezTo>
                  <a:cubicBezTo>
                    <a:pt x="643" y="272"/>
                    <a:pt x="646" y="272"/>
                    <a:pt x="649" y="272"/>
                  </a:cubicBezTo>
                  <a:cubicBezTo>
                    <a:pt x="716" y="272"/>
                    <a:pt x="777" y="205"/>
                    <a:pt x="775" y="137"/>
                  </a:cubicBezTo>
                  <a:cubicBezTo>
                    <a:pt x="771" y="63"/>
                    <a:pt x="715" y="9"/>
                    <a:pt x="640" y="3"/>
                  </a:cubicBezTo>
                  <a:cubicBezTo>
                    <a:pt x="615" y="1"/>
                    <a:pt x="589" y="0"/>
                    <a:pt x="5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0" name="Google Shape;600;p43"/>
            <p:cNvSpPr/>
            <p:nvPr/>
          </p:nvSpPr>
          <p:spPr>
            <a:xfrm>
              <a:off x="2903168" y="2125929"/>
              <a:ext cx="25099" cy="11520"/>
            </a:xfrm>
            <a:custGeom>
              <a:avLst/>
              <a:gdLst/>
              <a:ahLst/>
              <a:cxnLst/>
              <a:rect l="l" t="t" r="r" b="b"/>
              <a:pathLst>
                <a:path w="621" h="285" extrusionOk="0">
                  <a:moveTo>
                    <a:pt x="429" y="0"/>
                  </a:moveTo>
                  <a:cubicBezTo>
                    <a:pt x="322" y="0"/>
                    <a:pt x="215" y="2"/>
                    <a:pt x="104" y="23"/>
                  </a:cubicBezTo>
                  <a:cubicBezTo>
                    <a:pt x="73" y="31"/>
                    <a:pt x="40" y="56"/>
                    <a:pt x="26" y="85"/>
                  </a:cubicBezTo>
                  <a:cubicBezTo>
                    <a:pt x="7" y="114"/>
                    <a:pt x="1" y="155"/>
                    <a:pt x="11" y="189"/>
                  </a:cubicBezTo>
                  <a:cubicBezTo>
                    <a:pt x="22" y="220"/>
                    <a:pt x="42" y="253"/>
                    <a:pt x="73" y="269"/>
                  </a:cubicBezTo>
                  <a:cubicBezTo>
                    <a:pt x="98" y="279"/>
                    <a:pt x="122" y="285"/>
                    <a:pt x="146" y="285"/>
                  </a:cubicBezTo>
                  <a:cubicBezTo>
                    <a:pt x="156" y="285"/>
                    <a:pt x="166" y="284"/>
                    <a:pt x="177" y="282"/>
                  </a:cubicBezTo>
                  <a:cubicBezTo>
                    <a:pt x="196" y="280"/>
                    <a:pt x="212" y="273"/>
                    <a:pt x="229" y="273"/>
                  </a:cubicBezTo>
                  <a:cubicBezTo>
                    <a:pt x="216" y="275"/>
                    <a:pt x="206" y="275"/>
                    <a:pt x="194" y="280"/>
                  </a:cubicBezTo>
                  <a:cubicBezTo>
                    <a:pt x="254" y="270"/>
                    <a:pt x="316" y="269"/>
                    <a:pt x="378" y="269"/>
                  </a:cubicBezTo>
                  <a:cubicBezTo>
                    <a:pt x="414" y="269"/>
                    <a:pt x="449" y="269"/>
                    <a:pt x="483" y="269"/>
                  </a:cubicBezTo>
                  <a:cubicBezTo>
                    <a:pt x="552" y="269"/>
                    <a:pt x="620" y="207"/>
                    <a:pt x="618" y="135"/>
                  </a:cubicBezTo>
                  <a:cubicBezTo>
                    <a:pt x="616" y="62"/>
                    <a:pt x="558" y="0"/>
                    <a:pt x="483" y="0"/>
                  </a:cubicBezTo>
                  <a:cubicBezTo>
                    <a:pt x="465" y="0"/>
                    <a:pt x="447" y="0"/>
                    <a:pt x="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1" name="Google Shape;601;p43"/>
            <p:cNvSpPr/>
            <p:nvPr/>
          </p:nvSpPr>
          <p:spPr>
            <a:xfrm>
              <a:off x="2561954" y="2280652"/>
              <a:ext cx="403852" cy="180556"/>
            </a:xfrm>
            <a:custGeom>
              <a:avLst/>
              <a:gdLst/>
              <a:ahLst/>
              <a:cxnLst/>
              <a:rect l="l" t="t" r="r" b="b"/>
              <a:pathLst>
                <a:path w="9992" h="4467" extrusionOk="0">
                  <a:moveTo>
                    <a:pt x="6749" y="1"/>
                  </a:moveTo>
                  <a:cubicBezTo>
                    <a:pt x="6081" y="275"/>
                    <a:pt x="5392" y="401"/>
                    <a:pt x="4684" y="401"/>
                  </a:cubicBezTo>
                  <a:cubicBezTo>
                    <a:pt x="4135" y="401"/>
                    <a:pt x="3575" y="325"/>
                    <a:pt x="3005" y="183"/>
                  </a:cubicBezTo>
                  <a:cubicBezTo>
                    <a:pt x="3005" y="183"/>
                    <a:pt x="2206" y="751"/>
                    <a:pt x="1585" y="1100"/>
                  </a:cubicBezTo>
                  <a:cubicBezTo>
                    <a:pt x="1433" y="1185"/>
                    <a:pt x="1144" y="1305"/>
                    <a:pt x="821" y="1428"/>
                  </a:cubicBezTo>
                  <a:cubicBezTo>
                    <a:pt x="127" y="1693"/>
                    <a:pt x="0" y="2631"/>
                    <a:pt x="611" y="3049"/>
                  </a:cubicBezTo>
                  <a:cubicBezTo>
                    <a:pt x="1953" y="3968"/>
                    <a:pt x="3353" y="4467"/>
                    <a:pt x="4822" y="4467"/>
                  </a:cubicBezTo>
                  <a:cubicBezTo>
                    <a:pt x="6301" y="4467"/>
                    <a:pt x="7850" y="3961"/>
                    <a:pt x="9482" y="2871"/>
                  </a:cubicBezTo>
                  <a:cubicBezTo>
                    <a:pt x="9834" y="2633"/>
                    <a:pt x="9992" y="2183"/>
                    <a:pt x="9845" y="1786"/>
                  </a:cubicBezTo>
                  <a:cubicBezTo>
                    <a:pt x="9756" y="1550"/>
                    <a:pt x="9609" y="1349"/>
                    <a:pt x="9362" y="1339"/>
                  </a:cubicBezTo>
                  <a:cubicBezTo>
                    <a:pt x="8791" y="1318"/>
                    <a:pt x="8240" y="1250"/>
                    <a:pt x="7681" y="980"/>
                  </a:cubicBezTo>
                  <a:cubicBezTo>
                    <a:pt x="7261" y="780"/>
                    <a:pt x="6749" y="1"/>
                    <a:pt x="67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02" name="Google Shape;602;p43"/>
          <p:cNvGrpSpPr/>
          <p:nvPr/>
        </p:nvGrpSpPr>
        <p:grpSpPr>
          <a:xfrm rot="-292281" flipH="1">
            <a:off x="7612196" y="3695687"/>
            <a:ext cx="1350055" cy="1262148"/>
            <a:chOff x="3631310" y="330527"/>
            <a:chExt cx="791747" cy="740150"/>
          </a:xfrm>
        </p:grpSpPr>
        <p:sp>
          <p:nvSpPr>
            <p:cNvPr id="603" name="Google Shape;603;p43"/>
            <p:cNvSpPr/>
            <p:nvPr/>
          </p:nvSpPr>
          <p:spPr>
            <a:xfrm>
              <a:off x="3758588" y="330527"/>
              <a:ext cx="168905" cy="231283"/>
            </a:xfrm>
            <a:custGeom>
              <a:avLst/>
              <a:gdLst/>
              <a:ahLst/>
              <a:cxnLst/>
              <a:rect l="l" t="t" r="r" b="b"/>
              <a:pathLst>
                <a:path w="4179" h="5722" extrusionOk="0">
                  <a:moveTo>
                    <a:pt x="1648" y="0"/>
                  </a:moveTo>
                  <a:cubicBezTo>
                    <a:pt x="1249" y="0"/>
                    <a:pt x="882" y="261"/>
                    <a:pt x="663" y="584"/>
                  </a:cubicBezTo>
                  <a:cubicBezTo>
                    <a:pt x="0" y="1560"/>
                    <a:pt x="91" y="2433"/>
                    <a:pt x="431" y="3496"/>
                  </a:cubicBezTo>
                  <a:cubicBezTo>
                    <a:pt x="731" y="4438"/>
                    <a:pt x="1280" y="5722"/>
                    <a:pt x="2347" y="5722"/>
                  </a:cubicBezTo>
                  <a:cubicBezTo>
                    <a:pt x="2523" y="5722"/>
                    <a:pt x="2713" y="5687"/>
                    <a:pt x="2918" y="5610"/>
                  </a:cubicBezTo>
                  <a:cubicBezTo>
                    <a:pt x="4179" y="5140"/>
                    <a:pt x="4158" y="3889"/>
                    <a:pt x="3941" y="2763"/>
                  </a:cubicBezTo>
                  <a:cubicBezTo>
                    <a:pt x="3845" y="2260"/>
                    <a:pt x="3736" y="1856"/>
                    <a:pt x="3483" y="1402"/>
                  </a:cubicBezTo>
                  <a:cubicBezTo>
                    <a:pt x="3353" y="1170"/>
                    <a:pt x="3032" y="446"/>
                    <a:pt x="2740" y="417"/>
                  </a:cubicBezTo>
                  <a:cubicBezTo>
                    <a:pt x="2504" y="151"/>
                    <a:pt x="1951" y="7"/>
                    <a:pt x="1671" y="0"/>
                  </a:cubicBezTo>
                  <a:cubicBezTo>
                    <a:pt x="1663" y="0"/>
                    <a:pt x="1656" y="0"/>
                    <a:pt x="16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4" name="Google Shape;604;p43"/>
            <p:cNvSpPr/>
            <p:nvPr/>
          </p:nvSpPr>
          <p:spPr>
            <a:xfrm>
              <a:off x="4161724" y="802982"/>
              <a:ext cx="9256" cy="7316"/>
            </a:xfrm>
            <a:custGeom>
              <a:avLst/>
              <a:gdLst/>
              <a:ahLst/>
              <a:cxnLst/>
              <a:rect l="l" t="t" r="r" b="b"/>
              <a:pathLst>
                <a:path w="229" h="181" extrusionOk="0">
                  <a:moveTo>
                    <a:pt x="229" y="1"/>
                  </a:moveTo>
                  <a:lnTo>
                    <a:pt x="28" y="160"/>
                  </a:lnTo>
                  <a:lnTo>
                    <a:pt x="1" y="181"/>
                  </a:lnTo>
                  <a:cubicBezTo>
                    <a:pt x="13" y="173"/>
                    <a:pt x="28" y="168"/>
                    <a:pt x="44" y="160"/>
                  </a:cubicBezTo>
                  <a:cubicBezTo>
                    <a:pt x="113" y="119"/>
                    <a:pt x="179" y="67"/>
                    <a:pt x="229" y="1"/>
                  </a:cubicBezTo>
                  <a:close/>
                </a:path>
              </a:pathLst>
            </a:custGeom>
            <a:solidFill>
              <a:srgbClr val="E4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5" name="Google Shape;605;p43"/>
            <p:cNvSpPr/>
            <p:nvPr/>
          </p:nvSpPr>
          <p:spPr>
            <a:xfrm>
              <a:off x="3631310" y="334852"/>
              <a:ext cx="745460" cy="643931"/>
            </a:xfrm>
            <a:custGeom>
              <a:avLst/>
              <a:gdLst/>
              <a:ahLst/>
              <a:cxnLst/>
              <a:rect l="l" t="t" r="r" b="b"/>
              <a:pathLst>
                <a:path w="18444" h="15931" extrusionOk="0">
                  <a:moveTo>
                    <a:pt x="5364" y="1"/>
                  </a:moveTo>
                  <a:cubicBezTo>
                    <a:pt x="5354" y="1"/>
                    <a:pt x="5344" y="1"/>
                    <a:pt x="5334" y="1"/>
                  </a:cubicBezTo>
                  <a:cubicBezTo>
                    <a:pt x="5429" y="293"/>
                    <a:pt x="5549" y="529"/>
                    <a:pt x="5673" y="811"/>
                  </a:cubicBezTo>
                  <a:cubicBezTo>
                    <a:pt x="6131" y="1854"/>
                    <a:pt x="7003" y="3538"/>
                    <a:pt x="5394" y="3927"/>
                  </a:cubicBezTo>
                  <a:cubicBezTo>
                    <a:pt x="5270" y="3957"/>
                    <a:pt x="5150" y="3971"/>
                    <a:pt x="5033" y="3971"/>
                  </a:cubicBezTo>
                  <a:cubicBezTo>
                    <a:pt x="3780" y="3971"/>
                    <a:pt x="2839" y="2393"/>
                    <a:pt x="1936" y="1728"/>
                  </a:cubicBezTo>
                  <a:cubicBezTo>
                    <a:pt x="1605" y="1484"/>
                    <a:pt x="1330" y="1380"/>
                    <a:pt x="1101" y="1380"/>
                  </a:cubicBezTo>
                  <a:cubicBezTo>
                    <a:pt x="84" y="1380"/>
                    <a:pt x="1" y="3442"/>
                    <a:pt x="163" y="4379"/>
                  </a:cubicBezTo>
                  <a:cubicBezTo>
                    <a:pt x="523" y="6427"/>
                    <a:pt x="2066" y="7779"/>
                    <a:pt x="3381" y="9290"/>
                  </a:cubicBezTo>
                  <a:cubicBezTo>
                    <a:pt x="4017" y="10023"/>
                    <a:pt x="4750" y="10616"/>
                    <a:pt x="5286" y="11430"/>
                  </a:cubicBezTo>
                  <a:cubicBezTo>
                    <a:pt x="5766" y="12156"/>
                    <a:pt x="6162" y="12912"/>
                    <a:pt x="6558" y="13685"/>
                  </a:cubicBezTo>
                  <a:cubicBezTo>
                    <a:pt x="6839" y="14227"/>
                    <a:pt x="7135" y="14836"/>
                    <a:pt x="7489" y="15333"/>
                  </a:cubicBezTo>
                  <a:cubicBezTo>
                    <a:pt x="7520" y="15376"/>
                    <a:pt x="7551" y="15416"/>
                    <a:pt x="7585" y="15449"/>
                  </a:cubicBezTo>
                  <a:cubicBezTo>
                    <a:pt x="7734" y="15611"/>
                    <a:pt x="7886" y="15665"/>
                    <a:pt x="8050" y="15665"/>
                  </a:cubicBezTo>
                  <a:cubicBezTo>
                    <a:pt x="8305" y="15665"/>
                    <a:pt x="8589" y="15534"/>
                    <a:pt x="8939" y="15480"/>
                  </a:cubicBezTo>
                  <a:cubicBezTo>
                    <a:pt x="9028" y="15466"/>
                    <a:pt x="9118" y="15460"/>
                    <a:pt x="9208" y="15460"/>
                  </a:cubicBezTo>
                  <a:cubicBezTo>
                    <a:pt x="9862" y="15460"/>
                    <a:pt x="10550" y="15778"/>
                    <a:pt x="11208" y="15869"/>
                  </a:cubicBezTo>
                  <a:cubicBezTo>
                    <a:pt x="11499" y="15910"/>
                    <a:pt x="11776" y="15931"/>
                    <a:pt x="12048" y="15931"/>
                  </a:cubicBezTo>
                  <a:cubicBezTo>
                    <a:pt x="12608" y="15931"/>
                    <a:pt x="13144" y="15843"/>
                    <a:pt x="13716" y="15662"/>
                  </a:cubicBezTo>
                  <a:cubicBezTo>
                    <a:pt x="15137" y="15211"/>
                    <a:pt x="17241" y="13987"/>
                    <a:pt x="17926" y="12620"/>
                  </a:cubicBezTo>
                  <a:cubicBezTo>
                    <a:pt x="18203" y="12063"/>
                    <a:pt x="18444" y="11127"/>
                    <a:pt x="18222" y="10485"/>
                  </a:cubicBezTo>
                  <a:cubicBezTo>
                    <a:pt x="18212" y="10448"/>
                    <a:pt x="18195" y="10413"/>
                    <a:pt x="18181" y="10378"/>
                  </a:cubicBezTo>
                  <a:cubicBezTo>
                    <a:pt x="18049" y="10085"/>
                    <a:pt x="17877" y="9978"/>
                    <a:pt x="17687" y="9978"/>
                  </a:cubicBezTo>
                  <a:cubicBezTo>
                    <a:pt x="17339" y="9978"/>
                    <a:pt x="16929" y="10335"/>
                    <a:pt x="16594" y="10549"/>
                  </a:cubicBezTo>
                  <a:cubicBezTo>
                    <a:pt x="15255" y="11401"/>
                    <a:pt x="14023" y="11692"/>
                    <a:pt x="13167" y="11742"/>
                  </a:cubicBezTo>
                  <a:cubicBezTo>
                    <a:pt x="13153" y="11750"/>
                    <a:pt x="13138" y="11755"/>
                    <a:pt x="13122" y="11763"/>
                  </a:cubicBezTo>
                  <a:lnTo>
                    <a:pt x="13149" y="11742"/>
                  </a:lnTo>
                  <a:lnTo>
                    <a:pt x="13149" y="11742"/>
                  </a:lnTo>
                  <a:cubicBezTo>
                    <a:pt x="13057" y="11748"/>
                    <a:pt x="12970" y="11750"/>
                    <a:pt x="12887" y="11750"/>
                  </a:cubicBezTo>
                  <a:cubicBezTo>
                    <a:pt x="12391" y="11750"/>
                    <a:pt x="12061" y="11661"/>
                    <a:pt x="11973" y="11572"/>
                  </a:cubicBezTo>
                  <a:cubicBezTo>
                    <a:pt x="11641" y="11241"/>
                    <a:pt x="8005" y="3031"/>
                    <a:pt x="7496" y="2126"/>
                  </a:cubicBezTo>
                  <a:cubicBezTo>
                    <a:pt x="7096" y="1417"/>
                    <a:pt x="6311" y="1"/>
                    <a:pt x="53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6" name="Google Shape;606;p43"/>
            <p:cNvSpPr/>
            <p:nvPr/>
          </p:nvSpPr>
          <p:spPr>
            <a:xfrm>
              <a:off x="4161724" y="809449"/>
              <a:ext cx="1819" cy="849"/>
            </a:xfrm>
            <a:custGeom>
              <a:avLst/>
              <a:gdLst/>
              <a:ahLst/>
              <a:cxnLst/>
              <a:rect l="l" t="t" r="r" b="b"/>
              <a:pathLst>
                <a:path w="45" h="21" extrusionOk="0">
                  <a:moveTo>
                    <a:pt x="28" y="0"/>
                  </a:moveTo>
                  <a:lnTo>
                    <a:pt x="1" y="21"/>
                  </a:lnTo>
                  <a:cubicBezTo>
                    <a:pt x="13" y="13"/>
                    <a:pt x="28" y="8"/>
                    <a:pt x="44" y="0"/>
                  </a:cubicBezTo>
                  <a:cubicBezTo>
                    <a:pt x="40" y="0"/>
                    <a:pt x="37" y="1"/>
                    <a:pt x="33" y="1"/>
                  </a:cubicBezTo>
                  <a:cubicBezTo>
                    <a:pt x="32" y="1"/>
                    <a:pt x="30" y="1"/>
                    <a:pt x="28" y="0"/>
                  </a:cubicBezTo>
                  <a:close/>
                </a:path>
              </a:pathLst>
            </a:custGeom>
            <a:solidFill>
              <a:srgbClr val="E4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7" name="Google Shape;607;p43"/>
            <p:cNvSpPr/>
            <p:nvPr/>
          </p:nvSpPr>
          <p:spPr>
            <a:xfrm>
              <a:off x="3937077" y="740374"/>
              <a:ext cx="485980" cy="328978"/>
            </a:xfrm>
            <a:custGeom>
              <a:avLst/>
              <a:gdLst/>
              <a:ahLst/>
              <a:cxnLst/>
              <a:rect l="l" t="t" r="r" b="b"/>
              <a:pathLst>
                <a:path w="12024" h="8139" extrusionOk="0">
                  <a:moveTo>
                    <a:pt x="10309" y="1"/>
                  </a:moveTo>
                  <a:lnTo>
                    <a:pt x="10309" y="1"/>
                  </a:lnTo>
                  <a:cubicBezTo>
                    <a:pt x="10531" y="643"/>
                    <a:pt x="10634" y="2030"/>
                    <a:pt x="10357" y="2587"/>
                  </a:cubicBezTo>
                  <a:cubicBezTo>
                    <a:pt x="9667" y="3956"/>
                    <a:pt x="7563" y="5178"/>
                    <a:pt x="6145" y="5629"/>
                  </a:cubicBezTo>
                  <a:cubicBezTo>
                    <a:pt x="5572" y="5810"/>
                    <a:pt x="5036" y="5896"/>
                    <a:pt x="4477" y="5896"/>
                  </a:cubicBezTo>
                  <a:cubicBezTo>
                    <a:pt x="4205" y="5896"/>
                    <a:pt x="3927" y="5876"/>
                    <a:pt x="3637" y="5836"/>
                  </a:cubicBezTo>
                  <a:cubicBezTo>
                    <a:pt x="2982" y="5745"/>
                    <a:pt x="2295" y="5427"/>
                    <a:pt x="1640" y="5427"/>
                  </a:cubicBezTo>
                  <a:cubicBezTo>
                    <a:pt x="1549" y="5427"/>
                    <a:pt x="1459" y="5433"/>
                    <a:pt x="1370" y="5447"/>
                  </a:cubicBezTo>
                  <a:cubicBezTo>
                    <a:pt x="1021" y="5501"/>
                    <a:pt x="736" y="5632"/>
                    <a:pt x="480" y="5632"/>
                  </a:cubicBezTo>
                  <a:cubicBezTo>
                    <a:pt x="316" y="5632"/>
                    <a:pt x="163" y="5578"/>
                    <a:pt x="13" y="5416"/>
                  </a:cubicBezTo>
                  <a:lnTo>
                    <a:pt x="13" y="5416"/>
                  </a:lnTo>
                  <a:cubicBezTo>
                    <a:pt x="1" y="6023"/>
                    <a:pt x="1759" y="8139"/>
                    <a:pt x="1759" y="8139"/>
                  </a:cubicBezTo>
                  <a:lnTo>
                    <a:pt x="3062" y="7234"/>
                  </a:lnTo>
                  <a:cubicBezTo>
                    <a:pt x="3062" y="7234"/>
                    <a:pt x="2728" y="6847"/>
                    <a:pt x="2581" y="6557"/>
                  </a:cubicBezTo>
                  <a:lnTo>
                    <a:pt x="2581" y="6557"/>
                  </a:lnTo>
                  <a:cubicBezTo>
                    <a:pt x="3164" y="6768"/>
                    <a:pt x="3741" y="6861"/>
                    <a:pt x="4319" y="6861"/>
                  </a:cubicBezTo>
                  <a:cubicBezTo>
                    <a:pt x="4900" y="6861"/>
                    <a:pt x="5484" y="6767"/>
                    <a:pt x="6079" y="6609"/>
                  </a:cubicBezTo>
                  <a:cubicBezTo>
                    <a:pt x="7580" y="6209"/>
                    <a:pt x="9448" y="5217"/>
                    <a:pt x="10365" y="3917"/>
                  </a:cubicBezTo>
                  <a:cubicBezTo>
                    <a:pt x="12024" y="1564"/>
                    <a:pt x="10779" y="183"/>
                    <a:pt x="10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8" name="Google Shape;608;p43"/>
            <p:cNvSpPr/>
            <p:nvPr/>
          </p:nvSpPr>
          <p:spPr>
            <a:xfrm>
              <a:off x="3855148" y="739687"/>
              <a:ext cx="332070" cy="254403"/>
            </a:xfrm>
            <a:custGeom>
              <a:avLst/>
              <a:gdLst/>
              <a:ahLst/>
              <a:cxnLst/>
              <a:rect l="l" t="t" r="r" b="b"/>
              <a:pathLst>
                <a:path w="8216" h="6294" extrusionOk="0">
                  <a:moveTo>
                    <a:pt x="6698" y="0"/>
                  </a:moveTo>
                  <a:cubicBezTo>
                    <a:pt x="6355" y="0"/>
                    <a:pt x="6012" y="81"/>
                    <a:pt x="5749" y="237"/>
                  </a:cubicBezTo>
                  <a:lnTo>
                    <a:pt x="6157" y="1070"/>
                  </a:lnTo>
                  <a:cubicBezTo>
                    <a:pt x="6321" y="929"/>
                    <a:pt x="6586" y="820"/>
                    <a:pt x="6792" y="820"/>
                  </a:cubicBezTo>
                  <a:cubicBezTo>
                    <a:pt x="6880" y="820"/>
                    <a:pt x="6958" y="840"/>
                    <a:pt x="7012" y="885"/>
                  </a:cubicBezTo>
                  <a:cubicBezTo>
                    <a:pt x="7244" y="1074"/>
                    <a:pt x="7267" y="1416"/>
                    <a:pt x="7116" y="1672"/>
                  </a:cubicBezTo>
                  <a:cubicBezTo>
                    <a:pt x="7031" y="1817"/>
                    <a:pt x="6927" y="1952"/>
                    <a:pt x="6813" y="2078"/>
                  </a:cubicBezTo>
                  <a:cubicBezTo>
                    <a:pt x="6584" y="2343"/>
                    <a:pt x="6312" y="2561"/>
                    <a:pt x="6035" y="2770"/>
                  </a:cubicBezTo>
                  <a:cubicBezTo>
                    <a:pt x="5455" y="3209"/>
                    <a:pt x="4863" y="3627"/>
                    <a:pt x="4258" y="4033"/>
                  </a:cubicBezTo>
                  <a:cubicBezTo>
                    <a:pt x="3502" y="4542"/>
                    <a:pt x="2695" y="5091"/>
                    <a:pt x="1811" y="5362"/>
                  </a:cubicBezTo>
                  <a:cubicBezTo>
                    <a:pt x="1704" y="5396"/>
                    <a:pt x="1427" y="5491"/>
                    <a:pt x="1200" y="5491"/>
                  </a:cubicBezTo>
                  <a:cubicBezTo>
                    <a:pt x="1003" y="5491"/>
                    <a:pt x="844" y="5419"/>
                    <a:pt x="868" y="5174"/>
                  </a:cubicBezTo>
                  <a:cubicBezTo>
                    <a:pt x="879" y="5062"/>
                    <a:pt x="1328" y="4766"/>
                    <a:pt x="1415" y="4656"/>
                  </a:cubicBezTo>
                  <a:cubicBezTo>
                    <a:pt x="1651" y="4355"/>
                    <a:pt x="1387" y="3956"/>
                    <a:pt x="1108" y="3956"/>
                  </a:cubicBezTo>
                  <a:cubicBezTo>
                    <a:pt x="1019" y="3956"/>
                    <a:pt x="928" y="3996"/>
                    <a:pt x="852" y="4093"/>
                  </a:cubicBezTo>
                  <a:cubicBezTo>
                    <a:pt x="529" y="4501"/>
                    <a:pt x="13" y="4716"/>
                    <a:pt x="7" y="5304"/>
                  </a:cubicBezTo>
                  <a:cubicBezTo>
                    <a:pt x="1" y="5787"/>
                    <a:pt x="353" y="6129"/>
                    <a:pt x="800" y="6238"/>
                  </a:cubicBezTo>
                  <a:cubicBezTo>
                    <a:pt x="954" y="6276"/>
                    <a:pt x="1111" y="6293"/>
                    <a:pt x="1271" y="6293"/>
                  </a:cubicBezTo>
                  <a:cubicBezTo>
                    <a:pt x="2561" y="6293"/>
                    <a:pt x="4012" y="5166"/>
                    <a:pt x="4946" y="4513"/>
                  </a:cubicBezTo>
                  <a:cubicBezTo>
                    <a:pt x="6054" y="3741"/>
                    <a:pt x="7932" y="2757"/>
                    <a:pt x="8114" y="1246"/>
                  </a:cubicBezTo>
                  <a:cubicBezTo>
                    <a:pt x="8215" y="395"/>
                    <a:pt x="7456" y="0"/>
                    <a:pt x="6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9" name="Google Shape;609;p43"/>
            <p:cNvSpPr/>
            <p:nvPr/>
          </p:nvSpPr>
          <p:spPr>
            <a:xfrm>
              <a:off x="3777302" y="939840"/>
              <a:ext cx="92435" cy="84154"/>
            </a:xfrm>
            <a:custGeom>
              <a:avLst/>
              <a:gdLst/>
              <a:ahLst/>
              <a:cxnLst/>
              <a:rect l="l" t="t" r="r" b="b"/>
              <a:pathLst>
                <a:path w="2287" h="2082" extrusionOk="0">
                  <a:moveTo>
                    <a:pt x="1110" y="618"/>
                  </a:moveTo>
                  <a:cubicBezTo>
                    <a:pt x="1129" y="618"/>
                    <a:pt x="1149" y="620"/>
                    <a:pt x="1169" y="622"/>
                  </a:cubicBezTo>
                  <a:cubicBezTo>
                    <a:pt x="1318" y="636"/>
                    <a:pt x="1552" y="707"/>
                    <a:pt x="1595" y="883"/>
                  </a:cubicBezTo>
                  <a:cubicBezTo>
                    <a:pt x="1649" y="1094"/>
                    <a:pt x="1421" y="1338"/>
                    <a:pt x="1256" y="1413"/>
                  </a:cubicBezTo>
                  <a:cubicBezTo>
                    <a:pt x="1204" y="1435"/>
                    <a:pt x="1148" y="1446"/>
                    <a:pt x="1091" y="1446"/>
                  </a:cubicBezTo>
                  <a:cubicBezTo>
                    <a:pt x="877" y="1446"/>
                    <a:pt x="658" y="1290"/>
                    <a:pt x="645" y="1050"/>
                  </a:cubicBezTo>
                  <a:cubicBezTo>
                    <a:pt x="654" y="784"/>
                    <a:pt x="866" y="618"/>
                    <a:pt x="1110" y="618"/>
                  </a:cubicBezTo>
                  <a:close/>
                  <a:moveTo>
                    <a:pt x="1076" y="0"/>
                  </a:moveTo>
                  <a:cubicBezTo>
                    <a:pt x="529" y="0"/>
                    <a:pt x="83" y="404"/>
                    <a:pt x="17" y="961"/>
                  </a:cubicBezTo>
                  <a:cubicBezTo>
                    <a:pt x="7" y="988"/>
                    <a:pt x="1" y="1019"/>
                    <a:pt x="3" y="1052"/>
                  </a:cubicBezTo>
                  <a:cubicBezTo>
                    <a:pt x="1" y="1079"/>
                    <a:pt x="7" y="1102"/>
                    <a:pt x="11" y="1123"/>
                  </a:cubicBezTo>
                  <a:cubicBezTo>
                    <a:pt x="83" y="1664"/>
                    <a:pt x="563" y="2081"/>
                    <a:pt x="1079" y="2081"/>
                  </a:cubicBezTo>
                  <a:cubicBezTo>
                    <a:pt x="1147" y="2081"/>
                    <a:pt x="1216" y="2074"/>
                    <a:pt x="1285" y="2059"/>
                  </a:cubicBezTo>
                  <a:cubicBezTo>
                    <a:pt x="1790" y="1949"/>
                    <a:pt x="2287" y="1394"/>
                    <a:pt x="2227" y="835"/>
                  </a:cubicBezTo>
                  <a:cubicBezTo>
                    <a:pt x="2173" y="297"/>
                    <a:pt x="1610" y="29"/>
                    <a:pt x="1148" y="2"/>
                  </a:cubicBezTo>
                  <a:cubicBezTo>
                    <a:pt x="1124" y="1"/>
                    <a:pt x="1100" y="0"/>
                    <a:pt x="1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0" name="Google Shape;610;p43"/>
            <p:cNvSpPr/>
            <p:nvPr/>
          </p:nvSpPr>
          <p:spPr>
            <a:xfrm>
              <a:off x="3792338" y="940042"/>
              <a:ext cx="21745" cy="16208"/>
            </a:xfrm>
            <a:custGeom>
              <a:avLst/>
              <a:gdLst/>
              <a:ahLst/>
              <a:cxnLst/>
              <a:rect l="l" t="t" r="r" b="b"/>
              <a:pathLst>
                <a:path w="538" h="401" extrusionOk="0">
                  <a:moveTo>
                    <a:pt x="263" y="1"/>
                  </a:moveTo>
                  <a:cubicBezTo>
                    <a:pt x="206" y="1"/>
                    <a:pt x="150" y="26"/>
                    <a:pt x="111" y="87"/>
                  </a:cubicBezTo>
                  <a:cubicBezTo>
                    <a:pt x="105" y="93"/>
                    <a:pt x="101" y="101"/>
                    <a:pt x="95" y="107"/>
                  </a:cubicBezTo>
                  <a:cubicBezTo>
                    <a:pt x="0" y="257"/>
                    <a:pt x="136" y="401"/>
                    <a:pt x="272" y="401"/>
                  </a:cubicBezTo>
                  <a:cubicBezTo>
                    <a:pt x="330" y="401"/>
                    <a:pt x="388" y="375"/>
                    <a:pt x="428" y="312"/>
                  </a:cubicBezTo>
                  <a:cubicBezTo>
                    <a:pt x="432" y="308"/>
                    <a:pt x="436" y="300"/>
                    <a:pt x="443" y="292"/>
                  </a:cubicBezTo>
                  <a:cubicBezTo>
                    <a:pt x="538" y="144"/>
                    <a:pt x="399" y="1"/>
                    <a:pt x="263" y="1"/>
                  </a:cubicBezTo>
                  <a:close/>
                </a:path>
              </a:pathLst>
            </a:custGeom>
            <a:solidFill>
              <a:srgbClr val="F3CB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1" name="Google Shape;611;p43"/>
            <p:cNvSpPr/>
            <p:nvPr/>
          </p:nvSpPr>
          <p:spPr>
            <a:xfrm>
              <a:off x="3768733" y="899664"/>
              <a:ext cx="44661" cy="56143"/>
            </a:xfrm>
            <a:custGeom>
              <a:avLst/>
              <a:gdLst/>
              <a:ahLst/>
              <a:cxnLst/>
              <a:rect l="l" t="t" r="r" b="b"/>
              <a:pathLst>
                <a:path w="1105" h="1389" extrusionOk="0">
                  <a:moveTo>
                    <a:pt x="259" y="0"/>
                  </a:moveTo>
                  <a:cubicBezTo>
                    <a:pt x="129" y="0"/>
                    <a:pt x="1" y="136"/>
                    <a:pt x="89" y="286"/>
                  </a:cubicBezTo>
                  <a:cubicBezTo>
                    <a:pt x="285" y="624"/>
                    <a:pt x="484" y="957"/>
                    <a:pt x="685" y="1291"/>
                  </a:cubicBezTo>
                  <a:cubicBezTo>
                    <a:pt x="725" y="1360"/>
                    <a:pt x="786" y="1389"/>
                    <a:pt x="845" y="1389"/>
                  </a:cubicBezTo>
                  <a:cubicBezTo>
                    <a:pt x="976" y="1389"/>
                    <a:pt x="1104" y="1251"/>
                    <a:pt x="1016" y="1102"/>
                  </a:cubicBezTo>
                  <a:cubicBezTo>
                    <a:pt x="820" y="767"/>
                    <a:pt x="619" y="431"/>
                    <a:pt x="420" y="98"/>
                  </a:cubicBezTo>
                  <a:cubicBezTo>
                    <a:pt x="380" y="29"/>
                    <a:pt x="319" y="0"/>
                    <a:pt x="2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2" name="Google Shape;612;p43"/>
            <p:cNvSpPr/>
            <p:nvPr/>
          </p:nvSpPr>
          <p:spPr>
            <a:xfrm>
              <a:off x="3828755" y="1006531"/>
              <a:ext cx="44702" cy="56224"/>
            </a:xfrm>
            <a:custGeom>
              <a:avLst/>
              <a:gdLst/>
              <a:ahLst/>
              <a:cxnLst/>
              <a:rect l="l" t="t" r="r" b="b"/>
              <a:pathLst>
                <a:path w="1106" h="1391" extrusionOk="0">
                  <a:moveTo>
                    <a:pt x="260" y="1"/>
                  </a:moveTo>
                  <a:cubicBezTo>
                    <a:pt x="129" y="1"/>
                    <a:pt x="1" y="138"/>
                    <a:pt x="90" y="289"/>
                  </a:cubicBezTo>
                  <a:cubicBezTo>
                    <a:pt x="287" y="624"/>
                    <a:pt x="486" y="960"/>
                    <a:pt x="685" y="1293"/>
                  </a:cubicBezTo>
                  <a:cubicBezTo>
                    <a:pt x="726" y="1362"/>
                    <a:pt x="787" y="1391"/>
                    <a:pt x="847" y="1391"/>
                  </a:cubicBezTo>
                  <a:cubicBezTo>
                    <a:pt x="978" y="1391"/>
                    <a:pt x="1105" y="1255"/>
                    <a:pt x="1016" y="1105"/>
                  </a:cubicBezTo>
                  <a:cubicBezTo>
                    <a:pt x="819" y="767"/>
                    <a:pt x="621" y="434"/>
                    <a:pt x="422" y="98"/>
                  </a:cubicBezTo>
                  <a:cubicBezTo>
                    <a:pt x="381" y="29"/>
                    <a:pt x="320" y="1"/>
                    <a:pt x="2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3" name="Google Shape;613;p43"/>
            <p:cNvSpPr/>
            <p:nvPr/>
          </p:nvSpPr>
          <p:spPr>
            <a:xfrm>
              <a:off x="3821843" y="891742"/>
              <a:ext cx="27969" cy="61236"/>
            </a:xfrm>
            <a:custGeom>
              <a:avLst/>
              <a:gdLst/>
              <a:ahLst/>
              <a:cxnLst/>
              <a:rect l="l" t="t" r="r" b="b"/>
              <a:pathLst>
                <a:path w="692" h="1515" extrusionOk="0">
                  <a:moveTo>
                    <a:pt x="455" y="0"/>
                  </a:moveTo>
                  <a:cubicBezTo>
                    <a:pt x="381" y="0"/>
                    <a:pt x="311" y="42"/>
                    <a:pt x="288" y="138"/>
                  </a:cubicBezTo>
                  <a:cubicBezTo>
                    <a:pt x="206" y="513"/>
                    <a:pt x="121" y="890"/>
                    <a:pt x="36" y="1265"/>
                  </a:cubicBezTo>
                  <a:cubicBezTo>
                    <a:pt x="1" y="1416"/>
                    <a:pt x="123" y="1515"/>
                    <a:pt x="238" y="1515"/>
                  </a:cubicBezTo>
                  <a:cubicBezTo>
                    <a:pt x="312" y="1515"/>
                    <a:pt x="384" y="1473"/>
                    <a:pt x="406" y="1377"/>
                  </a:cubicBezTo>
                  <a:cubicBezTo>
                    <a:pt x="489" y="1000"/>
                    <a:pt x="574" y="625"/>
                    <a:pt x="659" y="250"/>
                  </a:cubicBezTo>
                  <a:cubicBezTo>
                    <a:pt x="692" y="100"/>
                    <a:pt x="569" y="0"/>
                    <a:pt x="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4" name="Google Shape;614;p43"/>
            <p:cNvSpPr/>
            <p:nvPr/>
          </p:nvSpPr>
          <p:spPr>
            <a:xfrm>
              <a:off x="3792257" y="1009441"/>
              <a:ext cx="27928" cy="61236"/>
            </a:xfrm>
            <a:custGeom>
              <a:avLst/>
              <a:gdLst/>
              <a:ahLst/>
              <a:cxnLst/>
              <a:rect l="l" t="t" r="r" b="b"/>
              <a:pathLst>
                <a:path w="691" h="1515" extrusionOk="0">
                  <a:moveTo>
                    <a:pt x="454" y="1"/>
                  </a:moveTo>
                  <a:cubicBezTo>
                    <a:pt x="381" y="1"/>
                    <a:pt x="311" y="42"/>
                    <a:pt x="289" y="138"/>
                  </a:cubicBezTo>
                  <a:cubicBezTo>
                    <a:pt x="207" y="515"/>
                    <a:pt x="120" y="890"/>
                    <a:pt x="35" y="1264"/>
                  </a:cubicBezTo>
                  <a:cubicBezTo>
                    <a:pt x="1" y="1415"/>
                    <a:pt x="123" y="1515"/>
                    <a:pt x="238" y="1515"/>
                  </a:cubicBezTo>
                  <a:cubicBezTo>
                    <a:pt x="312" y="1515"/>
                    <a:pt x="383" y="1473"/>
                    <a:pt x="405" y="1376"/>
                  </a:cubicBezTo>
                  <a:cubicBezTo>
                    <a:pt x="488" y="1001"/>
                    <a:pt x="573" y="625"/>
                    <a:pt x="658" y="250"/>
                  </a:cubicBezTo>
                  <a:cubicBezTo>
                    <a:pt x="691" y="100"/>
                    <a:pt x="568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5" name="Google Shape;615;p43"/>
            <p:cNvSpPr/>
            <p:nvPr/>
          </p:nvSpPr>
          <p:spPr>
            <a:xfrm>
              <a:off x="3739753" y="990849"/>
              <a:ext cx="60667" cy="40218"/>
            </a:xfrm>
            <a:custGeom>
              <a:avLst/>
              <a:gdLst/>
              <a:ahLst/>
              <a:cxnLst/>
              <a:rect l="l" t="t" r="r" b="b"/>
              <a:pathLst>
                <a:path w="1501" h="995" extrusionOk="0">
                  <a:moveTo>
                    <a:pt x="1224" y="0"/>
                  </a:moveTo>
                  <a:cubicBezTo>
                    <a:pt x="1195" y="0"/>
                    <a:pt x="1163" y="9"/>
                    <a:pt x="1131" y="29"/>
                  </a:cubicBezTo>
                  <a:lnTo>
                    <a:pt x="176" y="619"/>
                  </a:lnTo>
                  <a:cubicBezTo>
                    <a:pt x="1" y="729"/>
                    <a:pt x="112" y="995"/>
                    <a:pt x="277" y="995"/>
                  </a:cubicBezTo>
                  <a:cubicBezTo>
                    <a:pt x="306" y="995"/>
                    <a:pt x="337" y="986"/>
                    <a:pt x="369" y="967"/>
                  </a:cubicBezTo>
                  <a:lnTo>
                    <a:pt x="1323" y="376"/>
                  </a:lnTo>
                  <a:cubicBezTo>
                    <a:pt x="1501" y="266"/>
                    <a:pt x="1391" y="0"/>
                    <a:pt x="12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6" name="Google Shape;616;p43"/>
            <p:cNvSpPr/>
            <p:nvPr/>
          </p:nvSpPr>
          <p:spPr>
            <a:xfrm>
              <a:off x="3845246" y="984099"/>
              <a:ext cx="66123" cy="27769"/>
            </a:xfrm>
            <a:custGeom>
              <a:avLst/>
              <a:gdLst/>
              <a:ahLst/>
              <a:cxnLst/>
              <a:rect l="l" t="t" r="r" b="b"/>
              <a:pathLst>
                <a:path w="1636" h="687" extrusionOk="0">
                  <a:moveTo>
                    <a:pt x="267" y="0"/>
                  </a:moveTo>
                  <a:cubicBezTo>
                    <a:pt x="67" y="0"/>
                    <a:pt x="1" y="329"/>
                    <a:pt x="221" y="388"/>
                  </a:cubicBezTo>
                  <a:cubicBezTo>
                    <a:pt x="585" y="485"/>
                    <a:pt x="950" y="581"/>
                    <a:pt x="1314" y="680"/>
                  </a:cubicBezTo>
                  <a:cubicBezTo>
                    <a:pt x="1333" y="685"/>
                    <a:pt x="1350" y="687"/>
                    <a:pt x="1367" y="687"/>
                  </a:cubicBezTo>
                  <a:cubicBezTo>
                    <a:pt x="1569" y="687"/>
                    <a:pt x="1636" y="360"/>
                    <a:pt x="1414" y="299"/>
                  </a:cubicBezTo>
                  <a:cubicBezTo>
                    <a:pt x="1049" y="202"/>
                    <a:pt x="683" y="106"/>
                    <a:pt x="318" y="7"/>
                  </a:cubicBezTo>
                  <a:cubicBezTo>
                    <a:pt x="300" y="2"/>
                    <a:pt x="283" y="0"/>
                    <a:pt x="2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7" name="Google Shape;617;p43"/>
            <p:cNvSpPr/>
            <p:nvPr/>
          </p:nvSpPr>
          <p:spPr>
            <a:xfrm>
              <a:off x="3730659" y="950511"/>
              <a:ext cx="66123" cy="27809"/>
            </a:xfrm>
            <a:custGeom>
              <a:avLst/>
              <a:gdLst/>
              <a:ahLst/>
              <a:cxnLst/>
              <a:rect l="l" t="t" r="r" b="b"/>
              <a:pathLst>
                <a:path w="1636" h="688" extrusionOk="0">
                  <a:moveTo>
                    <a:pt x="267" y="1"/>
                  </a:moveTo>
                  <a:cubicBezTo>
                    <a:pt x="67" y="1"/>
                    <a:pt x="1" y="327"/>
                    <a:pt x="221" y="387"/>
                  </a:cubicBezTo>
                  <a:cubicBezTo>
                    <a:pt x="585" y="486"/>
                    <a:pt x="950" y="581"/>
                    <a:pt x="1316" y="681"/>
                  </a:cubicBezTo>
                  <a:cubicBezTo>
                    <a:pt x="1334" y="685"/>
                    <a:pt x="1352" y="688"/>
                    <a:pt x="1368" y="688"/>
                  </a:cubicBezTo>
                  <a:cubicBezTo>
                    <a:pt x="1569" y="688"/>
                    <a:pt x="1636" y="359"/>
                    <a:pt x="1414" y="300"/>
                  </a:cubicBezTo>
                  <a:cubicBezTo>
                    <a:pt x="1049" y="202"/>
                    <a:pt x="685" y="105"/>
                    <a:pt x="318" y="8"/>
                  </a:cubicBezTo>
                  <a:cubicBezTo>
                    <a:pt x="300" y="3"/>
                    <a:pt x="283" y="1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18" name="Google Shape;618;p43"/>
          <p:cNvGrpSpPr/>
          <p:nvPr/>
        </p:nvGrpSpPr>
        <p:grpSpPr>
          <a:xfrm>
            <a:off x="8212061" y="1422114"/>
            <a:ext cx="540453" cy="501430"/>
            <a:chOff x="7423831" y="989474"/>
            <a:chExt cx="215389" cy="199836"/>
          </a:xfrm>
        </p:grpSpPr>
        <p:sp>
          <p:nvSpPr>
            <p:cNvPr id="619" name="Google Shape;619;p43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0" name="Google Shape;620;p43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21" name="Google Shape;621;p43"/>
          <p:cNvSpPr/>
          <p:nvPr/>
        </p:nvSpPr>
        <p:spPr>
          <a:xfrm>
            <a:off x="7825841" y="3788841"/>
            <a:ext cx="231562" cy="311358"/>
          </a:xfrm>
          <a:custGeom>
            <a:avLst/>
            <a:gdLst/>
            <a:ahLst/>
            <a:cxnLst/>
            <a:rect l="l" t="t" r="r" b="b"/>
            <a:pathLst>
              <a:path w="2891" h="3887" extrusionOk="0">
                <a:moveTo>
                  <a:pt x="332" y="1"/>
                </a:moveTo>
                <a:cubicBezTo>
                  <a:pt x="183" y="1"/>
                  <a:pt x="1" y="255"/>
                  <a:pt x="126" y="367"/>
                </a:cubicBezTo>
                <a:cubicBezTo>
                  <a:pt x="664" y="854"/>
                  <a:pt x="1575" y="1720"/>
                  <a:pt x="1724" y="2589"/>
                </a:cubicBezTo>
                <a:cubicBezTo>
                  <a:pt x="1271" y="2763"/>
                  <a:pt x="619" y="3188"/>
                  <a:pt x="944" y="3726"/>
                </a:cubicBezTo>
                <a:cubicBezTo>
                  <a:pt x="1014" y="3842"/>
                  <a:pt x="1120" y="3887"/>
                  <a:pt x="1236" y="3887"/>
                </a:cubicBezTo>
                <a:cubicBezTo>
                  <a:pt x="1415" y="3887"/>
                  <a:pt x="1615" y="3780"/>
                  <a:pt x="1731" y="3668"/>
                </a:cubicBezTo>
                <a:cubicBezTo>
                  <a:pt x="2890" y="2540"/>
                  <a:pt x="1209" y="755"/>
                  <a:pt x="412" y="32"/>
                </a:cubicBezTo>
                <a:cubicBezTo>
                  <a:pt x="388" y="10"/>
                  <a:pt x="360" y="1"/>
                  <a:pt x="3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22" name="Google Shape;622;p43"/>
          <p:cNvGrpSpPr/>
          <p:nvPr/>
        </p:nvGrpSpPr>
        <p:grpSpPr>
          <a:xfrm>
            <a:off x="3294596" y="4172694"/>
            <a:ext cx="861740" cy="642705"/>
            <a:chOff x="7248899" y="-836968"/>
            <a:chExt cx="343432" cy="256139"/>
          </a:xfrm>
        </p:grpSpPr>
        <p:sp>
          <p:nvSpPr>
            <p:cNvPr id="623" name="Google Shape;623;p43"/>
            <p:cNvSpPr/>
            <p:nvPr/>
          </p:nvSpPr>
          <p:spPr>
            <a:xfrm>
              <a:off x="7248899" y="-826136"/>
              <a:ext cx="204068" cy="183951"/>
            </a:xfrm>
            <a:custGeom>
              <a:avLst/>
              <a:gdLst/>
              <a:ahLst/>
              <a:cxnLst/>
              <a:rect l="l" t="t" r="r" b="b"/>
              <a:pathLst>
                <a:path w="5049" h="4551" extrusionOk="0">
                  <a:moveTo>
                    <a:pt x="4602" y="1"/>
                  </a:moveTo>
                  <a:cubicBezTo>
                    <a:pt x="4487" y="1"/>
                    <a:pt x="4384" y="44"/>
                    <a:pt x="4351" y="149"/>
                  </a:cubicBezTo>
                  <a:cubicBezTo>
                    <a:pt x="4024" y="1190"/>
                    <a:pt x="3424" y="2973"/>
                    <a:pt x="2332" y="3721"/>
                  </a:cubicBezTo>
                  <a:cubicBezTo>
                    <a:pt x="1990" y="3387"/>
                    <a:pt x="1445" y="3005"/>
                    <a:pt x="961" y="3005"/>
                  </a:cubicBezTo>
                  <a:cubicBezTo>
                    <a:pt x="710" y="3005"/>
                    <a:pt x="475" y="3108"/>
                    <a:pt x="295" y="3375"/>
                  </a:cubicBezTo>
                  <a:cubicBezTo>
                    <a:pt x="1" y="3806"/>
                    <a:pt x="500" y="4265"/>
                    <a:pt x="870" y="4410"/>
                  </a:cubicBezTo>
                  <a:cubicBezTo>
                    <a:pt x="1120" y="4506"/>
                    <a:pt x="1359" y="4550"/>
                    <a:pt x="1587" y="4550"/>
                  </a:cubicBezTo>
                  <a:cubicBezTo>
                    <a:pt x="3427" y="4550"/>
                    <a:pt x="4564" y="1695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4" name="Google Shape;624;p43"/>
            <p:cNvSpPr/>
            <p:nvPr/>
          </p:nvSpPr>
          <p:spPr>
            <a:xfrm>
              <a:off x="7389677" y="-769146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68" y="0"/>
                  </a:moveTo>
                  <a:cubicBezTo>
                    <a:pt x="4346" y="0"/>
                    <a:pt x="4236" y="47"/>
                    <a:pt x="4206" y="157"/>
                  </a:cubicBezTo>
                  <a:cubicBezTo>
                    <a:pt x="3923" y="1209"/>
                    <a:pt x="3388" y="3015"/>
                    <a:pt x="2326" y="3802"/>
                  </a:cubicBezTo>
                  <a:cubicBezTo>
                    <a:pt x="1980" y="3488"/>
                    <a:pt x="1439" y="3136"/>
                    <a:pt x="964" y="3136"/>
                  </a:cubicBezTo>
                  <a:cubicBezTo>
                    <a:pt x="700" y="3136"/>
                    <a:pt x="456" y="3245"/>
                    <a:pt x="278" y="3530"/>
                  </a:cubicBezTo>
                  <a:cubicBezTo>
                    <a:pt x="1" y="3973"/>
                    <a:pt x="514" y="4412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0"/>
                    <a:pt x="4852" y="308"/>
                  </a:cubicBezTo>
                  <a:cubicBezTo>
                    <a:pt x="4901" y="128"/>
                    <a:pt x="4669" y="0"/>
                    <a:pt x="4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5" name="Google Shape;625;p43"/>
            <p:cNvSpPr/>
            <p:nvPr/>
          </p:nvSpPr>
          <p:spPr>
            <a:xfrm>
              <a:off x="7419950" y="-836968"/>
              <a:ext cx="172381" cy="88722"/>
            </a:xfrm>
            <a:custGeom>
              <a:avLst/>
              <a:gdLst/>
              <a:ahLst/>
              <a:cxnLst/>
              <a:rect l="l" t="t" r="r" b="b"/>
              <a:pathLst>
                <a:path w="4265" h="2195" extrusionOk="0">
                  <a:moveTo>
                    <a:pt x="425" y="0"/>
                  </a:moveTo>
                  <a:cubicBezTo>
                    <a:pt x="116" y="0"/>
                    <a:pt x="0" y="484"/>
                    <a:pt x="335" y="539"/>
                  </a:cubicBezTo>
                  <a:cubicBezTo>
                    <a:pt x="1546" y="733"/>
                    <a:pt x="2728" y="1338"/>
                    <a:pt x="3658" y="2125"/>
                  </a:cubicBezTo>
                  <a:cubicBezTo>
                    <a:pt x="3716" y="2174"/>
                    <a:pt x="3779" y="2195"/>
                    <a:pt x="3841" y="2195"/>
                  </a:cubicBezTo>
                  <a:cubicBezTo>
                    <a:pt x="4066" y="2195"/>
                    <a:pt x="4265" y="1920"/>
                    <a:pt x="4054" y="1740"/>
                  </a:cubicBezTo>
                  <a:cubicBezTo>
                    <a:pt x="3051" y="891"/>
                    <a:pt x="1786" y="218"/>
                    <a:pt x="475" y="5"/>
                  </a:cubicBezTo>
                  <a:cubicBezTo>
                    <a:pt x="458" y="2"/>
                    <a:pt x="441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26" name="Google Shape;626;p43"/>
          <p:cNvGrpSpPr/>
          <p:nvPr/>
        </p:nvGrpSpPr>
        <p:grpSpPr>
          <a:xfrm>
            <a:off x="1555319" y="540002"/>
            <a:ext cx="478821" cy="540522"/>
            <a:chOff x="7352977" y="-304047"/>
            <a:chExt cx="263566" cy="297530"/>
          </a:xfrm>
        </p:grpSpPr>
        <p:sp>
          <p:nvSpPr>
            <p:cNvPr id="627" name="Google Shape;627;p43"/>
            <p:cNvSpPr/>
            <p:nvPr/>
          </p:nvSpPr>
          <p:spPr>
            <a:xfrm>
              <a:off x="7353341" y="-236144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60" y="258"/>
                    <a:pt x="285" y="442"/>
                  </a:cubicBezTo>
                  <a:cubicBezTo>
                    <a:pt x="858" y="1298"/>
                    <a:pt x="1819" y="2797"/>
                    <a:pt x="1724" y="4043"/>
                  </a:cubicBezTo>
                  <a:cubicBezTo>
                    <a:pt x="1042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4" y="5681"/>
                    <a:pt x="1211" y="5613"/>
                    <a:pt x="1361" y="5526"/>
                  </a:cubicBezTo>
                  <a:cubicBezTo>
                    <a:pt x="3345" y="4377"/>
                    <a:pt x="1643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8" name="Google Shape;628;p43"/>
            <p:cNvSpPr/>
            <p:nvPr/>
          </p:nvSpPr>
          <p:spPr>
            <a:xfrm>
              <a:off x="7481427" y="-302309"/>
              <a:ext cx="135116" cy="229424"/>
            </a:xfrm>
            <a:custGeom>
              <a:avLst/>
              <a:gdLst/>
              <a:ahLst/>
              <a:cxnLst/>
              <a:rect l="l" t="t" r="r" b="b"/>
              <a:pathLst>
                <a:path w="3343" h="5676" extrusionOk="0">
                  <a:moveTo>
                    <a:pt x="483" y="1"/>
                  </a:moveTo>
                  <a:cubicBezTo>
                    <a:pt x="277" y="1"/>
                    <a:pt x="1" y="276"/>
                    <a:pt x="133" y="458"/>
                  </a:cubicBezTo>
                  <a:cubicBezTo>
                    <a:pt x="741" y="1290"/>
                    <a:pt x="1756" y="2752"/>
                    <a:pt x="1706" y="4001"/>
                  </a:cubicBezTo>
                  <a:cubicBezTo>
                    <a:pt x="1029" y="4109"/>
                    <a:pt x="0" y="4510"/>
                    <a:pt x="296" y="5351"/>
                  </a:cubicBezTo>
                  <a:cubicBezTo>
                    <a:pt x="380" y="5590"/>
                    <a:pt x="585" y="5675"/>
                    <a:pt x="807" y="5675"/>
                  </a:cubicBezTo>
                  <a:cubicBezTo>
                    <a:pt x="1020" y="5675"/>
                    <a:pt x="1248" y="5597"/>
                    <a:pt x="1404" y="5500"/>
                  </a:cubicBezTo>
                  <a:cubicBezTo>
                    <a:pt x="3342" y="4274"/>
                    <a:pt x="1526" y="1307"/>
                    <a:pt x="625" y="71"/>
                  </a:cubicBezTo>
                  <a:cubicBezTo>
                    <a:pt x="590" y="22"/>
                    <a:pt x="539" y="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9" name="Google Shape;629;p43"/>
            <p:cNvSpPr/>
            <p:nvPr/>
          </p:nvSpPr>
          <p:spPr>
            <a:xfrm>
              <a:off x="7352977" y="-304047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3" y="1"/>
                  </a:moveTo>
                  <a:cubicBezTo>
                    <a:pt x="3627" y="1"/>
                    <a:pt x="3609" y="3"/>
                    <a:pt x="3590" y="6"/>
                  </a:cubicBezTo>
                  <a:cubicBezTo>
                    <a:pt x="2375" y="244"/>
                    <a:pt x="1126" y="774"/>
                    <a:pt x="194" y="1615"/>
                  </a:cubicBezTo>
                  <a:cubicBezTo>
                    <a:pt x="0" y="1796"/>
                    <a:pt x="156" y="2102"/>
                    <a:pt x="355" y="2102"/>
                  </a:cubicBezTo>
                  <a:cubicBezTo>
                    <a:pt x="404" y="2102"/>
                    <a:pt x="457" y="2083"/>
                    <a:pt x="507" y="2037"/>
                  </a:cubicBezTo>
                  <a:cubicBezTo>
                    <a:pt x="1370" y="1259"/>
                    <a:pt x="2513" y="745"/>
                    <a:pt x="3642" y="526"/>
                  </a:cubicBezTo>
                  <a:cubicBezTo>
                    <a:pt x="3953" y="467"/>
                    <a:pt x="3926" y="1"/>
                    <a:pt x="3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30" name="Google Shape;630;p43"/>
          <p:cNvGrpSpPr/>
          <p:nvPr/>
        </p:nvGrpSpPr>
        <p:grpSpPr>
          <a:xfrm>
            <a:off x="7714303" y="540000"/>
            <a:ext cx="608365" cy="686579"/>
            <a:chOff x="7376581" y="390226"/>
            <a:chExt cx="263647" cy="297530"/>
          </a:xfrm>
        </p:grpSpPr>
        <p:sp>
          <p:nvSpPr>
            <p:cNvPr id="631" name="Google Shape;631;p43"/>
            <p:cNvSpPr/>
            <p:nvPr/>
          </p:nvSpPr>
          <p:spPr>
            <a:xfrm>
              <a:off x="7377026" y="458129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59" y="258"/>
                    <a:pt x="283" y="442"/>
                  </a:cubicBezTo>
                  <a:cubicBezTo>
                    <a:pt x="858" y="1298"/>
                    <a:pt x="1817" y="2797"/>
                    <a:pt x="1722" y="4043"/>
                  </a:cubicBezTo>
                  <a:cubicBezTo>
                    <a:pt x="1040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3" y="5681"/>
                    <a:pt x="1209" y="5613"/>
                    <a:pt x="1359" y="5526"/>
                  </a:cubicBezTo>
                  <a:cubicBezTo>
                    <a:pt x="3345" y="4377"/>
                    <a:pt x="1639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2" name="Google Shape;632;p43"/>
            <p:cNvSpPr/>
            <p:nvPr/>
          </p:nvSpPr>
          <p:spPr>
            <a:xfrm>
              <a:off x="7505072" y="391964"/>
              <a:ext cx="135156" cy="229424"/>
            </a:xfrm>
            <a:custGeom>
              <a:avLst/>
              <a:gdLst/>
              <a:ahLst/>
              <a:cxnLst/>
              <a:rect l="l" t="t" r="r" b="b"/>
              <a:pathLst>
                <a:path w="3344" h="5676" extrusionOk="0">
                  <a:moveTo>
                    <a:pt x="482" y="1"/>
                  </a:moveTo>
                  <a:cubicBezTo>
                    <a:pt x="276" y="1"/>
                    <a:pt x="0" y="276"/>
                    <a:pt x="134" y="458"/>
                  </a:cubicBezTo>
                  <a:cubicBezTo>
                    <a:pt x="740" y="1290"/>
                    <a:pt x="1755" y="2752"/>
                    <a:pt x="1707" y="4001"/>
                  </a:cubicBezTo>
                  <a:cubicBezTo>
                    <a:pt x="1028" y="4109"/>
                    <a:pt x="1" y="4510"/>
                    <a:pt x="295" y="5351"/>
                  </a:cubicBezTo>
                  <a:cubicBezTo>
                    <a:pt x="379" y="5590"/>
                    <a:pt x="584" y="5675"/>
                    <a:pt x="807" y="5675"/>
                  </a:cubicBezTo>
                  <a:cubicBezTo>
                    <a:pt x="1020" y="5675"/>
                    <a:pt x="1248" y="5597"/>
                    <a:pt x="1403" y="5500"/>
                  </a:cubicBezTo>
                  <a:cubicBezTo>
                    <a:pt x="3343" y="4274"/>
                    <a:pt x="1525" y="1307"/>
                    <a:pt x="624" y="71"/>
                  </a:cubicBezTo>
                  <a:cubicBezTo>
                    <a:pt x="589" y="22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3" name="Google Shape;633;p43"/>
            <p:cNvSpPr/>
            <p:nvPr/>
          </p:nvSpPr>
          <p:spPr>
            <a:xfrm>
              <a:off x="7376581" y="390226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5" y="1"/>
                  </a:moveTo>
                  <a:cubicBezTo>
                    <a:pt x="3629" y="1"/>
                    <a:pt x="3611" y="3"/>
                    <a:pt x="3592" y="6"/>
                  </a:cubicBezTo>
                  <a:cubicBezTo>
                    <a:pt x="2375" y="244"/>
                    <a:pt x="1128" y="774"/>
                    <a:pt x="196" y="1615"/>
                  </a:cubicBezTo>
                  <a:cubicBezTo>
                    <a:pt x="1" y="1795"/>
                    <a:pt x="158" y="2102"/>
                    <a:pt x="356" y="2102"/>
                  </a:cubicBezTo>
                  <a:cubicBezTo>
                    <a:pt x="406" y="2102"/>
                    <a:pt x="459" y="2083"/>
                    <a:pt x="509" y="2037"/>
                  </a:cubicBezTo>
                  <a:cubicBezTo>
                    <a:pt x="1370" y="1259"/>
                    <a:pt x="2515" y="745"/>
                    <a:pt x="3644" y="526"/>
                  </a:cubicBezTo>
                  <a:cubicBezTo>
                    <a:pt x="3953" y="467"/>
                    <a:pt x="3928" y="1"/>
                    <a:pt x="3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34" name="Google Shape;634;p43"/>
          <p:cNvGrpSpPr/>
          <p:nvPr/>
        </p:nvGrpSpPr>
        <p:grpSpPr>
          <a:xfrm>
            <a:off x="3140511" y="3549714"/>
            <a:ext cx="540453" cy="501430"/>
            <a:chOff x="7423831" y="989474"/>
            <a:chExt cx="215389" cy="199836"/>
          </a:xfrm>
        </p:grpSpPr>
        <p:sp>
          <p:nvSpPr>
            <p:cNvPr id="635" name="Google Shape;635;p43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6" name="Google Shape;636;p43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37" name="Google Shape;637;p43"/>
          <p:cNvSpPr/>
          <p:nvPr/>
        </p:nvSpPr>
        <p:spPr>
          <a:xfrm rot="-899967" flipH="1">
            <a:off x="5414656" y="759740"/>
            <a:ext cx="608383" cy="634904"/>
          </a:xfrm>
          <a:custGeom>
            <a:avLst/>
            <a:gdLst/>
            <a:ahLst/>
            <a:cxnLst/>
            <a:rect l="l" t="t" r="r" b="b"/>
            <a:pathLst>
              <a:path w="6087" h="6352" extrusionOk="0">
                <a:moveTo>
                  <a:pt x="2226" y="1"/>
                </a:moveTo>
                <a:lnTo>
                  <a:pt x="1963" y="2204"/>
                </a:lnTo>
                <a:lnTo>
                  <a:pt x="0" y="3235"/>
                </a:lnTo>
                <a:lnTo>
                  <a:pt x="2013" y="4167"/>
                </a:lnTo>
                <a:lnTo>
                  <a:pt x="2386" y="6352"/>
                </a:lnTo>
                <a:lnTo>
                  <a:pt x="3893" y="4726"/>
                </a:lnTo>
                <a:lnTo>
                  <a:pt x="6086" y="5047"/>
                </a:lnTo>
                <a:lnTo>
                  <a:pt x="5007" y="3111"/>
                </a:lnTo>
                <a:lnTo>
                  <a:pt x="5991" y="1123"/>
                </a:lnTo>
                <a:lnTo>
                  <a:pt x="3815" y="1550"/>
                </a:lnTo>
                <a:lnTo>
                  <a:pt x="22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2" name="2 Minute Countdown Timer - 4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918881" y="3919641"/>
            <a:ext cx="1547928" cy="870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Google Shape;1652;p57"/>
          <p:cNvSpPr/>
          <p:nvPr/>
        </p:nvSpPr>
        <p:spPr>
          <a:xfrm>
            <a:off x="5826575" y="1366112"/>
            <a:ext cx="2911741" cy="2672752"/>
          </a:xfrm>
          <a:custGeom>
            <a:avLst/>
            <a:gdLst/>
            <a:ahLst/>
            <a:cxnLst/>
            <a:rect l="l" t="t" r="r" b="b"/>
            <a:pathLst>
              <a:path w="23335" h="21418" extrusionOk="0">
                <a:moveTo>
                  <a:pt x="11252" y="5667"/>
                </a:moveTo>
                <a:cubicBezTo>
                  <a:pt x="11428" y="5756"/>
                  <a:pt x="11602" y="5852"/>
                  <a:pt x="11771" y="5953"/>
                </a:cubicBezTo>
                <a:cubicBezTo>
                  <a:pt x="11761" y="5955"/>
                  <a:pt x="11753" y="5957"/>
                  <a:pt x="11742" y="5959"/>
                </a:cubicBezTo>
                <a:cubicBezTo>
                  <a:pt x="11613" y="5950"/>
                  <a:pt x="11483" y="5946"/>
                  <a:pt x="11354" y="5946"/>
                </a:cubicBezTo>
                <a:cubicBezTo>
                  <a:pt x="11158" y="5946"/>
                  <a:pt x="10964" y="5956"/>
                  <a:pt x="10773" y="5976"/>
                </a:cubicBezTo>
                <a:cubicBezTo>
                  <a:pt x="10929" y="5870"/>
                  <a:pt x="11086" y="5767"/>
                  <a:pt x="11252" y="5667"/>
                </a:cubicBezTo>
                <a:close/>
                <a:moveTo>
                  <a:pt x="9415" y="5199"/>
                </a:moveTo>
                <a:cubicBezTo>
                  <a:pt x="9438" y="5199"/>
                  <a:pt x="9462" y="5199"/>
                  <a:pt x="9485" y="5199"/>
                </a:cubicBezTo>
                <a:cubicBezTo>
                  <a:pt x="9465" y="5206"/>
                  <a:pt x="9444" y="5210"/>
                  <a:pt x="9425" y="5216"/>
                </a:cubicBezTo>
                <a:cubicBezTo>
                  <a:pt x="8437" y="5522"/>
                  <a:pt x="7678" y="6077"/>
                  <a:pt x="7114" y="6786"/>
                </a:cubicBezTo>
                <a:cubicBezTo>
                  <a:pt x="7154" y="6668"/>
                  <a:pt x="7102" y="6525"/>
                  <a:pt x="6978" y="6512"/>
                </a:cubicBezTo>
                <a:cubicBezTo>
                  <a:pt x="6988" y="6490"/>
                  <a:pt x="6998" y="6465"/>
                  <a:pt x="7009" y="6444"/>
                </a:cubicBezTo>
                <a:cubicBezTo>
                  <a:pt x="7060" y="6338"/>
                  <a:pt x="7114" y="6233"/>
                  <a:pt x="7168" y="6129"/>
                </a:cubicBezTo>
                <a:cubicBezTo>
                  <a:pt x="7797" y="5573"/>
                  <a:pt x="8542" y="5199"/>
                  <a:pt x="9415" y="5199"/>
                </a:cubicBezTo>
                <a:close/>
                <a:moveTo>
                  <a:pt x="12267" y="2765"/>
                </a:moveTo>
                <a:cubicBezTo>
                  <a:pt x="13114" y="2765"/>
                  <a:pt x="13967" y="2983"/>
                  <a:pt x="14791" y="3462"/>
                </a:cubicBezTo>
                <a:cubicBezTo>
                  <a:pt x="15950" y="4139"/>
                  <a:pt x="16868" y="5160"/>
                  <a:pt x="17464" y="6349"/>
                </a:cubicBezTo>
                <a:cubicBezTo>
                  <a:pt x="17381" y="6657"/>
                  <a:pt x="17271" y="6958"/>
                  <a:pt x="17135" y="7241"/>
                </a:cubicBezTo>
                <a:cubicBezTo>
                  <a:pt x="16319" y="6454"/>
                  <a:pt x="15377" y="5843"/>
                  <a:pt x="14171" y="5759"/>
                </a:cubicBezTo>
                <a:cubicBezTo>
                  <a:pt x="13985" y="5745"/>
                  <a:pt x="13784" y="5738"/>
                  <a:pt x="13576" y="5738"/>
                </a:cubicBezTo>
                <a:cubicBezTo>
                  <a:pt x="13391" y="5738"/>
                  <a:pt x="13199" y="5744"/>
                  <a:pt x="13006" y="5756"/>
                </a:cubicBezTo>
                <a:cubicBezTo>
                  <a:pt x="12680" y="5554"/>
                  <a:pt x="12341" y="5388"/>
                  <a:pt x="11989" y="5268"/>
                </a:cubicBezTo>
                <a:cubicBezTo>
                  <a:pt x="12728" y="4915"/>
                  <a:pt x="13516" y="4683"/>
                  <a:pt x="14288" y="4683"/>
                </a:cubicBezTo>
                <a:cubicBezTo>
                  <a:pt x="14955" y="4683"/>
                  <a:pt x="15610" y="4856"/>
                  <a:pt x="16211" y="5274"/>
                </a:cubicBezTo>
                <a:cubicBezTo>
                  <a:pt x="16250" y="5302"/>
                  <a:pt x="16290" y="5313"/>
                  <a:pt x="16329" y="5313"/>
                </a:cubicBezTo>
                <a:cubicBezTo>
                  <a:pt x="16506" y="5313"/>
                  <a:pt x="16642" y="5058"/>
                  <a:pt x="16458" y="4930"/>
                </a:cubicBezTo>
                <a:cubicBezTo>
                  <a:pt x="15781" y="4461"/>
                  <a:pt x="15044" y="4266"/>
                  <a:pt x="14297" y="4266"/>
                </a:cubicBezTo>
                <a:cubicBezTo>
                  <a:pt x="13309" y="4266"/>
                  <a:pt x="12302" y="4606"/>
                  <a:pt x="11386" y="5104"/>
                </a:cubicBezTo>
                <a:cubicBezTo>
                  <a:pt x="11142" y="5057"/>
                  <a:pt x="10898" y="5034"/>
                  <a:pt x="10645" y="5032"/>
                </a:cubicBezTo>
                <a:cubicBezTo>
                  <a:pt x="10217" y="4904"/>
                  <a:pt x="9786" y="4833"/>
                  <a:pt x="9358" y="4833"/>
                </a:cubicBezTo>
                <a:cubicBezTo>
                  <a:pt x="8796" y="4833"/>
                  <a:pt x="8241" y="4955"/>
                  <a:pt x="7709" y="5233"/>
                </a:cubicBezTo>
                <a:cubicBezTo>
                  <a:pt x="8108" y="4653"/>
                  <a:pt x="8589" y="4129"/>
                  <a:pt x="9171" y="3742"/>
                </a:cubicBezTo>
                <a:cubicBezTo>
                  <a:pt x="9272" y="3677"/>
                  <a:pt x="9371" y="3617"/>
                  <a:pt x="9473" y="3559"/>
                </a:cubicBezTo>
                <a:cubicBezTo>
                  <a:pt x="9525" y="3530"/>
                  <a:pt x="9574" y="3501"/>
                  <a:pt x="9626" y="3477"/>
                </a:cubicBezTo>
                <a:cubicBezTo>
                  <a:pt x="10059" y="3261"/>
                  <a:pt x="10491" y="3168"/>
                  <a:pt x="10917" y="3168"/>
                </a:cubicBezTo>
                <a:cubicBezTo>
                  <a:pt x="11797" y="3168"/>
                  <a:pt x="12650" y="3562"/>
                  <a:pt x="13424" y="4081"/>
                </a:cubicBezTo>
                <a:cubicBezTo>
                  <a:pt x="13463" y="4108"/>
                  <a:pt x="13503" y="4119"/>
                  <a:pt x="13540" y="4119"/>
                </a:cubicBezTo>
                <a:cubicBezTo>
                  <a:pt x="13720" y="4119"/>
                  <a:pt x="13856" y="3864"/>
                  <a:pt x="13668" y="3737"/>
                </a:cubicBezTo>
                <a:cubicBezTo>
                  <a:pt x="13035" y="3313"/>
                  <a:pt x="12343" y="2955"/>
                  <a:pt x="11616" y="2808"/>
                </a:cubicBezTo>
                <a:cubicBezTo>
                  <a:pt x="11832" y="2780"/>
                  <a:pt x="12050" y="2765"/>
                  <a:pt x="12267" y="2765"/>
                </a:cubicBezTo>
                <a:close/>
                <a:moveTo>
                  <a:pt x="11778" y="6386"/>
                </a:moveTo>
                <a:cubicBezTo>
                  <a:pt x="12057" y="6409"/>
                  <a:pt x="12337" y="6452"/>
                  <a:pt x="12612" y="6514"/>
                </a:cubicBezTo>
                <a:cubicBezTo>
                  <a:pt x="12662" y="6547"/>
                  <a:pt x="12712" y="6585"/>
                  <a:pt x="12757" y="6618"/>
                </a:cubicBezTo>
                <a:cubicBezTo>
                  <a:pt x="12797" y="6646"/>
                  <a:pt x="12837" y="6659"/>
                  <a:pt x="12874" y="6659"/>
                </a:cubicBezTo>
                <a:cubicBezTo>
                  <a:pt x="12922" y="6659"/>
                  <a:pt x="12966" y="6640"/>
                  <a:pt x="13001" y="6610"/>
                </a:cubicBezTo>
                <a:cubicBezTo>
                  <a:pt x="13275" y="6692"/>
                  <a:pt x="13544" y="6792"/>
                  <a:pt x="13809" y="6904"/>
                </a:cubicBezTo>
                <a:cubicBezTo>
                  <a:pt x="14128" y="7206"/>
                  <a:pt x="14420" y="7544"/>
                  <a:pt x="14683" y="7904"/>
                </a:cubicBezTo>
                <a:cubicBezTo>
                  <a:pt x="14066" y="7351"/>
                  <a:pt x="13347" y="6924"/>
                  <a:pt x="12587" y="6688"/>
                </a:cubicBezTo>
                <a:cubicBezTo>
                  <a:pt x="12208" y="6571"/>
                  <a:pt x="11852" y="6518"/>
                  <a:pt x="11518" y="6518"/>
                </a:cubicBezTo>
                <a:cubicBezTo>
                  <a:pt x="11477" y="6518"/>
                  <a:pt x="11435" y="6519"/>
                  <a:pt x="11395" y="6521"/>
                </a:cubicBezTo>
                <a:cubicBezTo>
                  <a:pt x="11519" y="6469"/>
                  <a:pt x="11647" y="6423"/>
                  <a:pt x="11778" y="6386"/>
                </a:cubicBezTo>
                <a:close/>
                <a:moveTo>
                  <a:pt x="13569" y="6152"/>
                </a:moveTo>
                <a:cubicBezTo>
                  <a:pt x="13848" y="6154"/>
                  <a:pt x="14111" y="6171"/>
                  <a:pt x="14347" y="6202"/>
                </a:cubicBezTo>
                <a:cubicBezTo>
                  <a:pt x="15397" y="6334"/>
                  <a:pt x="16221" y="6904"/>
                  <a:pt x="16936" y="7620"/>
                </a:cubicBezTo>
                <a:cubicBezTo>
                  <a:pt x="16801" y="7850"/>
                  <a:pt x="16654" y="8065"/>
                  <a:pt x="16493" y="8262"/>
                </a:cubicBezTo>
                <a:cubicBezTo>
                  <a:pt x="15816" y="7537"/>
                  <a:pt x="14950" y="6939"/>
                  <a:pt x="14010" y="6533"/>
                </a:cubicBezTo>
                <a:cubicBezTo>
                  <a:pt x="13869" y="6398"/>
                  <a:pt x="13720" y="6272"/>
                  <a:pt x="13569" y="6152"/>
                </a:cubicBezTo>
                <a:close/>
                <a:moveTo>
                  <a:pt x="14873" y="7467"/>
                </a:moveTo>
                <a:lnTo>
                  <a:pt x="14873" y="7467"/>
                </a:lnTo>
                <a:cubicBezTo>
                  <a:pt x="15370" y="7786"/>
                  <a:pt x="15826" y="8161"/>
                  <a:pt x="16211" y="8579"/>
                </a:cubicBezTo>
                <a:cubicBezTo>
                  <a:pt x="16153" y="8639"/>
                  <a:pt x="16099" y="8703"/>
                  <a:pt x="16039" y="8761"/>
                </a:cubicBezTo>
                <a:cubicBezTo>
                  <a:pt x="15874" y="8645"/>
                  <a:pt x="15704" y="8535"/>
                  <a:pt x="15530" y="8434"/>
                </a:cubicBezTo>
                <a:cubicBezTo>
                  <a:pt x="15331" y="8101"/>
                  <a:pt x="15114" y="7775"/>
                  <a:pt x="14873" y="7467"/>
                </a:cubicBezTo>
                <a:close/>
                <a:moveTo>
                  <a:pt x="16449" y="8852"/>
                </a:moveTo>
                <a:cubicBezTo>
                  <a:pt x="16609" y="9045"/>
                  <a:pt x="16758" y="9252"/>
                  <a:pt x="16886" y="9461"/>
                </a:cubicBezTo>
                <a:cubicBezTo>
                  <a:pt x="16712" y="9289"/>
                  <a:pt x="16526" y="9126"/>
                  <a:pt x="16333" y="8976"/>
                </a:cubicBezTo>
                <a:lnTo>
                  <a:pt x="16449" y="8852"/>
                </a:lnTo>
                <a:close/>
                <a:moveTo>
                  <a:pt x="10664" y="6417"/>
                </a:moveTo>
                <a:cubicBezTo>
                  <a:pt x="10452" y="6547"/>
                  <a:pt x="10260" y="6707"/>
                  <a:pt x="10100" y="6887"/>
                </a:cubicBezTo>
                <a:cubicBezTo>
                  <a:pt x="9411" y="7281"/>
                  <a:pt x="8860" y="7956"/>
                  <a:pt x="8427" y="8790"/>
                </a:cubicBezTo>
                <a:cubicBezTo>
                  <a:pt x="8301" y="9037"/>
                  <a:pt x="8164" y="9322"/>
                  <a:pt x="8032" y="9639"/>
                </a:cubicBezTo>
                <a:cubicBezTo>
                  <a:pt x="7959" y="9689"/>
                  <a:pt x="7887" y="9736"/>
                  <a:pt x="7816" y="9792"/>
                </a:cubicBezTo>
                <a:cubicBezTo>
                  <a:pt x="7880" y="9710"/>
                  <a:pt x="7949" y="9631"/>
                  <a:pt x="8021" y="9554"/>
                </a:cubicBezTo>
                <a:cubicBezTo>
                  <a:pt x="8161" y="9406"/>
                  <a:pt x="8004" y="9235"/>
                  <a:pt x="7839" y="9235"/>
                </a:cubicBezTo>
                <a:cubicBezTo>
                  <a:pt x="7811" y="9235"/>
                  <a:pt x="7782" y="9241"/>
                  <a:pt x="7754" y="9252"/>
                </a:cubicBezTo>
                <a:cubicBezTo>
                  <a:pt x="7750" y="9239"/>
                  <a:pt x="7746" y="9227"/>
                  <a:pt x="7740" y="9210"/>
                </a:cubicBezTo>
                <a:cubicBezTo>
                  <a:pt x="8264" y="8285"/>
                  <a:pt x="8995" y="7450"/>
                  <a:pt x="9699" y="6817"/>
                </a:cubicBezTo>
                <a:cubicBezTo>
                  <a:pt x="9802" y="6732"/>
                  <a:pt x="9904" y="6645"/>
                  <a:pt x="10007" y="6558"/>
                </a:cubicBezTo>
                <a:cubicBezTo>
                  <a:pt x="10220" y="6494"/>
                  <a:pt x="10442" y="6448"/>
                  <a:pt x="10664" y="6417"/>
                </a:cubicBezTo>
                <a:close/>
                <a:moveTo>
                  <a:pt x="10615" y="5457"/>
                </a:moveTo>
                <a:cubicBezTo>
                  <a:pt x="10663" y="5457"/>
                  <a:pt x="10711" y="5458"/>
                  <a:pt x="10759" y="5460"/>
                </a:cubicBezTo>
                <a:cubicBezTo>
                  <a:pt x="10765" y="5464"/>
                  <a:pt x="10769" y="5467"/>
                  <a:pt x="10775" y="5467"/>
                </a:cubicBezTo>
                <a:cubicBezTo>
                  <a:pt x="10552" y="5612"/>
                  <a:pt x="10334" y="5761"/>
                  <a:pt x="10127" y="5920"/>
                </a:cubicBezTo>
                <a:cubicBezTo>
                  <a:pt x="10112" y="5816"/>
                  <a:pt x="10021" y="5724"/>
                  <a:pt x="9915" y="5724"/>
                </a:cubicBezTo>
                <a:cubicBezTo>
                  <a:pt x="9874" y="5724"/>
                  <a:pt x="9831" y="5738"/>
                  <a:pt x="9790" y="5771"/>
                </a:cubicBezTo>
                <a:cubicBezTo>
                  <a:pt x="9452" y="6046"/>
                  <a:pt x="9137" y="6326"/>
                  <a:pt x="8839" y="6610"/>
                </a:cubicBezTo>
                <a:cubicBezTo>
                  <a:pt x="8678" y="6707"/>
                  <a:pt x="8522" y="6810"/>
                  <a:pt x="8373" y="6929"/>
                </a:cubicBezTo>
                <a:cubicBezTo>
                  <a:pt x="7319" y="7765"/>
                  <a:pt x="6638" y="8914"/>
                  <a:pt x="6271" y="10192"/>
                </a:cubicBezTo>
                <a:cubicBezTo>
                  <a:pt x="6491" y="8003"/>
                  <a:pt x="7537" y="6057"/>
                  <a:pt x="9823" y="5545"/>
                </a:cubicBezTo>
                <a:cubicBezTo>
                  <a:pt x="10092" y="5486"/>
                  <a:pt x="10356" y="5457"/>
                  <a:pt x="10615" y="5457"/>
                </a:cubicBezTo>
                <a:close/>
                <a:moveTo>
                  <a:pt x="16035" y="9277"/>
                </a:moveTo>
                <a:cubicBezTo>
                  <a:pt x="16118" y="9341"/>
                  <a:pt x="16201" y="9405"/>
                  <a:pt x="16282" y="9473"/>
                </a:cubicBezTo>
                <a:cubicBezTo>
                  <a:pt x="16265" y="9517"/>
                  <a:pt x="16257" y="9567"/>
                  <a:pt x="16275" y="9618"/>
                </a:cubicBezTo>
                <a:cubicBezTo>
                  <a:pt x="16379" y="9929"/>
                  <a:pt x="16443" y="10254"/>
                  <a:pt x="16470" y="10579"/>
                </a:cubicBezTo>
                <a:cubicBezTo>
                  <a:pt x="16416" y="10418"/>
                  <a:pt x="16356" y="10260"/>
                  <a:pt x="16286" y="10103"/>
                </a:cubicBezTo>
                <a:cubicBezTo>
                  <a:pt x="16201" y="9844"/>
                  <a:pt x="16099" y="9581"/>
                  <a:pt x="15985" y="9322"/>
                </a:cubicBezTo>
                <a:cubicBezTo>
                  <a:pt x="16002" y="9308"/>
                  <a:pt x="16019" y="9291"/>
                  <a:pt x="16035" y="9277"/>
                </a:cubicBezTo>
                <a:close/>
                <a:moveTo>
                  <a:pt x="17195" y="7891"/>
                </a:moveTo>
                <a:cubicBezTo>
                  <a:pt x="17640" y="8372"/>
                  <a:pt x="18044" y="8898"/>
                  <a:pt x="18439" y="9386"/>
                </a:cubicBezTo>
                <a:cubicBezTo>
                  <a:pt x="18481" y="9440"/>
                  <a:pt x="18534" y="9462"/>
                  <a:pt x="18585" y="9462"/>
                </a:cubicBezTo>
                <a:cubicBezTo>
                  <a:pt x="18599" y="9462"/>
                  <a:pt x="18614" y="9460"/>
                  <a:pt x="18628" y="9457"/>
                </a:cubicBezTo>
                <a:lnTo>
                  <a:pt x="18628" y="9457"/>
                </a:lnTo>
                <a:cubicBezTo>
                  <a:pt x="18450" y="9908"/>
                  <a:pt x="18180" y="10331"/>
                  <a:pt x="17849" y="10720"/>
                </a:cubicBezTo>
                <a:lnTo>
                  <a:pt x="17795" y="10627"/>
                </a:lnTo>
                <a:cubicBezTo>
                  <a:pt x="17793" y="10561"/>
                  <a:pt x="17793" y="10490"/>
                  <a:pt x="17787" y="10420"/>
                </a:cubicBezTo>
                <a:cubicBezTo>
                  <a:pt x="17780" y="10301"/>
                  <a:pt x="17694" y="10248"/>
                  <a:pt x="17602" y="10248"/>
                </a:cubicBezTo>
                <a:cubicBezTo>
                  <a:pt x="17586" y="10248"/>
                  <a:pt x="17571" y="10249"/>
                  <a:pt x="17555" y="10252"/>
                </a:cubicBezTo>
                <a:cubicBezTo>
                  <a:pt x="17545" y="10238"/>
                  <a:pt x="17534" y="10223"/>
                  <a:pt x="17524" y="10209"/>
                </a:cubicBezTo>
                <a:cubicBezTo>
                  <a:pt x="17607" y="10159"/>
                  <a:pt x="17663" y="10066"/>
                  <a:pt x="17613" y="9950"/>
                </a:cubicBezTo>
                <a:cubicBezTo>
                  <a:pt x="17402" y="9444"/>
                  <a:pt x="17099" y="8966"/>
                  <a:pt x="16729" y="8523"/>
                </a:cubicBezTo>
                <a:cubicBezTo>
                  <a:pt x="16897" y="8318"/>
                  <a:pt x="17052" y="8109"/>
                  <a:pt x="17195" y="7891"/>
                </a:cubicBezTo>
                <a:close/>
                <a:moveTo>
                  <a:pt x="11189" y="8726"/>
                </a:moveTo>
                <a:cubicBezTo>
                  <a:pt x="12192" y="8726"/>
                  <a:pt x="13150" y="9494"/>
                  <a:pt x="13830" y="10389"/>
                </a:cubicBezTo>
                <a:cubicBezTo>
                  <a:pt x="13457" y="10600"/>
                  <a:pt x="13076" y="10797"/>
                  <a:pt x="12695" y="10977"/>
                </a:cubicBezTo>
                <a:cubicBezTo>
                  <a:pt x="12651" y="10998"/>
                  <a:pt x="12606" y="11018"/>
                  <a:pt x="12560" y="11039"/>
                </a:cubicBezTo>
                <a:cubicBezTo>
                  <a:pt x="12554" y="10964"/>
                  <a:pt x="12538" y="10890"/>
                  <a:pt x="12513" y="10817"/>
                </a:cubicBezTo>
                <a:cubicBezTo>
                  <a:pt x="12252" y="10059"/>
                  <a:pt x="11322" y="9597"/>
                  <a:pt x="10466" y="9597"/>
                </a:cubicBezTo>
                <a:cubicBezTo>
                  <a:pt x="10322" y="9597"/>
                  <a:pt x="10180" y="9610"/>
                  <a:pt x="10044" y="9637"/>
                </a:cubicBezTo>
                <a:cubicBezTo>
                  <a:pt x="10146" y="9368"/>
                  <a:pt x="10270" y="9113"/>
                  <a:pt x="10423" y="8883"/>
                </a:cubicBezTo>
                <a:lnTo>
                  <a:pt x="10425" y="8883"/>
                </a:lnTo>
                <a:cubicBezTo>
                  <a:pt x="10680" y="8775"/>
                  <a:pt x="10936" y="8726"/>
                  <a:pt x="11189" y="8726"/>
                </a:cubicBezTo>
                <a:close/>
                <a:moveTo>
                  <a:pt x="6048" y="7587"/>
                </a:moveTo>
                <a:cubicBezTo>
                  <a:pt x="5561" y="8856"/>
                  <a:pt x="5213" y="10293"/>
                  <a:pt x="5230" y="11646"/>
                </a:cubicBezTo>
                <a:cubicBezTo>
                  <a:pt x="5116" y="11528"/>
                  <a:pt x="5002" y="11408"/>
                  <a:pt x="4899" y="11279"/>
                </a:cubicBezTo>
                <a:cubicBezTo>
                  <a:pt x="4863" y="11236"/>
                  <a:pt x="4820" y="11217"/>
                  <a:pt x="4774" y="11211"/>
                </a:cubicBezTo>
                <a:cubicBezTo>
                  <a:pt x="4843" y="10434"/>
                  <a:pt x="5008" y="9662"/>
                  <a:pt x="5259" y="8916"/>
                </a:cubicBezTo>
                <a:cubicBezTo>
                  <a:pt x="5296" y="8836"/>
                  <a:pt x="5329" y="8755"/>
                  <a:pt x="5364" y="8678"/>
                </a:cubicBezTo>
                <a:cubicBezTo>
                  <a:pt x="5367" y="8672"/>
                  <a:pt x="5367" y="8670"/>
                  <a:pt x="5371" y="8668"/>
                </a:cubicBezTo>
                <a:cubicBezTo>
                  <a:pt x="5406" y="8593"/>
                  <a:pt x="5445" y="8521"/>
                  <a:pt x="5485" y="8444"/>
                </a:cubicBezTo>
                <a:cubicBezTo>
                  <a:pt x="5652" y="8130"/>
                  <a:pt x="5841" y="7836"/>
                  <a:pt x="6048" y="7587"/>
                </a:cubicBezTo>
                <a:close/>
                <a:moveTo>
                  <a:pt x="16810" y="9989"/>
                </a:moveTo>
                <a:lnTo>
                  <a:pt x="16810" y="9989"/>
                </a:lnTo>
                <a:cubicBezTo>
                  <a:pt x="17023" y="10223"/>
                  <a:pt x="17213" y="10478"/>
                  <a:pt x="17379" y="10751"/>
                </a:cubicBezTo>
                <a:cubicBezTo>
                  <a:pt x="17383" y="10913"/>
                  <a:pt x="17383" y="11070"/>
                  <a:pt x="17373" y="11225"/>
                </a:cubicBezTo>
                <a:cubicBezTo>
                  <a:pt x="17193" y="11397"/>
                  <a:pt x="17002" y="11559"/>
                  <a:pt x="16803" y="11714"/>
                </a:cubicBezTo>
                <a:cubicBezTo>
                  <a:pt x="16928" y="11161"/>
                  <a:pt x="16928" y="10565"/>
                  <a:pt x="16810" y="9989"/>
                </a:cubicBezTo>
                <a:close/>
                <a:moveTo>
                  <a:pt x="11655" y="11911"/>
                </a:moveTo>
                <a:cubicBezTo>
                  <a:pt x="11658" y="11917"/>
                  <a:pt x="11658" y="11921"/>
                  <a:pt x="11660" y="11927"/>
                </a:cubicBezTo>
                <a:cubicBezTo>
                  <a:pt x="11618" y="11942"/>
                  <a:pt x="11577" y="11956"/>
                  <a:pt x="11535" y="11960"/>
                </a:cubicBezTo>
                <a:cubicBezTo>
                  <a:pt x="11575" y="11942"/>
                  <a:pt x="11616" y="11927"/>
                  <a:pt x="11655" y="11911"/>
                </a:cubicBezTo>
                <a:close/>
                <a:moveTo>
                  <a:pt x="10441" y="10013"/>
                </a:moveTo>
                <a:cubicBezTo>
                  <a:pt x="10968" y="10013"/>
                  <a:pt x="11535" y="10249"/>
                  <a:pt x="11865" y="10581"/>
                </a:cubicBezTo>
                <a:cubicBezTo>
                  <a:pt x="12047" y="10761"/>
                  <a:pt x="12142" y="11000"/>
                  <a:pt x="12136" y="11234"/>
                </a:cubicBezTo>
                <a:cubicBezTo>
                  <a:pt x="12080" y="11258"/>
                  <a:pt x="12020" y="11285"/>
                  <a:pt x="11964" y="11308"/>
                </a:cubicBezTo>
                <a:cubicBezTo>
                  <a:pt x="11945" y="11161"/>
                  <a:pt x="11935" y="11010"/>
                  <a:pt x="11933" y="10861"/>
                </a:cubicBezTo>
                <a:cubicBezTo>
                  <a:pt x="11930" y="10715"/>
                  <a:pt x="11805" y="10634"/>
                  <a:pt x="11692" y="10634"/>
                </a:cubicBezTo>
                <a:cubicBezTo>
                  <a:pt x="11597" y="10634"/>
                  <a:pt x="11510" y="10692"/>
                  <a:pt x="11510" y="10817"/>
                </a:cubicBezTo>
                <a:cubicBezTo>
                  <a:pt x="11515" y="11037"/>
                  <a:pt x="11533" y="11258"/>
                  <a:pt x="11566" y="11476"/>
                </a:cubicBezTo>
                <a:cubicBezTo>
                  <a:pt x="11355" y="11565"/>
                  <a:pt x="11146" y="11650"/>
                  <a:pt x="10931" y="11733"/>
                </a:cubicBezTo>
                <a:cubicBezTo>
                  <a:pt x="10765" y="11594"/>
                  <a:pt x="10622" y="11418"/>
                  <a:pt x="10521" y="11265"/>
                </a:cubicBezTo>
                <a:cubicBezTo>
                  <a:pt x="10481" y="11204"/>
                  <a:pt x="10428" y="11178"/>
                  <a:pt x="10375" y="11178"/>
                </a:cubicBezTo>
                <a:cubicBezTo>
                  <a:pt x="10229" y="11178"/>
                  <a:pt x="10083" y="11367"/>
                  <a:pt x="10193" y="11532"/>
                </a:cubicBezTo>
                <a:cubicBezTo>
                  <a:pt x="10276" y="11658"/>
                  <a:pt x="10376" y="11784"/>
                  <a:pt x="10490" y="11900"/>
                </a:cubicBezTo>
                <a:cubicBezTo>
                  <a:pt x="10218" y="12002"/>
                  <a:pt x="9947" y="12101"/>
                  <a:pt x="9676" y="12197"/>
                </a:cubicBezTo>
                <a:cubicBezTo>
                  <a:pt x="9657" y="11480"/>
                  <a:pt x="9719" y="10761"/>
                  <a:pt x="9893" y="10113"/>
                </a:cubicBezTo>
                <a:cubicBezTo>
                  <a:pt x="10062" y="10044"/>
                  <a:pt x="10249" y="10013"/>
                  <a:pt x="10441" y="10013"/>
                </a:cubicBezTo>
                <a:close/>
                <a:moveTo>
                  <a:pt x="7029" y="6904"/>
                </a:moveTo>
                <a:lnTo>
                  <a:pt x="7029" y="6904"/>
                </a:lnTo>
                <a:cubicBezTo>
                  <a:pt x="5975" y="8312"/>
                  <a:pt x="5661" y="10291"/>
                  <a:pt x="5857" y="12209"/>
                </a:cubicBezTo>
                <a:cubicBezTo>
                  <a:pt x="5789" y="12157"/>
                  <a:pt x="5725" y="12103"/>
                  <a:pt x="5663" y="12049"/>
                </a:cubicBezTo>
                <a:cubicBezTo>
                  <a:pt x="5541" y="10366"/>
                  <a:pt x="6114" y="8473"/>
                  <a:pt x="6748" y="7022"/>
                </a:cubicBezTo>
                <a:cubicBezTo>
                  <a:pt x="6818" y="6989"/>
                  <a:pt x="6891" y="6960"/>
                  <a:pt x="6965" y="6937"/>
                </a:cubicBezTo>
                <a:cubicBezTo>
                  <a:pt x="6990" y="6929"/>
                  <a:pt x="7011" y="6916"/>
                  <a:pt x="7029" y="6904"/>
                </a:cubicBezTo>
                <a:close/>
                <a:moveTo>
                  <a:pt x="11711" y="449"/>
                </a:moveTo>
                <a:cubicBezTo>
                  <a:pt x="14632" y="449"/>
                  <a:pt x="17609" y="1949"/>
                  <a:pt x="18800" y="4663"/>
                </a:cubicBezTo>
                <a:cubicBezTo>
                  <a:pt x="18615" y="4707"/>
                  <a:pt x="18613" y="5036"/>
                  <a:pt x="18845" y="5086"/>
                </a:cubicBezTo>
                <a:cubicBezTo>
                  <a:pt x="20518" y="5423"/>
                  <a:pt x="21262" y="6740"/>
                  <a:pt x="21417" y="8320"/>
                </a:cubicBezTo>
                <a:cubicBezTo>
                  <a:pt x="21152" y="9217"/>
                  <a:pt x="20713" y="10062"/>
                  <a:pt x="20139" y="10811"/>
                </a:cubicBezTo>
                <a:cubicBezTo>
                  <a:pt x="20208" y="10033"/>
                  <a:pt x="20148" y="9233"/>
                  <a:pt x="20003" y="8448"/>
                </a:cubicBezTo>
                <a:cubicBezTo>
                  <a:pt x="19981" y="8330"/>
                  <a:pt x="19887" y="8277"/>
                  <a:pt x="19793" y="8277"/>
                </a:cubicBezTo>
                <a:cubicBezTo>
                  <a:pt x="19675" y="8277"/>
                  <a:pt x="19557" y="8362"/>
                  <a:pt x="19584" y="8513"/>
                </a:cubicBezTo>
                <a:cubicBezTo>
                  <a:pt x="19762" y="9486"/>
                  <a:pt x="19812" y="10472"/>
                  <a:pt x="19632" y="11420"/>
                </a:cubicBezTo>
                <a:cubicBezTo>
                  <a:pt x="19433" y="11637"/>
                  <a:pt x="19222" y="11842"/>
                  <a:pt x="18998" y="12035"/>
                </a:cubicBezTo>
                <a:cubicBezTo>
                  <a:pt x="19123" y="11538"/>
                  <a:pt x="19191" y="11004"/>
                  <a:pt x="19201" y="10426"/>
                </a:cubicBezTo>
                <a:cubicBezTo>
                  <a:pt x="19204" y="10280"/>
                  <a:pt x="19080" y="10198"/>
                  <a:pt x="18966" y="10198"/>
                </a:cubicBezTo>
                <a:cubicBezTo>
                  <a:pt x="18870" y="10198"/>
                  <a:pt x="18781" y="10256"/>
                  <a:pt x="18779" y="10380"/>
                </a:cubicBezTo>
                <a:cubicBezTo>
                  <a:pt x="18768" y="11176"/>
                  <a:pt x="18638" y="11882"/>
                  <a:pt x="18408" y="12511"/>
                </a:cubicBezTo>
                <a:cubicBezTo>
                  <a:pt x="18404" y="12513"/>
                  <a:pt x="18400" y="12517"/>
                  <a:pt x="18398" y="12520"/>
                </a:cubicBezTo>
                <a:cubicBezTo>
                  <a:pt x="18398" y="12511"/>
                  <a:pt x="18398" y="12507"/>
                  <a:pt x="18396" y="12501"/>
                </a:cubicBezTo>
                <a:cubicBezTo>
                  <a:pt x="18352" y="12031"/>
                  <a:pt x="18232" y="11590"/>
                  <a:pt x="18060" y="11178"/>
                </a:cubicBezTo>
                <a:cubicBezTo>
                  <a:pt x="19340" y="9645"/>
                  <a:pt x="19800" y="7564"/>
                  <a:pt x="18419" y="5781"/>
                </a:cubicBezTo>
                <a:cubicBezTo>
                  <a:pt x="18375" y="5725"/>
                  <a:pt x="18320" y="5702"/>
                  <a:pt x="18266" y="5702"/>
                </a:cubicBezTo>
                <a:cubicBezTo>
                  <a:pt x="18114" y="5702"/>
                  <a:pt x="17967" y="5889"/>
                  <a:pt x="18089" y="6048"/>
                </a:cubicBezTo>
                <a:cubicBezTo>
                  <a:pt x="18903" y="7098"/>
                  <a:pt x="19040" y="8150"/>
                  <a:pt x="18756" y="9113"/>
                </a:cubicBezTo>
                <a:cubicBezTo>
                  <a:pt x="18329" y="8587"/>
                  <a:pt x="17897" y="8036"/>
                  <a:pt x="17420" y="7539"/>
                </a:cubicBezTo>
                <a:cubicBezTo>
                  <a:pt x="17534" y="7343"/>
                  <a:pt x="17632" y="7140"/>
                  <a:pt x="17721" y="6937"/>
                </a:cubicBezTo>
                <a:cubicBezTo>
                  <a:pt x="17888" y="7363"/>
                  <a:pt x="18017" y="7809"/>
                  <a:pt x="18104" y="8262"/>
                </a:cubicBezTo>
                <a:cubicBezTo>
                  <a:pt x="18125" y="8380"/>
                  <a:pt x="18218" y="8434"/>
                  <a:pt x="18311" y="8434"/>
                </a:cubicBezTo>
                <a:cubicBezTo>
                  <a:pt x="18430" y="8434"/>
                  <a:pt x="18550" y="8347"/>
                  <a:pt x="18522" y="8196"/>
                </a:cubicBezTo>
                <a:cubicBezTo>
                  <a:pt x="18406" y="7554"/>
                  <a:pt x="18201" y="6939"/>
                  <a:pt x="17928" y="6361"/>
                </a:cubicBezTo>
                <a:cubicBezTo>
                  <a:pt x="18232" y="5311"/>
                  <a:pt x="18145" y="4203"/>
                  <a:pt x="17387" y="3162"/>
                </a:cubicBezTo>
                <a:cubicBezTo>
                  <a:pt x="17345" y="3104"/>
                  <a:pt x="17291" y="3080"/>
                  <a:pt x="17238" y="3080"/>
                </a:cubicBezTo>
                <a:cubicBezTo>
                  <a:pt x="17088" y="3080"/>
                  <a:pt x="16941" y="3267"/>
                  <a:pt x="17060" y="3429"/>
                </a:cubicBezTo>
                <a:cubicBezTo>
                  <a:pt x="17543" y="4092"/>
                  <a:pt x="17679" y="4907"/>
                  <a:pt x="17582" y="5717"/>
                </a:cubicBezTo>
                <a:cubicBezTo>
                  <a:pt x="16983" y="4717"/>
                  <a:pt x="16168" y="3876"/>
                  <a:pt x="15219" y="3292"/>
                </a:cubicBezTo>
                <a:cubicBezTo>
                  <a:pt x="15230" y="3224"/>
                  <a:pt x="15213" y="3149"/>
                  <a:pt x="15145" y="3091"/>
                </a:cubicBezTo>
                <a:cubicBezTo>
                  <a:pt x="13743" y="1969"/>
                  <a:pt x="12101" y="1006"/>
                  <a:pt x="10254" y="988"/>
                </a:cubicBezTo>
                <a:cubicBezTo>
                  <a:pt x="10237" y="987"/>
                  <a:pt x="10220" y="987"/>
                  <a:pt x="10203" y="987"/>
                </a:cubicBezTo>
                <a:cubicBezTo>
                  <a:pt x="9184" y="987"/>
                  <a:pt x="8228" y="1294"/>
                  <a:pt x="7361" y="1776"/>
                </a:cubicBezTo>
                <a:cubicBezTo>
                  <a:pt x="8607" y="877"/>
                  <a:pt x="10151" y="449"/>
                  <a:pt x="11711" y="449"/>
                </a:cubicBezTo>
                <a:close/>
                <a:moveTo>
                  <a:pt x="15582" y="9683"/>
                </a:moveTo>
                <a:cubicBezTo>
                  <a:pt x="15733" y="9941"/>
                  <a:pt x="15861" y="10217"/>
                  <a:pt x="15963" y="10498"/>
                </a:cubicBezTo>
                <a:cubicBezTo>
                  <a:pt x="16056" y="10828"/>
                  <a:pt x="16122" y="11151"/>
                  <a:pt x="16159" y="11461"/>
                </a:cubicBezTo>
                <a:cubicBezTo>
                  <a:pt x="16168" y="11528"/>
                  <a:pt x="16199" y="11575"/>
                  <a:pt x="16242" y="11604"/>
                </a:cubicBezTo>
                <a:cubicBezTo>
                  <a:pt x="16263" y="11739"/>
                  <a:pt x="16275" y="11869"/>
                  <a:pt x="16284" y="12004"/>
                </a:cubicBezTo>
                <a:cubicBezTo>
                  <a:pt x="16271" y="12041"/>
                  <a:pt x="16257" y="12076"/>
                  <a:pt x="16240" y="12112"/>
                </a:cubicBezTo>
                <a:cubicBezTo>
                  <a:pt x="15923" y="12315"/>
                  <a:pt x="15594" y="12497"/>
                  <a:pt x="15267" y="12652"/>
                </a:cubicBezTo>
                <a:cubicBezTo>
                  <a:pt x="15211" y="11969"/>
                  <a:pt x="14915" y="11200"/>
                  <a:pt x="14459" y="10498"/>
                </a:cubicBezTo>
                <a:lnTo>
                  <a:pt x="14536" y="10451"/>
                </a:lnTo>
                <a:cubicBezTo>
                  <a:pt x="14884" y="10233"/>
                  <a:pt x="15238" y="9975"/>
                  <a:pt x="15582" y="9683"/>
                </a:cubicBezTo>
                <a:close/>
                <a:moveTo>
                  <a:pt x="11429" y="6927"/>
                </a:moveTo>
                <a:cubicBezTo>
                  <a:pt x="12805" y="6927"/>
                  <a:pt x="14282" y="7983"/>
                  <a:pt x="15124" y="9012"/>
                </a:cubicBezTo>
                <a:cubicBezTo>
                  <a:pt x="15215" y="9121"/>
                  <a:pt x="15298" y="9235"/>
                  <a:pt x="15375" y="9351"/>
                </a:cubicBezTo>
                <a:cubicBezTo>
                  <a:pt x="15010" y="9643"/>
                  <a:pt x="14621" y="9917"/>
                  <a:pt x="14221" y="10159"/>
                </a:cubicBezTo>
                <a:cubicBezTo>
                  <a:pt x="13440" y="9118"/>
                  <a:pt x="12318" y="8309"/>
                  <a:pt x="11177" y="8309"/>
                </a:cubicBezTo>
                <a:cubicBezTo>
                  <a:pt x="11081" y="8309"/>
                  <a:pt x="10984" y="8314"/>
                  <a:pt x="10887" y="8326"/>
                </a:cubicBezTo>
                <a:cubicBezTo>
                  <a:pt x="11152" y="8076"/>
                  <a:pt x="11471" y="7871"/>
                  <a:pt x="11846" y="7728"/>
                </a:cubicBezTo>
                <a:cubicBezTo>
                  <a:pt x="12075" y="7643"/>
                  <a:pt x="11965" y="7326"/>
                  <a:pt x="11756" y="7326"/>
                </a:cubicBezTo>
                <a:cubicBezTo>
                  <a:pt x="11731" y="7326"/>
                  <a:pt x="11704" y="7330"/>
                  <a:pt x="11676" y="7341"/>
                </a:cubicBezTo>
                <a:cubicBezTo>
                  <a:pt x="10550" y="7763"/>
                  <a:pt x="9879" y="8689"/>
                  <a:pt x="9533" y="9815"/>
                </a:cubicBezTo>
                <a:cubicBezTo>
                  <a:pt x="9467" y="9850"/>
                  <a:pt x="9409" y="9892"/>
                  <a:pt x="9351" y="9939"/>
                </a:cubicBezTo>
                <a:cubicBezTo>
                  <a:pt x="9212" y="10053"/>
                  <a:pt x="9282" y="10231"/>
                  <a:pt x="9405" y="10291"/>
                </a:cubicBezTo>
                <a:cubicBezTo>
                  <a:pt x="9260" y="10942"/>
                  <a:pt x="9214" y="11642"/>
                  <a:pt x="9235" y="12341"/>
                </a:cubicBezTo>
                <a:cubicBezTo>
                  <a:pt x="8850" y="12470"/>
                  <a:pt x="8460" y="12594"/>
                  <a:pt x="8073" y="12718"/>
                </a:cubicBezTo>
                <a:cubicBezTo>
                  <a:pt x="7704" y="12000"/>
                  <a:pt x="7918" y="10935"/>
                  <a:pt x="8315" y="9952"/>
                </a:cubicBezTo>
                <a:cubicBezTo>
                  <a:pt x="8595" y="9778"/>
                  <a:pt x="8920" y="9652"/>
                  <a:pt x="9291" y="9585"/>
                </a:cubicBezTo>
                <a:cubicBezTo>
                  <a:pt x="9546" y="9538"/>
                  <a:pt x="9501" y="9161"/>
                  <a:pt x="9267" y="9161"/>
                </a:cubicBezTo>
                <a:cubicBezTo>
                  <a:pt x="9254" y="9161"/>
                  <a:pt x="9240" y="9163"/>
                  <a:pt x="9226" y="9165"/>
                </a:cubicBezTo>
                <a:cubicBezTo>
                  <a:pt x="8999" y="9206"/>
                  <a:pt x="8783" y="9268"/>
                  <a:pt x="8587" y="9347"/>
                </a:cubicBezTo>
                <a:cubicBezTo>
                  <a:pt x="8914" y="8689"/>
                  <a:pt x="9291" y="8115"/>
                  <a:pt x="9589" y="7775"/>
                </a:cubicBezTo>
                <a:cubicBezTo>
                  <a:pt x="9711" y="7639"/>
                  <a:pt x="9837" y="7519"/>
                  <a:pt x="9968" y="7417"/>
                </a:cubicBezTo>
                <a:cubicBezTo>
                  <a:pt x="10008" y="7451"/>
                  <a:pt x="10058" y="7471"/>
                  <a:pt x="10107" y="7471"/>
                </a:cubicBezTo>
                <a:cubicBezTo>
                  <a:pt x="10164" y="7471"/>
                  <a:pt x="10220" y="7444"/>
                  <a:pt x="10260" y="7382"/>
                </a:cubicBezTo>
                <a:cubicBezTo>
                  <a:pt x="10320" y="7289"/>
                  <a:pt x="10392" y="7206"/>
                  <a:pt x="10467" y="7123"/>
                </a:cubicBezTo>
                <a:cubicBezTo>
                  <a:pt x="10775" y="6987"/>
                  <a:pt x="11099" y="6927"/>
                  <a:pt x="11429" y="6927"/>
                </a:cubicBezTo>
                <a:close/>
                <a:moveTo>
                  <a:pt x="7752" y="10430"/>
                </a:moveTo>
                <a:lnTo>
                  <a:pt x="7752" y="10430"/>
                </a:lnTo>
                <a:cubicBezTo>
                  <a:pt x="7502" y="11256"/>
                  <a:pt x="7388" y="12147"/>
                  <a:pt x="7690" y="12845"/>
                </a:cubicBezTo>
                <a:cubicBezTo>
                  <a:pt x="7545" y="12892"/>
                  <a:pt x="7398" y="12936"/>
                  <a:pt x="7253" y="12983"/>
                </a:cubicBezTo>
                <a:cubicBezTo>
                  <a:pt x="7174" y="12791"/>
                  <a:pt x="7118" y="12594"/>
                  <a:pt x="7079" y="12397"/>
                </a:cubicBezTo>
                <a:cubicBezTo>
                  <a:pt x="7108" y="12207"/>
                  <a:pt x="7152" y="12014"/>
                  <a:pt x="7207" y="11828"/>
                </a:cubicBezTo>
                <a:cubicBezTo>
                  <a:pt x="7239" y="11708"/>
                  <a:pt x="7181" y="11615"/>
                  <a:pt x="7094" y="11569"/>
                </a:cubicBezTo>
                <a:cubicBezTo>
                  <a:pt x="7245" y="11140"/>
                  <a:pt x="7462" y="10749"/>
                  <a:pt x="7752" y="10430"/>
                </a:cubicBezTo>
                <a:close/>
                <a:moveTo>
                  <a:pt x="17768" y="11590"/>
                </a:moveTo>
                <a:cubicBezTo>
                  <a:pt x="17826" y="11755"/>
                  <a:pt x="17876" y="11927"/>
                  <a:pt x="17911" y="12103"/>
                </a:cubicBezTo>
                <a:cubicBezTo>
                  <a:pt x="17961" y="12335"/>
                  <a:pt x="17984" y="12567"/>
                  <a:pt x="17992" y="12795"/>
                </a:cubicBezTo>
                <a:cubicBezTo>
                  <a:pt x="17818" y="12905"/>
                  <a:pt x="17644" y="13006"/>
                  <a:pt x="17464" y="13106"/>
                </a:cubicBezTo>
                <a:cubicBezTo>
                  <a:pt x="17613" y="12623"/>
                  <a:pt x="17721" y="12118"/>
                  <a:pt x="17768" y="11590"/>
                </a:cubicBezTo>
                <a:close/>
                <a:moveTo>
                  <a:pt x="4743" y="11743"/>
                </a:moveTo>
                <a:lnTo>
                  <a:pt x="4743" y="11743"/>
                </a:lnTo>
                <a:cubicBezTo>
                  <a:pt x="4909" y="11925"/>
                  <a:pt x="5083" y="12097"/>
                  <a:pt x="5267" y="12261"/>
                </a:cubicBezTo>
                <a:cubicBezTo>
                  <a:pt x="5296" y="12549"/>
                  <a:pt x="5348" y="12828"/>
                  <a:pt x="5416" y="13099"/>
                </a:cubicBezTo>
                <a:cubicBezTo>
                  <a:pt x="5318" y="13095"/>
                  <a:pt x="5220" y="13092"/>
                  <a:pt x="5121" y="13092"/>
                </a:cubicBezTo>
                <a:cubicBezTo>
                  <a:pt x="5052" y="13092"/>
                  <a:pt x="4983" y="13094"/>
                  <a:pt x="4913" y="13095"/>
                </a:cubicBezTo>
                <a:cubicBezTo>
                  <a:pt x="4876" y="13097"/>
                  <a:pt x="4845" y="13110"/>
                  <a:pt x="4816" y="13130"/>
                </a:cubicBezTo>
                <a:cubicBezTo>
                  <a:pt x="4754" y="12675"/>
                  <a:pt x="4731" y="12209"/>
                  <a:pt x="4743" y="11743"/>
                </a:cubicBezTo>
                <a:close/>
                <a:moveTo>
                  <a:pt x="5737" y="12644"/>
                </a:moveTo>
                <a:lnTo>
                  <a:pt x="5737" y="12644"/>
                </a:lnTo>
                <a:cubicBezTo>
                  <a:pt x="5803" y="12693"/>
                  <a:pt x="5868" y="12741"/>
                  <a:pt x="5934" y="12789"/>
                </a:cubicBezTo>
                <a:cubicBezTo>
                  <a:pt x="5934" y="12791"/>
                  <a:pt x="5938" y="12795"/>
                  <a:pt x="5938" y="12797"/>
                </a:cubicBezTo>
                <a:cubicBezTo>
                  <a:pt x="5940" y="12907"/>
                  <a:pt x="5942" y="13023"/>
                  <a:pt x="5948" y="13132"/>
                </a:cubicBezTo>
                <a:lnTo>
                  <a:pt x="5855" y="13126"/>
                </a:lnTo>
                <a:cubicBezTo>
                  <a:pt x="5808" y="12971"/>
                  <a:pt x="5768" y="12809"/>
                  <a:pt x="5737" y="12644"/>
                </a:cubicBezTo>
                <a:close/>
                <a:moveTo>
                  <a:pt x="15631" y="12981"/>
                </a:moveTo>
                <a:cubicBezTo>
                  <a:pt x="15515" y="13085"/>
                  <a:pt x="15391" y="13180"/>
                  <a:pt x="15250" y="13263"/>
                </a:cubicBezTo>
                <a:cubicBezTo>
                  <a:pt x="15256" y="13222"/>
                  <a:pt x="15263" y="13180"/>
                  <a:pt x="15267" y="13137"/>
                </a:cubicBezTo>
                <a:cubicBezTo>
                  <a:pt x="15387" y="13087"/>
                  <a:pt x="15509" y="13035"/>
                  <a:pt x="15631" y="12981"/>
                </a:cubicBezTo>
                <a:close/>
                <a:moveTo>
                  <a:pt x="14070" y="10730"/>
                </a:moveTo>
                <a:cubicBezTo>
                  <a:pt x="14329" y="11122"/>
                  <a:pt x="14532" y="11524"/>
                  <a:pt x="14658" y="11880"/>
                </a:cubicBezTo>
                <a:cubicBezTo>
                  <a:pt x="14766" y="12188"/>
                  <a:pt x="14826" y="12522"/>
                  <a:pt x="14826" y="12843"/>
                </a:cubicBezTo>
                <a:cubicBezTo>
                  <a:pt x="14631" y="12921"/>
                  <a:pt x="14439" y="12988"/>
                  <a:pt x="14246" y="13048"/>
                </a:cubicBezTo>
                <a:cubicBezTo>
                  <a:pt x="13848" y="13170"/>
                  <a:pt x="13445" y="13263"/>
                  <a:pt x="13035" y="13337"/>
                </a:cubicBezTo>
                <a:cubicBezTo>
                  <a:pt x="12625" y="13066"/>
                  <a:pt x="12331" y="12619"/>
                  <a:pt x="12146" y="12105"/>
                </a:cubicBezTo>
                <a:cubicBezTo>
                  <a:pt x="12312" y="11956"/>
                  <a:pt x="12434" y="11755"/>
                  <a:pt x="12504" y="11538"/>
                </a:cubicBezTo>
                <a:cubicBezTo>
                  <a:pt x="13037" y="11296"/>
                  <a:pt x="13561" y="11029"/>
                  <a:pt x="14070" y="10730"/>
                </a:cubicBezTo>
                <a:close/>
                <a:moveTo>
                  <a:pt x="7909" y="13222"/>
                </a:moveTo>
                <a:cubicBezTo>
                  <a:pt x="7961" y="13288"/>
                  <a:pt x="8019" y="13354"/>
                  <a:pt x="8081" y="13412"/>
                </a:cubicBezTo>
                <a:cubicBezTo>
                  <a:pt x="7963" y="13369"/>
                  <a:pt x="7845" y="13325"/>
                  <a:pt x="7729" y="13275"/>
                </a:cubicBezTo>
                <a:cubicBezTo>
                  <a:pt x="7787" y="13257"/>
                  <a:pt x="7847" y="13240"/>
                  <a:pt x="7909" y="13222"/>
                </a:cubicBezTo>
                <a:close/>
                <a:moveTo>
                  <a:pt x="17307" y="11938"/>
                </a:moveTo>
                <a:lnTo>
                  <a:pt x="17307" y="11938"/>
                </a:lnTo>
                <a:cubicBezTo>
                  <a:pt x="17234" y="12437"/>
                  <a:pt x="17104" y="12915"/>
                  <a:pt x="16930" y="13371"/>
                </a:cubicBezTo>
                <a:cubicBezTo>
                  <a:pt x="16810" y="13427"/>
                  <a:pt x="16685" y="13478"/>
                  <a:pt x="16563" y="13524"/>
                </a:cubicBezTo>
                <a:cubicBezTo>
                  <a:pt x="16660" y="13151"/>
                  <a:pt x="16718" y="12766"/>
                  <a:pt x="16733" y="12373"/>
                </a:cubicBezTo>
                <a:cubicBezTo>
                  <a:pt x="16930" y="12240"/>
                  <a:pt x="17122" y="12093"/>
                  <a:pt x="17307" y="11938"/>
                </a:cubicBezTo>
                <a:close/>
                <a:moveTo>
                  <a:pt x="9262" y="12789"/>
                </a:moveTo>
                <a:cubicBezTo>
                  <a:pt x="9278" y="13039"/>
                  <a:pt x="9307" y="13288"/>
                  <a:pt x="9344" y="13532"/>
                </a:cubicBezTo>
                <a:cubicBezTo>
                  <a:pt x="9315" y="13530"/>
                  <a:pt x="9289" y="13530"/>
                  <a:pt x="9262" y="13530"/>
                </a:cubicBezTo>
                <a:cubicBezTo>
                  <a:pt x="8968" y="13514"/>
                  <a:pt x="8674" y="13482"/>
                  <a:pt x="8375" y="13449"/>
                </a:cubicBezTo>
                <a:cubicBezTo>
                  <a:pt x="8458" y="13366"/>
                  <a:pt x="8487" y="13215"/>
                  <a:pt x="8375" y="13112"/>
                </a:cubicBezTo>
                <a:cubicBezTo>
                  <a:pt x="8363" y="13106"/>
                  <a:pt x="8355" y="13095"/>
                  <a:pt x="8344" y="13085"/>
                </a:cubicBezTo>
                <a:cubicBezTo>
                  <a:pt x="8651" y="12988"/>
                  <a:pt x="8957" y="12890"/>
                  <a:pt x="9262" y="12789"/>
                </a:cubicBezTo>
                <a:close/>
                <a:moveTo>
                  <a:pt x="10883" y="12217"/>
                </a:moveTo>
                <a:cubicBezTo>
                  <a:pt x="11064" y="12322"/>
                  <a:pt x="11261" y="12388"/>
                  <a:pt x="11465" y="12388"/>
                </a:cubicBezTo>
                <a:cubicBezTo>
                  <a:pt x="11571" y="12388"/>
                  <a:pt x="11679" y="12370"/>
                  <a:pt x="11788" y="12331"/>
                </a:cubicBezTo>
                <a:cubicBezTo>
                  <a:pt x="11947" y="12751"/>
                  <a:pt x="12177" y="13132"/>
                  <a:pt x="12475" y="13424"/>
                </a:cubicBezTo>
                <a:cubicBezTo>
                  <a:pt x="12022" y="13487"/>
                  <a:pt x="11571" y="13524"/>
                  <a:pt x="11115" y="13543"/>
                </a:cubicBezTo>
                <a:cubicBezTo>
                  <a:pt x="10881" y="13263"/>
                  <a:pt x="10707" y="12936"/>
                  <a:pt x="10639" y="12580"/>
                </a:cubicBezTo>
                <a:cubicBezTo>
                  <a:pt x="10616" y="12462"/>
                  <a:pt x="10521" y="12408"/>
                  <a:pt x="10427" y="12408"/>
                </a:cubicBezTo>
                <a:cubicBezTo>
                  <a:pt x="10308" y="12408"/>
                  <a:pt x="10189" y="12494"/>
                  <a:pt x="10218" y="12644"/>
                </a:cubicBezTo>
                <a:cubicBezTo>
                  <a:pt x="10287" y="12979"/>
                  <a:pt x="10425" y="13286"/>
                  <a:pt x="10618" y="13557"/>
                </a:cubicBezTo>
                <a:cubicBezTo>
                  <a:pt x="10530" y="13559"/>
                  <a:pt x="10442" y="13560"/>
                  <a:pt x="10354" y="13560"/>
                </a:cubicBezTo>
                <a:cubicBezTo>
                  <a:pt x="10168" y="13560"/>
                  <a:pt x="9983" y="13556"/>
                  <a:pt x="9796" y="13549"/>
                </a:cubicBezTo>
                <a:cubicBezTo>
                  <a:pt x="9750" y="13253"/>
                  <a:pt x="9717" y="12950"/>
                  <a:pt x="9697" y="12644"/>
                </a:cubicBezTo>
                <a:cubicBezTo>
                  <a:pt x="10094" y="12507"/>
                  <a:pt x="10494" y="12364"/>
                  <a:pt x="10883" y="12217"/>
                </a:cubicBezTo>
                <a:close/>
                <a:moveTo>
                  <a:pt x="14780" y="13323"/>
                </a:moveTo>
                <a:lnTo>
                  <a:pt x="14780" y="13323"/>
                </a:lnTo>
                <a:cubicBezTo>
                  <a:pt x="14766" y="13381"/>
                  <a:pt x="14751" y="13443"/>
                  <a:pt x="14731" y="13503"/>
                </a:cubicBezTo>
                <a:cubicBezTo>
                  <a:pt x="14469" y="13589"/>
                  <a:pt x="14224" y="13629"/>
                  <a:pt x="13998" y="13629"/>
                </a:cubicBezTo>
                <a:cubicBezTo>
                  <a:pt x="13919" y="13629"/>
                  <a:pt x="13843" y="13624"/>
                  <a:pt x="13770" y="13615"/>
                </a:cubicBezTo>
                <a:cubicBezTo>
                  <a:pt x="14111" y="13532"/>
                  <a:pt x="14449" y="13437"/>
                  <a:pt x="14780" y="13323"/>
                </a:cubicBezTo>
                <a:close/>
                <a:moveTo>
                  <a:pt x="4874" y="13505"/>
                </a:moveTo>
                <a:lnTo>
                  <a:pt x="4874" y="13505"/>
                </a:lnTo>
                <a:cubicBezTo>
                  <a:pt x="4977" y="13555"/>
                  <a:pt x="5068" y="13557"/>
                  <a:pt x="5207" y="13582"/>
                </a:cubicBezTo>
                <a:cubicBezTo>
                  <a:pt x="5220" y="13584"/>
                  <a:pt x="5231" y="13585"/>
                  <a:pt x="5243" y="13585"/>
                </a:cubicBezTo>
                <a:cubicBezTo>
                  <a:pt x="5303" y="13585"/>
                  <a:pt x="5348" y="13558"/>
                  <a:pt x="5381" y="13522"/>
                </a:cubicBezTo>
                <a:lnTo>
                  <a:pt x="5483" y="13530"/>
                </a:lnTo>
                <a:cubicBezTo>
                  <a:pt x="5292" y="13588"/>
                  <a:pt x="5102" y="13650"/>
                  <a:pt x="4913" y="13710"/>
                </a:cubicBezTo>
                <a:cubicBezTo>
                  <a:pt x="4899" y="13640"/>
                  <a:pt x="4886" y="13574"/>
                  <a:pt x="4874" y="13505"/>
                </a:cubicBezTo>
                <a:close/>
                <a:moveTo>
                  <a:pt x="4327" y="12453"/>
                </a:moveTo>
                <a:cubicBezTo>
                  <a:pt x="4354" y="12905"/>
                  <a:pt x="4408" y="13356"/>
                  <a:pt x="4499" y="13801"/>
                </a:cubicBezTo>
                <a:cubicBezTo>
                  <a:pt x="4422" y="13613"/>
                  <a:pt x="4354" y="13418"/>
                  <a:pt x="4286" y="13224"/>
                </a:cubicBezTo>
                <a:cubicBezTo>
                  <a:pt x="4288" y="12967"/>
                  <a:pt x="4304" y="12708"/>
                  <a:pt x="4327" y="12453"/>
                </a:cubicBezTo>
                <a:close/>
                <a:moveTo>
                  <a:pt x="16257" y="12921"/>
                </a:moveTo>
                <a:lnTo>
                  <a:pt x="16257" y="12921"/>
                </a:lnTo>
                <a:cubicBezTo>
                  <a:pt x="16226" y="13182"/>
                  <a:pt x="16170" y="13439"/>
                  <a:pt x="16095" y="13687"/>
                </a:cubicBezTo>
                <a:cubicBezTo>
                  <a:pt x="15838" y="13768"/>
                  <a:pt x="15577" y="13834"/>
                  <a:pt x="15312" y="13886"/>
                </a:cubicBezTo>
                <a:lnTo>
                  <a:pt x="15049" y="13934"/>
                </a:lnTo>
                <a:cubicBezTo>
                  <a:pt x="15070" y="13892"/>
                  <a:pt x="15091" y="13853"/>
                  <a:pt x="15107" y="13812"/>
                </a:cubicBezTo>
                <a:cubicBezTo>
                  <a:pt x="15592" y="13607"/>
                  <a:pt x="15973" y="13298"/>
                  <a:pt x="16257" y="12921"/>
                </a:cubicBezTo>
                <a:close/>
                <a:moveTo>
                  <a:pt x="10982" y="13969"/>
                </a:moveTo>
                <a:cubicBezTo>
                  <a:pt x="11016" y="14006"/>
                  <a:pt x="11053" y="14039"/>
                  <a:pt x="11090" y="14073"/>
                </a:cubicBezTo>
                <a:cubicBezTo>
                  <a:pt x="10842" y="14050"/>
                  <a:pt x="10591" y="14019"/>
                  <a:pt x="10345" y="13979"/>
                </a:cubicBezTo>
                <a:cubicBezTo>
                  <a:pt x="10527" y="13979"/>
                  <a:pt x="10705" y="13979"/>
                  <a:pt x="10887" y="13975"/>
                </a:cubicBezTo>
                <a:cubicBezTo>
                  <a:pt x="10916" y="13971"/>
                  <a:pt x="10949" y="13971"/>
                  <a:pt x="10982" y="13969"/>
                </a:cubicBezTo>
                <a:close/>
                <a:moveTo>
                  <a:pt x="12941" y="13781"/>
                </a:moveTo>
                <a:cubicBezTo>
                  <a:pt x="13240" y="13952"/>
                  <a:pt x="13585" y="14048"/>
                  <a:pt x="13975" y="14048"/>
                </a:cubicBezTo>
                <a:cubicBezTo>
                  <a:pt x="14127" y="14048"/>
                  <a:pt x="14287" y="14033"/>
                  <a:pt x="14453" y="14002"/>
                </a:cubicBezTo>
                <a:lnTo>
                  <a:pt x="14453" y="14002"/>
                </a:lnTo>
                <a:cubicBezTo>
                  <a:pt x="14449" y="14008"/>
                  <a:pt x="14443" y="14017"/>
                  <a:pt x="14441" y="14021"/>
                </a:cubicBezTo>
                <a:cubicBezTo>
                  <a:pt x="13834" y="14101"/>
                  <a:pt x="13194" y="14142"/>
                  <a:pt x="12541" y="14142"/>
                </a:cubicBezTo>
                <a:cubicBezTo>
                  <a:pt x="12296" y="14142"/>
                  <a:pt x="12049" y="14136"/>
                  <a:pt x="11800" y="14124"/>
                </a:cubicBezTo>
                <a:cubicBezTo>
                  <a:pt x="11707" y="14071"/>
                  <a:pt x="11618" y="14010"/>
                  <a:pt x="11533" y="13944"/>
                </a:cubicBezTo>
                <a:cubicBezTo>
                  <a:pt x="12003" y="13913"/>
                  <a:pt x="12475" y="13857"/>
                  <a:pt x="12941" y="13781"/>
                </a:cubicBezTo>
                <a:close/>
                <a:moveTo>
                  <a:pt x="19408" y="12252"/>
                </a:moveTo>
                <a:cubicBezTo>
                  <a:pt x="19280" y="12613"/>
                  <a:pt x="19118" y="12961"/>
                  <a:pt x="18905" y="13296"/>
                </a:cubicBezTo>
                <a:cubicBezTo>
                  <a:pt x="18708" y="13609"/>
                  <a:pt x="18483" y="13897"/>
                  <a:pt x="18238" y="14162"/>
                </a:cubicBezTo>
                <a:cubicBezTo>
                  <a:pt x="18290" y="13979"/>
                  <a:pt x="18334" y="13795"/>
                  <a:pt x="18363" y="13613"/>
                </a:cubicBezTo>
                <a:cubicBezTo>
                  <a:pt x="18510" y="13358"/>
                  <a:pt x="18638" y="13089"/>
                  <a:pt x="18750" y="12805"/>
                </a:cubicBezTo>
                <a:cubicBezTo>
                  <a:pt x="18978" y="12631"/>
                  <a:pt x="19197" y="12447"/>
                  <a:pt x="19408" y="12252"/>
                </a:cubicBezTo>
                <a:close/>
                <a:moveTo>
                  <a:pt x="17971" y="13333"/>
                </a:moveTo>
                <a:cubicBezTo>
                  <a:pt x="17965" y="13377"/>
                  <a:pt x="17959" y="13420"/>
                  <a:pt x="17953" y="13464"/>
                </a:cubicBezTo>
                <a:cubicBezTo>
                  <a:pt x="17611" y="14033"/>
                  <a:pt x="17174" y="14524"/>
                  <a:pt x="16667" y="14949"/>
                </a:cubicBezTo>
                <a:cubicBezTo>
                  <a:pt x="16731" y="14812"/>
                  <a:pt x="16795" y="14679"/>
                  <a:pt x="16853" y="14547"/>
                </a:cubicBezTo>
                <a:cubicBezTo>
                  <a:pt x="16863" y="14520"/>
                  <a:pt x="16865" y="14497"/>
                  <a:pt x="16868" y="14476"/>
                </a:cubicBezTo>
                <a:cubicBezTo>
                  <a:pt x="17006" y="14234"/>
                  <a:pt x="17131" y="13982"/>
                  <a:pt x="17238" y="13721"/>
                </a:cubicBezTo>
                <a:cubicBezTo>
                  <a:pt x="17489" y="13605"/>
                  <a:pt x="17733" y="13474"/>
                  <a:pt x="17971" y="13333"/>
                </a:cubicBezTo>
                <a:close/>
                <a:moveTo>
                  <a:pt x="17632" y="14605"/>
                </a:moveTo>
                <a:lnTo>
                  <a:pt x="17632" y="14605"/>
                </a:lnTo>
                <a:cubicBezTo>
                  <a:pt x="17598" y="14673"/>
                  <a:pt x="17570" y="14744"/>
                  <a:pt x="17536" y="14814"/>
                </a:cubicBezTo>
                <a:cubicBezTo>
                  <a:pt x="17391" y="14930"/>
                  <a:pt x="17242" y="15042"/>
                  <a:pt x="17091" y="15147"/>
                </a:cubicBezTo>
                <a:lnTo>
                  <a:pt x="17085" y="15141"/>
                </a:lnTo>
                <a:cubicBezTo>
                  <a:pt x="17278" y="14973"/>
                  <a:pt x="17462" y="14795"/>
                  <a:pt x="17632" y="14605"/>
                </a:cubicBezTo>
                <a:close/>
                <a:moveTo>
                  <a:pt x="7156" y="13741"/>
                </a:moveTo>
                <a:cubicBezTo>
                  <a:pt x="7243" y="13754"/>
                  <a:pt x="7330" y="13770"/>
                  <a:pt x="7419" y="13783"/>
                </a:cubicBezTo>
                <a:cubicBezTo>
                  <a:pt x="7715" y="14423"/>
                  <a:pt x="8025" y="15065"/>
                  <a:pt x="8466" y="15593"/>
                </a:cubicBezTo>
                <a:cubicBezTo>
                  <a:pt x="7754" y="15379"/>
                  <a:pt x="7367" y="14611"/>
                  <a:pt x="7156" y="13741"/>
                </a:cubicBezTo>
                <a:close/>
                <a:moveTo>
                  <a:pt x="7916" y="13853"/>
                </a:moveTo>
                <a:lnTo>
                  <a:pt x="7916" y="13853"/>
                </a:lnTo>
                <a:cubicBezTo>
                  <a:pt x="7974" y="13861"/>
                  <a:pt x="8032" y="13866"/>
                  <a:pt x="8092" y="13872"/>
                </a:cubicBezTo>
                <a:cubicBezTo>
                  <a:pt x="8427" y="13988"/>
                  <a:pt x="8769" y="14091"/>
                  <a:pt x="9121" y="14178"/>
                </a:cubicBezTo>
                <a:cubicBezTo>
                  <a:pt x="8930" y="14663"/>
                  <a:pt x="9028" y="15232"/>
                  <a:pt x="9264" y="15781"/>
                </a:cubicBezTo>
                <a:cubicBezTo>
                  <a:pt x="8647" y="15292"/>
                  <a:pt x="8261" y="14580"/>
                  <a:pt x="7916" y="13853"/>
                </a:cubicBezTo>
                <a:close/>
                <a:moveTo>
                  <a:pt x="16671" y="13955"/>
                </a:moveTo>
                <a:cubicBezTo>
                  <a:pt x="16298" y="14700"/>
                  <a:pt x="15791" y="15363"/>
                  <a:pt x="15180" y="15914"/>
                </a:cubicBezTo>
                <a:cubicBezTo>
                  <a:pt x="15074" y="15967"/>
                  <a:pt x="14967" y="16019"/>
                  <a:pt x="14857" y="16069"/>
                </a:cubicBezTo>
                <a:cubicBezTo>
                  <a:pt x="15559" y="15559"/>
                  <a:pt x="16079" y="14851"/>
                  <a:pt x="16389" y="14050"/>
                </a:cubicBezTo>
                <a:cubicBezTo>
                  <a:pt x="16484" y="14019"/>
                  <a:pt x="16578" y="13988"/>
                  <a:pt x="16671" y="13955"/>
                </a:cubicBezTo>
                <a:close/>
                <a:moveTo>
                  <a:pt x="9494" y="14354"/>
                </a:moveTo>
                <a:cubicBezTo>
                  <a:pt x="9641" y="15023"/>
                  <a:pt x="9846" y="15636"/>
                  <a:pt x="10080" y="16139"/>
                </a:cubicBezTo>
                <a:cubicBezTo>
                  <a:pt x="10096" y="16177"/>
                  <a:pt x="10117" y="16210"/>
                  <a:pt x="10136" y="16249"/>
                </a:cubicBezTo>
                <a:cubicBezTo>
                  <a:pt x="10080" y="16228"/>
                  <a:pt x="10022" y="16210"/>
                  <a:pt x="9966" y="16187"/>
                </a:cubicBezTo>
                <a:cubicBezTo>
                  <a:pt x="9949" y="16183"/>
                  <a:pt x="9937" y="16174"/>
                  <a:pt x="9920" y="16168"/>
                </a:cubicBezTo>
                <a:cubicBezTo>
                  <a:pt x="9541" y="15553"/>
                  <a:pt x="9299" y="14872"/>
                  <a:pt x="9494" y="14354"/>
                </a:cubicBezTo>
                <a:close/>
                <a:moveTo>
                  <a:pt x="16957" y="15744"/>
                </a:moveTo>
                <a:lnTo>
                  <a:pt x="16957" y="15744"/>
                </a:lnTo>
                <a:cubicBezTo>
                  <a:pt x="16770" y="15984"/>
                  <a:pt x="16565" y="16212"/>
                  <a:pt x="16344" y="16423"/>
                </a:cubicBezTo>
                <a:cubicBezTo>
                  <a:pt x="16553" y="16218"/>
                  <a:pt x="16743" y="16000"/>
                  <a:pt x="16913" y="15771"/>
                </a:cubicBezTo>
                <a:cubicBezTo>
                  <a:pt x="16928" y="15760"/>
                  <a:pt x="16940" y="15752"/>
                  <a:pt x="16957" y="15744"/>
                </a:cubicBezTo>
                <a:close/>
                <a:moveTo>
                  <a:pt x="5698" y="13903"/>
                </a:moveTo>
                <a:cubicBezTo>
                  <a:pt x="5779" y="14075"/>
                  <a:pt x="5870" y="14240"/>
                  <a:pt x="5973" y="14402"/>
                </a:cubicBezTo>
                <a:cubicBezTo>
                  <a:pt x="6002" y="14447"/>
                  <a:pt x="6040" y="14468"/>
                  <a:pt x="6081" y="14483"/>
                </a:cubicBezTo>
                <a:cubicBezTo>
                  <a:pt x="6193" y="15166"/>
                  <a:pt x="6371" y="15831"/>
                  <a:pt x="6603" y="16460"/>
                </a:cubicBezTo>
                <a:cubicBezTo>
                  <a:pt x="6174" y="16158"/>
                  <a:pt x="5779" y="15810"/>
                  <a:pt x="5425" y="15421"/>
                </a:cubicBezTo>
                <a:cubicBezTo>
                  <a:pt x="5435" y="15381"/>
                  <a:pt x="5435" y="15338"/>
                  <a:pt x="5414" y="15292"/>
                </a:cubicBezTo>
                <a:cubicBezTo>
                  <a:pt x="5246" y="14909"/>
                  <a:pt x="5114" y="14520"/>
                  <a:pt x="5008" y="14122"/>
                </a:cubicBezTo>
                <a:cubicBezTo>
                  <a:pt x="5238" y="14048"/>
                  <a:pt x="5468" y="13975"/>
                  <a:pt x="5698" y="13903"/>
                </a:cubicBezTo>
                <a:close/>
                <a:moveTo>
                  <a:pt x="21434" y="9442"/>
                </a:moveTo>
                <a:cubicBezTo>
                  <a:pt x="21320" y="11445"/>
                  <a:pt x="20477" y="13596"/>
                  <a:pt x="19497" y="14661"/>
                </a:cubicBezTo>
                <a:cubicBezTo>
                  <a:pt x="18766" y="15460"/>
                  <a:pt x="17837" y="16027"/>
                  <a:pt x="16865" y="16495"/>
                </a:cubicBezTo>
                <a:cubicBezTo>
                  <a:pt x="17269" y="16069"/>
                  <a:pt x="17617" y="15593"/>
                  <a:pt x="17878" y="15075"/>
                </a:cubicBezTo>
                <a:cubicBezTo>
                  <a:pt x="18470" y="14582"/>
                  <a:pt x="18988" y="14008"/>
                  <a:pt x="19379" y="13327"/>
                </a:cubicBezTo>
                <a:cubicBezTo>
                  <a:pt x="19690" y="12785"/>
                  <a:pt x="19899" y="12209"/>
                  <a:pt x="20021" y="11621"/>
                </a:cubicBezTo>
                <a:cubicBezTo>
                  <a:pt x="20599" y="10969"/>
                  <a:pt x="21079" y="10231"/>
                  <a:pt x="21434" y="9442"/>
                </a:cubicBezTo>
                <a:close/>
                <a:moveTo>
                  <a:pt x="15903" y="14191"/>
                </a:moveTo>
                <a:cubicBezTo>
                  <a:pt x="15619" y="14814"/>
                  <a:pt x="15167" y="15367"/>
                  <a:pt x="14544" y="15791"/>
                </a:cubicBezTo>
                <a:cubicBezTo>
                  <a:pt x="14502" y="15755"/>
                  <a:pt x="14445" y="15735"/>
                  <a:pt x="14389" y="15735"/>
                </a:cubicBezTo>
                <a:cubicBezTo>
                  <a:pt x="14312" y="15735"/>
                  <a:pt x="14235" y="15773"/>
                  <a:pt x="14194" y="15864"/>
                </a:cubicBezTo>
                <a:cubicBezTo>
                  <a:pt x="14169" y="15926"/>
                  <a:pt x="14138" y="15986"/>
                  <a:pt x="14107" y="16046"/>
                </a:cubicBezTo>
                <a:cubicBezTo>
                  <a:pt x="13441" y="16378"/>
                  <a:pt x="12659" y="16537"/>
                  <a:pt x="11884" y="16537"/>
                </a:cubicBezTo>
                <a:cubicBezTo>
                  <a:pt x="11499" y="16537"/>
                  <a:pt x="11116" y="16498"/>
                  <a:pt x="10748" y="16421"/>
                </a:cubicBezTo>
                <a:cubicBezTo>
                  <a:pt x="10581" y="16187"/>
                  <a:pt x="10436" y="15916"/>
                  <a:pt x="10314" y="15597"/>
                </a:cubicBezTo>
                <a:cubicBezTo>
                  <a:pt x="10177" y="15234"/>
                  <a:pt x="10051" y="14814"/>
                  <a:pt x="9947" y="14352"/>
                </a:cubicBezTo>
                <a:lnTo>
                  <a:pt x="9947" y="14352"/>
                </a:lnTo>
                <a:cubicBezTo>
                  <a:pt x="10572" y="14464"/>
                  <a:pt x="11214" y="14534"/>
                  <a:pt x="11850" y="14561"/>
                </a:cubicBezTo>
                <a:cubicBezTo>
                  <a:pt x="12304" y="14775"/>
                  <a:pt x="12800" y="14891"/>
                  <a:pt x="13270" y="14891"/>
                </a:cubicBezTo>
                <a:cubicBezTo>
                  <a:pt x="13798" y="14891"/>
                  <a:pt x="14293" y="14744"/>
                  <a:pt x="14660" y="14427"/>
                </a:cubicBezTo>
                <a:cubicBezTo>
                  <a:pt x="15085" y="14365"/>
                  <a:pt x="15499" y="14288"/>
                  <a:pt x="15892" y="14195"/>
                </a:cubicBezTo>
                <a:cubicBezTo>
                  <a:pt x="15894" y="14191"/>
                  <a:pt x="15900" y="14191"/>
                  <a:pt x="15903" y="14191"/>
                </a:cubicBezTo>
                <a:close/>
                <a:moveTo>
                  <a:pt x="11212" y="16922"/>
                </a:moveTo>
                <a:cubicBezTo>
                  <a:pt x="11415" y="16944"/>
                  <a:pt x="11621" y="16954"/>
                  <a:pt x="11825" y="16954"/>
                </a:cubicBezTo>
                <a:cubicBezTo>
                  <a:pt x="11971" y="16954"/>
                  <a:pt x="12116" y="16949"/>
                  <a:pt x="12260" y="16939"/>
                </a:cubicBezTo>
                <a:lnTo>
                  <a:pt x="12260" y="16939"/>
                </a:lnTo>
                <a:cubicBezTo>
                  <a:pt x="12032" y="16992"/>
                  <a:pt x="11800" y="17042"/>
                  <a:pt x="11571" y="17086"/>
                </a:cubicBezTo>
                <a:cubicBezTo>
                  <a:pt x="11533" y="17094"/>
                  <a:pt x="11498" y="17098"/>
                  <a:pt x="11461" y="17106"/>
                </a:cubicBezTo>
                <a:cubicBezTo>
                  <a:pt x="11376" y="17052"/>
                  <a:pt x="11293" y="16990"/>
                  <a:pt x="11212" y="16922"/>
                </a:cubicBezTo>
                <a:close/>
                <a:moveTo>
                  <a:pt x="15843" y="16854"/>
                </a:moveTo>
                <a:cubicBezTo>
                  <a:pt x="15739" y="16936"/>
                  <a:pt x="15633" y="17015"/>
                  <a:pt x="15522" y="17094"/>
                </a:cubicBezTo>
                <a:cubicBezTo>
                  <a:pt x="15507" y="17102"/>
                  <a:pt x="15490" y="17106"/>
                  <a:pt x="15474" y="17115"/>
                </a:cubicBezTo>
                <a:cubicBezTo>
                  <a:pt x="15600" y="17032"/>
                  <a:pt x="15724" y="16947"/>
                  <a:pt x="15843" y="16854"/>
                </a:cubicBezTo>
                <a:close/>
                <a:moveTo>
                  <a:pt x="10345" y="16763"/>
                </a:moveTo>
                <a:lnTo>
                  <a:pt x="10345" y="16763"/>
                </a:lnTo>
                <a:cubicBezTo>
                  <a:pt x="10390" y="16775"/>
                  <a:pt x="10434" y="16787"/>
                  <a:pt x="10475" y="16796"/>
                </a:cubicBezTo>
                <a:cubicBezTo>
                  <a:pt x="10591" y="16951"/>
                  <a:pt x="10717" y="17088"/>
                  <a:pt x="10850" y="17210"/>
                </a:cubicBezTo>
                <a:cubicBezTo>
                  <a:pt x="10821" y="17216"/>
                  <a:pt x="10790" y="17218"/>
                  <a:pt x="10759" y="17222"/>
                </a:cubicBezTo>
                <a:cubicBezTo>
                  <a:pt x="10622" y="17086"/>
                  <a:pt x="10483" y="16930"/>
                  <a:pt x="10345" y="16763"/>
                </a:cubicBezTo>
                <a:close/>
                <a:moveTo>
                  <a:pt x="7361" y="15265"/>
                </a:moveTo>
                <a:cubicBezTo>
                  <a:pt x="7697" y="15750"/>
                  <a:pt x="8166" y="16073"/>
                  <a:pt x="8821" y="16073"/>
                </a:cubicBezTo>
                <a:cubicBezTo>
                  <a:pt x="8835" y="16073"/>
                  <a:pt x="8850" y="16073"/>
                  <a:pt x="8864" y="16073"/>
                </a:cubicBezTo>
                <a:cubicBezTo>
                  <a:pt x="8887" y="16073"/>
                  <a:pt x="8912" y="16069"/>
                  <a:pt x="8932" y="16061"/>
                </a:cubicBezTo>
                <a:cubicBezTo>
                  <a:pt x="9121" y="16218"/>
                  <a:pt x="9328" y="16359"/>
                  <a:pt x="9564" y="16473"/>
                </a:cubicBezTo>
                <a:cubicBezTo>
                  <a:pt x="9595" y="16487"/>
                  <a:pt x="9630" y="16504"/>
                  <a:pt x="9668" y="16518"/>
                </a:cubicBezTo>
                <a:cubicBezTo>
                  <a:pt x="9852" y="16802"/>
                  <a:pt x="10055" y="17063"/>
                  <a:pt x="10254" y="17288"/>
                </a:cubicBezTo>
                <a:cubicBezTo>
                  <a:pt x="10061" y="17305"/>
                  <a:pt x="9866" y="17322"/>
                  <a:pt x="9672" y="17330"/>
                </a:cubicBezTo>
                <a:cubicBezTo>
                  <a:pt x="9038" y="17243"/>
                  <a:pt x="8435" y="17046"/>
                  <a:pt x="7901" y="16702"/>
                </a:cubicBezTo>
                <a:cubicBezTo>
                  <a:pt x="7696" y="16257"/>
                  <a:pt x="7510" y="15771"/>
                  <a:pt x="7361" y="15265"/>
                </a:cubicBezTo>
                <a:close/>
                <a:moveTo>
                  <a:pt x="14316" y="17071"/>
                </a:moveTo>
                <a:lnTo>
                  <a:pt x="14316" y="17071"/>
                </a:lnTo>
                <a:cubicBezTo>
                  <a:pt x="14211" y="17170"/>
                  <a:pt x="14097" y="17268"/>
                  <a:pt x="13979" y="17361"/>
                </a:cubicBezTo>
                <a:cubicBezTo>
                  <a:pt x="13840" y="17402"/>
                  <a:pt x="13699" y="17433"/>
                  <a:pt x="13561" y="17458"/>
                </a:cubicBezTo>
                <a:cubicBezTo>
                  <a:pt x="13821" y="17344"/>
                  <a:pt x="14072" y="17212"/>
                  <a:pt x="14316" y="17071"/>
                </a:cubicBezTo>
                <a:close/>
                <a:moveTo>
                  <a:pt x="9067" y="17955"/>
                </a:moveTo>
                <a:lnTo>
                  <a:pt x="9067" y="17955"/>
                </a:lnTo>
                <a:cubicBezTo>
                  <a:pt x="9533" y="18049"/>
                  <a:pt x="10018" y="18096"/>
                  <a:pt x="10518" y="18096"/>
                </a:cubicBezTo>
                <a:cubicBezTo>
                  <a:pt x="10528" y="18096"/>
                  <a:pt x="10539" y="18096"/>
                  <a:pt x="10550" y="18096"/>
                </a:cubicBezTo>
                <a:cubicBezTo>
                  <a:pt x="10755" y="18092"/>
                  <a:pt x="10953" y="18082"/>
                  <a:pt x="11150" y="18067"/>
                </a:cubicBezTo>
                <a:cubicBezTo>
                  <a:pt x="11239" y="18119"/>
                  <a:pt x="11328" y="18164"/>
                  <a:pt x="11419" y="18206"/>
                </a:cubicBezTo>
                <a:cubicBezTo>
                  <a:pt x="11127" y="18280"/>
                  <a:pt x="10830" y="18320"/>
                  <a:pt x="10534" y="18320"/>
                </a:cubicBezTo>
                <a:cubicBezTo>
                  <a:pt x="10027" y="18320"/>
                  <a:pt x="9525" y="18204"/>
                  <a:pt x="9067" y="17955"/>
                </a:cubicBezTo>
                <a:close/>
                <a:moveTo>
                  <a:pt x="13643" y="18396"/>
                </a:moveTo>
                <a:lnTo>
                  <a:pt x="13643" y="18396"/>
                </a:lnTo>
                <a:cubicBezTo>
                  <a:pt x="13155" y="18825"/>
                  <a:pt x="12620" y="19183"/>
                  <a:pt x="12043" y="19442"/>
                </a:cubicBezTo>
                <a:cubicBezTo>
                  <a:pt x="11270" y="19390"/>
                  <a:pt x="10562" y="19216"/>
                  <a:pt x="9941" y="18906"/>
                </a:cubicBezTo>
                <a:lnTo>
                  <a:pt x="9941" y="18906"/>
                </a:lnTo>
                <a:cubicBezTo>
                  <a:pt x="10187" y="18947"/>
                  <a:pt x="10437" y="18967"/>
                  <a:pt x="10690" y="18967"/>
                </a:cubicBezTo>
                <a:cubicBezTo>
                  <a:pt x="11434" y="18967"/>
                  <a:pt x="12196" y="18795"/>
                  <a:pt x="12902" y="18492"/>
                </a:cubicBezTo>
                <a:cubicBezTo>
                  <a:pt x="13148" y="18481"/>
                  <a:pt x="13397" y="18450"/>
                  <a:pt x="13643" y="18396"/>
                </a:cubicBezTo>
                <a:close/>
                <a:moveTo>
                  <a:pt x="19673" y="15087"/>
                </a:moveTo>
                <a:cubicBezTo>
                  <a:pt x="19232" y="17481"/>
                  <a:pt x="16540" y="18883"/>
                  <a:pt x="14103" y="19314"/>
                </a:cubicBezTo>
                <a:lnTo>
                  <a:pt x="14103" y="19314"/>
                </a:lnTo>
                <a:cubicBezTo>
                  <a:pt x="14246" y="19218"/>
                  <a:pt x="14387" y="19121"/>
                  <a:pt x="14521" y="19011"/>
                </a:cubicBezTo>
                <a:cubicBezTo>
                  <a:pt x="14693" y="18875"/>
                  <a:pt x="14552" y="18636"/>
                  <a:pt x="14380" y="18636"/>
                </a:cubicBezTo>
                <a:cubicBezTo>
                  <a:pt x="14339" y="18636"/>
                  <a:pt x="14295" y="18650"/>
                  <a:pt x="14254" y="18682"/>
                </a:cubicBezTo>
                <a:cubicBezTo>
                  <a:pt x="13873" y="18987"/>
                  <a:pt x="13457" y="19237"/>
                  <a:pt x="13020" y="19444"/>
                </a:cubicBezTo>
                <a:cubicBezTo>
                  <a:pt x="12995" y="19446"/>
                  <a:pt x="12972" y="19446"/>
                  <a:pt x="12950" y="19448"/>
                </a:cubicBezTo>
                <a:cubicBezTo>
                  <a:pt x="13532" y="19084"/>
                  <a:pt x="14068" y="18628"/>
                  <a:pt x="14548" y="18111"/>
                </a:cubicBezTo>
                <a:cubicBezTo>
                  <a:pt x="14931" y="17951"/>
                  <a:pt x="15302" y="17754"/>
                  <a:pt x="15640" y="17529"/>
                </a:cubicBezTo>
                <a:cubicBezTo>
                  <a:pt x="15664" y="17510"/>
                  <a:pt x="15691" y="17491"/>
                  <a:pt x="15714" y="17475"/>
                </a:cubicBezTo>
                <a:cubicBezTo>
                  <a:pt x="15869" y="17407"/>
                  <a:pt x="16019" y="17340"/>
                  <a:pt x="16161" y="17280"/>
                </a:cubicBezTo>
                <a:cubicBezTo>
                  <a:pt x="17443" y="16723"/>
                  <a:pt x="18698" y="16069"/>
                  <a:pt x="19673" y="15087"/>
                </a:cubicBezTo>
                <a:close/>
                <a:moveTo>
                  <a:pt x="3820" y="13785"/>
                </a:moveTo>
                <a:lnTo>
                  <a:pt x="3820" y="13785"/>
                </a:lnTo>
                <a:cubicBezTo>
                  <a:pt x="3840" y="13830"/>
                  <a:pt x="3863" y="13876"/>
                  <a:pt x="3884" y="13919"/>
                </a:cubicBezTo>
                <a:cubicBezTo>
                  <a:pt x="3903" y="14215"/>
                  <a:pt x="3929" y="14510"/>
                  <a:pt x="3973" y="14797"/>
                </a:cubicBezTo>
                <a:cubicBezTo>
                  <a:pt x="3991" y="14916"/>
                  <a:pt x="4081" y="14970"/>
                  <a:pt x="4173" y="14970"/>
                </a:cubicBezTo>
                <a:cubicBezTo>
                  <a:pt x="4279" y="14970"/>
                  <a:pt x="4387" y="14898"/>
                  <a:pt x="4389" y="14773"/>
                </a:cubicBezTo>
                <a:cubicBezTo>
                  <a:pt x="4503" y="14942"/>
                  <a:pt x="4627" y="15108"/>
                  <a:pt x="4754" y="15270"/>
                </a:cubicBezTo>
                <a:cubicBezTo>
                  <a:pt x="5141" y="15911"/>
                  <a:pt x="5630" y="16481"/>
                  <a:pt x="6274" y="16920"/>
                </a:cubicBezTo>
                <a:cubicBezTo>
                  <a:pt x="6462" y="17050"/>
                  <a:pt x="6659" y="17160"/>
                  <a:pt x="6864" y="17257"/>
                </a:cubicBezTo>
                <a:cubicBezTo>
                  <a:pt x="6876" y="17291"/>
                  <a:pt x="6886" y="17324"/>
                  <a:pt x="6897" y="17357"/>
                </a:cubicBezTo>
                <a:cubicBezTo>
                  <a:pt x="7205" y="18216"/>
                  <a:pt x="7682" y="19071"/>
                  <a:pt x="8367" y="19678"/>
                </a:cubicBezTo>
                <a:cubicBezTo>
                  <a:pt x="7048" y="19332"/>
                  <a:pt x="5826" y="18599"/>
                  <a:pt x="4801" y="17678"/>
                </a:cubicBezTo>
                <a:cubicBezTo>
                  <a:pt x="4431" y="17158"/>
                  <a:pt x="4143" y="16558"/>
                  <a:pt x="3967" y="15872"/>
                </a:cubicBezTo>
                <a:cubicBezTo>
                  <a:pt x="3791" y="15187"/>
                  <a:pt x="3758" y="14485"/>
                  <a:pt x="3820" y="13785"/>
                </a:cubicBezTo>
                <a:close/>
                <a:moveTo>
                  <a:pt x="7526" y="17510"/>
                </a:moveTo>
                <a:lnTo>
                  <a:pt x="7526" y="17510"/>
                </a:lnTo>
                <a:cubicBezTo>
                  <a:pt x="7549" y="17518"/>
                  <a:pt x="7574" y="17522"/>
                  <a:pt x="7597" y="17531"/>
                </a:cubicBezTo>
                <a:cubicBezTo>
                  <a:pt x="7854" y="17860"/>
                  <a:pt x="8143" y="18127"/>
                  <a:pt x="8464" y="18336"/>
                </a:cubicBezTo>
                <a:cubicBezTo>
                  <a:pt x="9166" y="19086"/>
                  <a:pt x="10080" y="19550"/>
                  <a:pt x="11134" y="19757"/>
                </a:cubicBezTo>
                <a:cubicBezTo>
                  <a:pt x="10755" y="19851"/>
                  <a:pt x="10359" y="19903"/>
                  <a:pt x="9949" y="19903"/>
                </a:cubicBezTo>
                <a:cubicBezTo>
                  <a:pt x="9830" y="19903"/>
                  <a:pt x="9709" y="19898"/>
                  <a:pt x="9587" y="19889"/>
                </a:cubicBezTo>
                <a:cubicBezTo>
                  <a:pt x="9533" y="19883"/>
                  <a:pt x="9473" y="19877"/>
                  <a:pt x="9413" y="19869"/>
                </a:cubicBezTo>
                <a:cubicBezTo>
                  <a:pt x="8736" y="19568"/>
                  <a:pt x="8232" y="19030"/>
                  <a:pt x="7854" y="18403"/>
                </a:cubicBezTo>
                <a:cubicBezTo>
                  <a:pt x="7926" y="18334"/>
                  <a:pt x="7961" y="18220"/>
                  <a:pt x="7891" y="18113"/>
                </a:cubicBezTo>
                <a:cubicBezTo>
                  <a:pt x="7762" y="17922"/>
                  <a:pt x="7642" y="17717"/>
                  <a:pt x="7526" y="17510"/>
                </a:cubicBezTo>
                <a:close/>
                <a:moveTo>
                  <a:pt x="18628" y="17692"/>
                </a:moveTo>
                <a:lnTo>
                  <a:pt x="18628" y="17692"/>
                </a:lnTo>
                <a:cubicBezTo>
                  <a:pt x="16785" y="19649"/>
                  <a:pt x="14335" y="20988"/>
                  <a:pt x="11605" y="20988"/>
                </a:cubicBezTo>
                <a:cubicBezTo>
                  <a:pt x="11457" y="20988"/>
                  <a:pt x="11308" y="20984"/>
                  <a:pt x="11158" y="20977"/>
                </a:cubicBezTo>
                <a:cubicBezTo>
                  <a:pt x="10086" y="20919"/>
                  <a:pt x="9046" y="20685"/>
                  <a:pt x="8054" y="20306"/>
                </a:cubicBezTo>
                <a:lnTo>
                  <a:pt x="8054" y="20306"/>
                </a:lnTo>
                <a:cubicBezTo>
                  <a:pt x="8670" y="20465"/>
                  <a:pt x="9310" y="20545"/>
                  <a:pt x="9951" y="20545"/>
                </a:cubicBezTo>
                <a:cubicBezTo>
                  <a:pt x="10082" y="20545"/>
                  <a:pt x="10214" y="20542"/>
                  <a:pt x="10345" y="20535"/>
                </a:cubicBezTo>
                <a:cubicBezTo>
                  <a:pt x="10452" y="20545"/>
                  <a:pt x="10559" y="20549"/>
                  <a:pt x="10666" y="20549"/>
                </a:cubicBezTo>
                <a:cubicBezTo>
                  <a:pt x="11613" y="20549"/>
                  <a:pt x="12563" y="20212"/>
                  <a:pt x="13424" y="19829"/>
                </a:cubicBezTo>
                <a:cubicBezTo>
                  <a:pt x="15242" y="19645"/>
                  <a:pt x="17275" y="18935"/>
                  <a:pt x="18628" y="17692"/>
                </a:cubicBezTo>
                <a:close/>
                <a:moveTo>
                  <a:pt x="11643" y="0"/>
                </a:moveTo>
                <a:cubicBezTo>
                  <a:pt x="10195" y="0"/>
                  <a:pt x="8767" y="358"/>
                  <a:pt x="7566" y="1118"/>
                </a:cubicBezTo>
                <a:cubicBezTo>
                  <a:pt x="6365" y="1878"/>
                  <a:pt x="5406" y="2934"/>
                  <a:pt x="4623" y="4118"/>
                </a:cubicBezTo>
                <a:cubicBezTo>
                  <a:pt x="2689" y="6390"/>
                  <a:pt x="1594" y="9268"/>
                  <a:pt x="1604" y="12221"/>
                </a:cubicBezTo>
                <a:cubicBezTo>
                  <a:pt x="1590" y="12602"/>
                  <a:pt x="1606" y="12977"/>
                  <a:pt x="1662" y="13348"/>
                </a:cubicBezTo>
                <a:cubicBezTo>
                  <a:pt x="1716" y="13895"/>
                  <a:pt x="1809" y="14443"/>
                  <a:pt x="1944" y="14986"/>
                </a:cubicBezTo>
                <a:cubicBezTo>
                  <a:pt x="1972" y="15103"/>
                  <a:pt x="2070" y="15156"/>
                  <a:pt x="2164" y="15156"/>
                </a:cubicBezTo>
                <a:cubicBezTo>
                  <a:pt x="2284" y="15156"/>
                  <a:pt x="2399" y="15071"/>
                  <a:pt x="2362" y="14922"/>
                </a:cubicBezTo>
                <a:cubicBezTo>
                  <a:pt x="2248" y="14454"/>
                  <a:pt x="2165" y="13982"/>
                  <a:pt x="2111" y="13511"/>
                </a:cubicBezTo>
                <a:cubicBezTo>
                  <a:pt x="2109" y="13503"/>
                  <a:pt x="2113" y="13499"/>
                  <a:pt x="2111" y="13493"/>
                </a:cubicBezTo>
                <a:cubicBezTo>
                  <a:pt x="2101" y="13443"/>
                  <a:pt x="2097" y="13395"/>
                  <a:pt x="2091" y="13346"/>
                </a:cubicBezTo>
                <a:cubicBezTo>
                  <a:pt x="2047" y="12930"/>
                  <a:pt x="2035" y="12515"/>
                  <a:pt x="2037" y="12101"/>
                </a:cubicBezTo>
                <a:cubicBezTo>
                  <a:pt x="2128" y="10552"/>
                  <a:pt x="2741" y="8966"/>
                  <a:pt x="3304" y="7593"/>
                </a:cubicBezTo>
                <a:cubicBezTo>
                  <a:pt x="3747" y="6516"/>
                  <a:pt x="4271" y="5431"/>
                  <a:pt x="4915" y="4437"/>
                </a:cubicBezTo>
                <a:cubicBezTo>
                  <a:pt x="5174" y="4131"/>
                  <a:pt x="5445" y="3827"/>
                  <a:pt x="5737" y="3541"/>
                </a:cubicBezTo>
                <a:cubicBezTo>
                  <a:pt x="6944" y="2354"/>
                  <a:pt x="8478" y="1407"/>
                  <a:pt x="10206" y="1407"/>
                </a:cubicBezTo>
                <a:cubicBezTo>
                  <a:pt x="10281" y="1407"/>
                  <a:pt x="10356" y="1408"/>
                  <a:pt x="10432" y="1412"/>
                </a:cubicBezTo>
                <a:cubicBezTo>
                  <a:pt x="11666" y="1472"/>
                  <a:pt x="12788" y="1971"/>
                  <a:pt x="13809" y="2640"/>
                </a:cubicBezTo>
                <a:cubicBezTo>
                  <a:pt x="13274" y="2472"/>
                  <a:pt x="12717" y="2383"/>
                  <a:pt x="12150" y="2383"/>
                </a:cubicBezTo>
                <a:cubicBezTo>
                  <a:pt x="11244" y="2383"/>
                  <a:pt x="10312" y="2611"/>
                  <a:pt x="9402" y="3116"/>
                </a:cubicBezTo>
                <a:cubicBezTo>
                  <a:pt x="9168" y="3232"/>
                  <a:pt x="8945" y="3375"/>
                  <a:pt x="8734" y="3532"/>
                </a:cubicBezTo>
                <a:cubicBezTo>
                  <a:pt x="6986" y="4736"/>
                  <a:pt x="5648" y="6556"/>
                  <a:pt x="4923" y="8585"/>
                </a:cubicBezTo>
                <a:cubicBezTo>
                  <a:pt x="4691" y="9080"/>
                  <a:pt x="4495" y="9598"/>
                  <a:pt x="4337" y="10126"/>
                </a:cubicBezTo>
                <a:cubicBezTo>
                  <a:pt x="4292" y="10254"/>
                  <a:pt x="4244" y="10378"/>
                  <a:pt x="4201" y="10496"/>
                </a:cubicBezTo>
                <a:cubicBezTo>
                  <a:pt x="4060" y="10871"/>
                  <a:pt x="3932" y="11254"/>
                  <a:pt x="3816" y="11646"/>
                </a:cubicBezTo>
                <a:cubicBezTo>
                  <a:pt x="3739" y="11372"/>
                  <a:pt x="3666" y="11101"/>
                  <a:pt x="3592" y="10840"/>
                </a:cubicBezTo>
                <a:cubicBezTo>
                  <a:pt x="3560" y="10726"/>
                  <a:pt x="3460" y="10675"/>
                  <a:pt x="3365" y="10675"/>
                </a:cubicBezTo>
                <a:cubicBezTo>
                  <a:pt x="3244" y="10675"/>
                  <a:pt x="3131" y="10758"/>
                  <a:pt x="3174" y="10904"/>
                </a:cubicBezTo>
                <a:cubicBezTo>
                  <a:pt x="3227" y="11089"/>
                  <a:pt x="3279" y="11277"/>
                  <a:pt x="3331" y="11468"/>
                </a:cubicBezTo>
                <a:cubicBezTo>
                  <a:pt x="3319" y="11466"/>
                  <a:pt x="3306" y="11465"/>
                  <a:pt x="3293" y="11465"/>
                </a:cubicBezTo>
                <a:cubicBezTo>
                  <a:pt x="3174" y="11465"/>
                  <a:pt x="3059" y="11552"/>
                  <a:pt x="3091" y="11700"/>
                </a:cubicBezTo>
                <a:cubicBezTo>
                  <a:pt x="3188" y="12159"/>
                  <a:pt x="3321" y="12611"/>
                  <a:pt x="3486" y="13041"/>
                </a:cubicBezTo>
                <a:cubicBezTo>
                  <a:pt x="3304" y="14118"/>
                  <a:pt x="3304" y="15214"/>
                  <a:pt x="3635" y="16270"/>
                </a:cubicBezTo>
                <a:cubicBezTo>
                  <a:pt x="3673" y="16386"/>
                  <a:pt x="3714" y="16497"/>
                  <a:pt x="3758" y="16609"/>
                </a:cubicBezTo>
                <a:cubicBezTo>
                  <a:pt x="3660" y="16493"/>
                  <a:pt x="3563" y="16371"/>
                  <a:pt x="3470" y="16253"/>
                </a:cubicBezTo>
                <a:cubicBezTo>
                  <a:pt x="3426" y="16196"/>
                  <a:pt x="3372" y="16173"/>
                  <a:pt x="3318" y="16173"/>
                </a:cubicBezTo>
                <a:cubicBezTo>
                  <a:pt x="3167" y="16173"/>
                  <a:pt x="3020" y="16361"/>
                  <a:pt x="3143" y="16518"/>
                </a:cubicBezTo>
                <a:cubicBezTo>
                  <a:pt x="3546" y="17046"/>
                  <a:pt x="4008" y="17549"/>
                  <a:pt x="4520" y="18007"/>
                </a:cubicBezTo>
                <a:cubicBezTo>
                  <a:pt x="4696" y="18243"/>
                  <a:pt x="4884" y="18463"/>
                  <a:pt x="5089" y="18668"/>
                </a:cubicBezTo>
                <a:cubicBezTo>
                  <a:pt x="3051" y="17146"/>
                  <a:pt x="1416" y="15027"/>
                  <a:pt x="457" y="12770"/>
                </a:cubicBezTo>
                <a:cubicBezTo>
                  <a:pt x="420" y="12683"/>
                  <a:pt x="350" y="12647"/>
                  <a:pt x="278" y="12647"/>
                </a:cubicBezTo>
                <a:cubicBezTo>
                  <a:pt x="142" y="12647"/>
                  <a:pt x="1" y="12777"/>
                  <a:pt x="70" y="12942"/>
                </a:cubicBezTo>
                <a:cubicBezTo>
                  <a:pt x="1973" y="17436"/>
                  <a:pt x="6532" y="21418"/>
                  <a:pt x="11603" y="21418"/>
                </a:cubicBezTo>
                <a:cubicBezTo>
                  <a:pt x="11700" y="21418"/>
                  <a:pt x="11798" y="21416"/>
                  <a:pt x="11896" y="21413"/>
                </a:cubicBezTo>
                <a:cubicBezTo>
                  <a:pt x="15060" y="21310"/>
                  <a:pt x="17787" y="19519"/>
                  <a:pt x="19704" y="17096"/>
                </a:cubicBezTo>
                <a:cubicBezTo>
                  <a:pt x="20713" y="15822"/>
                  <a:pt x="21523" y="14394"/>
                  <a:pt x="22247" y="12946"/>
                </a:cubicBezTo>
                <a:cubicBezTo>
                  <a:pt x="22852" y="11735"/>
                  <a:pt x="23334" y="10436"/>
                  <a:pt x="23049" y="9070"/>
                </a:cubicBezTo>
                <a:cubicBezTo>
                  <a:pt x="23024" y="8952"/>
                  <a:pt x="22928" y="8898"/>
                  <a:pt x="22834" y="8898"/>
                </a:cubicBezTo>
                <a:cubicBezTo>
                  <a:pt x="22715" y="8898"/>
                  <a:pt x="22598" y="8984"/>
                  <a:pt x="22630" y="9134"/>
                </a:cubicBezTo>
                <a:cubicBezTo>
                  <a:pt x="22922" y="10527"/>
                  <a:pt x="22351" y="11836"/>
                  <a:pt x="21721" y="13050"/>
                </a:cubicBezTo>
                <a:cubicBezTo>
                  <a:pt x="21069" y="14309"/>
                  <a:pt x="20361" y="15549"/>
                  <a:pt x="19497" y="16673"/>
                </a:cubicBezTo>
                <a:lnTo>
                  <a:pt x="19497" y="16673"/>
                </a:lnTo>
                <a:cubicBezTo>
                  <a:pt x="19860" y="16104"/>
                  <a:pt x="20096" y="15462"/>
                  <a:pt x="20154" y="14741"/>
                </a:cubicBezTo>
                <a:cubicBezTo>
                  <a:pt x="20158" y="14683"/>
                  <a:pt x="20139" y="14640"/>
                  <a:pt x="20112" y="14603"/>
                </a:cubicBezTo>
                <a:cubicBezTo>
                  <a:pt x="20247" y="14435"/>
                  <a:pt x="20375" y="14261"/>
                  <a:pt x="20495" y="14075"/>
                </a:cubicBezTo>
                <a:cubicBezTo>
                  <a:pt x="21371" y="12718"/>
                  <a:pt x="21997" y="10428"/>
                  <a:pt x="21812" y="8436"/>
                </a:cubicBezTo>
                <a:cubicBezTo>
                  <a:pt x="22107" y="7438"/>
                  <a:pt x="22200" y="6392"/>
                  <a:pt x="22032" y="5351"/>
                </a:cubicBezTo>
                <a:cubicBezTo>
                  <a:pt x="22013" y="5232"/>
                  <a:pt x="21921" y="5178"/>
                  <a:pt x="21828" y="5178"/>
                </a:cubicBezTo>
                <a:cubicBezTo>
                  <a:pt x="21710" y="5178"/>
                  <a:pt x="21591" y="5264"/>
                  <a:pt x="21614" y="5415"/>
                </a:cubicBezTo>
                <a:cubicBezTo>
                  <a:pt x="21719" y="6071"/>
                  <a:pt x="21717" y="6730"/>
                  <a:pt x="21624" y="7365"/>
                </a:cubicBezTo>
                <a:cubicBezTo>
                  <a:pt x="21282" y="6111"/>
                  <a:pt x="20512" y="5102"/>
                  <a:pt x="19145" y="4725"/>
                </a:cubicBezTo>
                <a:cubicBezTo>
                  <a:pt x="19203" y="4671"/>
                  <a:pt x="19232" y="4591"/>
                  <a:pt x="19191" y="4497"/>
                </a:cubicBezTo>
                <a:cubicBezTo>
                  <a:pt x="17948" y="1648"/>
                  <a:pt x="14750" y="0"/>
                  <a:pt x="1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653" name="Google Shape;1653;p57"/>
          <p:cNvGrpSpPr/>
          <p:nvPr/>
        </p:nvGrpSpPr>
        <p:grpSpPr>
          <a:xfrm>
            <a:off x="7166275" y="651798"/>
            <a:ext cx="2339707" cy="4583465"/>
            <a:chOff x="-43350" y="3014939"/>
            <a:chExt cx="804161" cy="1575344"/>
          </a:xfrm>
        </p:grpSpPr>
        <p:sp>
          <p:nvSpPr>
            <p:cNvPr id="1654" name="Google Shape;1654;p57"/>
            <p:cNvSpPr/>
            <p:nvPr/>
          </p:nvSpPr>
          <p:spPr>
            <a:xfrm>
              <a:off x="330239" y="3014939"/>
              <a:ext cx="128851" cy="163661"/>
            </a:xfrm>
            <a:custGeom>
              <a:avLst/>
              <a:gdLst/>
              <a:ahLst/>
              <a:cxnLst/>
              <a:rect l="l" t="t" r="r" b="b"/>
              <a:pathLst>
                <a:path w="3188" h="4049" extrusionOk="0">
                  <a:moveTo>
                    <a:pt x="1479" y="0"/>
                  </a:moveTo>
                  <a:cubicBezTo>
                    <a:pt x="1476" y="0"/>
                    <a:pt x="1472" y="0"/>
                    <a:pt x="1469" y="1"/>
                  </a:cubicBezTo>
                  <a:cubicBezTo>
                    <a:pt x="985" y="34"/>
                    <a:pt x="1260" y="3295"/>
                    <a:pt x="1260" y="3295"/>
                  </a:cubicBezTo>
                  <a:cubicBezTo>
                    <a:pt x="1260" y="3295"/>
                    <a:pt x="895" y="1703"/>
                    <a:pt x="466" y="1703"/>
                  </a:cubicBezTo>
                  <a:cubicBezTo>
                    <a:pt x="419" y="1703"/>
                    <a:pt x="370" y="1722"/>
                    <a:pt x="322" y="1765"/>
                  </a:cubicBezTo>
                  <a:cubicBezTo>
                    <a:pt x="1" y="2047"/>
                    <a:pt x="485" y="3248"/>
                    <a:pt x="860" y="4049"/>
                  </a:cubicBezTo>
                  <a:cubicBezTo>
                    <a:pt x="883" y="4047"/>
                    <a:pt x="908" y="4043"/>
                    <a:pt x="931" y="4039"/>
                  </a:cubicBezTo>
                  <a:cubicBezTo>
                    <a:pt x="1036" y="4024"/>
                    <a:pt x="1138" y="4012"/>
                    <a:pt x="1241" y="4003"/>
                  </a:cubicBezTo>
                  <a:cubicBezTo>
                    <a:pt x="1359" y="3993"/>
                    <a:pt x="1479" y="3991"/>
                    <a:pt x="1604" y="3991"/>
                  </a:cubicBezTo>
                  <a:cubicBezTo>
                    <a:pt x="1666" y="3991"/>
                    <a:pt x="1728" y="3993"/>
                    <a:pt x="1790" y="3995"/>
                  </a:cubicBezTo>
                  <a:cubicBezTo>
                    <a:pt x="1892" y="3999"/>
                    <a:pt x="1991" y="4005"/>
                    <a:pt x="2090" y="4016"/>
                  </a:cubicBezTo>
                  <a:cubicBezTo>
                    <a:pt x="2161" y="4024"/>
                    <a:pt x="2233" y="4034"/>
                    <a:pt x="2299" y="4045"/>
                  </a:cubicBezTo>
                  <a:cubicBezTo>
                    <a:pt x="2869" y="2931"/>
                    <a:pt x="3188" y="1055"/>
                    <a:pt x="2825" y="947"/>
                  </a:cubicBezTo>
                  <a:cubicBezTo>
                    <a:pt x="2798" y="939"/>
                    <a:pt x="2772" y="935"/>
                    <a:pt x="2746" y="935"/>
                  </a:cubicBezTo>
                  <a:cubicBezTo>
                    <a:pt x="2243" y="935"/>
                    <a:pt x="1989" y="2419"/>
                    <a:pt x="1989" y="2419"/>
                  </a:cubicBezTo>
                  <a:cubicBezTo>
                    <a:pt x="1989" y="2419"/>
                    <a:pt x="1954" y="0"/>
                    <a:pt x="1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5" name="Google Shape;1655;p57"/>
            <p:cNvSpPr/>
            <p:nvPr/>
          </p:nvSpPr>
          <p:spPr>
            <a:xfrm>
              <a:off x="398466" y="3177140"/>
              <a:ext cx="147766" cy="1389801"/>
            </a:xfrm>
            <a:custGeom>
              <a:avLst/>
              <a:gdLst/>
              <a:ahLst/>
              <a:cxnLst/>
              <a:rect l="l" t="t" r="r" b="b"/>
              <a:pathLst>
                <a:path w="3656" h="34384" extrusionOk="0">
                  <a:moveTo>
                    <a:pt x="402" y="1"/>
                  </a:moveTo>
                  <a:lnTo>
                    <a:pt x="402" y="1"/>
                  </a:lnTo>
                  <a:cubicBezTo>
                    <a:pt x="713" y="1142"/>
                    <a:pt x="903" y="2366"/>
                    <a:pt x="1079" y="3533"/>
                  </a:cubicBezTo>
                  <a:cubicBezTo>
                    <a:pt x="1752" y="7986"/>
                    <a:pt x="1860" y="12583"/>
                    <a:pt x="1715" y="17109"/>
                  </a:cubicBezTo>
                  <a:cubicBezTo>
                    <a:pt x="1533" y="22781"/>
                    <a:pt x="903" y="28416"/>
                    <a:pt x="1" y="33963"/>
                  </a:cubicBezTo>
                  <a:lnTo>
                    <a:pt x="71" y="34384"/>
                  </a:lnTo>
                  <a:lnTo>
                    <a:pt x="1701" y="34384"/>
                  </a:lnTo>
                  <a:cubicBezTo>
                    <a:pt x="2662" y="28602"/>
                    <a:pt x="3324" y="22729"/>
                    <a:pt x="3513" y="16809"/>
                  </a:cubicBezTo>
                  <a:cubicBezTo>
                    <a:pt x="3655" y="12268"/>
                    <a:pt x="3527" y="7652"/>
                    <a:pt x="2835" y="3190"/>
                  </a:cubicBezTo>
                  <a:cubicBezTo>
                    <a:pt x="2713" y="2405"/>
                    <a:pt x="2585" y="1593"/>
                    <a:pt x="2413" y="802"/>
                  </a:cubicBezTo>
                  <a:cubicBezTo>
                    <a:pt x="1893" y="402"/>
                    <a:pt x="1295" y="135"/>
                    <a:pt x="611" y="30"/>
                  </a:cubicBezTo>
                  <a:cubicBezTo>
                    <a:pt x="541" y="19"/>
                    <a:pt x="473" y="9"/>
                    <a:pt x="4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6" name="Google Shape;1656;p57"/>
            <p:cNvSpPr/>
            <p:nvPr/>
          </p:nvSpPr>
          <p:spPr>
            <a:xfrm>
              <a:off x="167150" y="3231463"/>
              <a:ext cx="103226" cy="574813"/>
            </a:xfrm>
            <a:custGeom>
              <a:avLst/>
              <a:gdLst/>
              <a:ahLst/>
              <a:cxnLst/>
              <a:rect l="l" t="t" r="r" b="b"/>
              <a:pathLst>
                <a:path w="2554" h="14221" extrusionOk="0">
                  <a:moveTo>
                    <a:pt x="2553" y="1"/>
                  </a:moveTo>
                  <a:cubicBezTo>
                    <a:pt x="640" y="2103"/>
                    <a:pt x="0" y="6389"/>
                    <a:pt x="4" y="11199"/>
                  </a:cubicBezTo>
                  <a:cubicBezTo>
                    <a:pt x="66" y="11141"/>
                    <a:pt x="135" y="11104"/>
                    <a:pt x="217" y="11102"/>
                  </a:cubicBezTo>
                  <a:cubicBezTo>
                    <a:pt x="219" y="11102"/>
                    <a:pt x="221" y="11102"/>
                    <a:pt x="223" y="11102"/>
                  </a:cubicBezTo>
                  <a:cubicBezTo>
                    <a:pt x="553" y="11102"/>
                    <a:pt x="568" y="12596"/>
                    <a:pt x="294" y="13823"/>
                  </a:cubicBezTo>
                  <a:cubicBezTo>
                    <a:pt x="456" y="13825"/>
                    <a:pt x="611" y="13844"/>
                    <a:pt x="760" y="13877"/>
                  </a:cubicBezTo>
                  <a:cubicBezTo>
                    <a:pt x="888" y="13906"/>
                    <a:pt x="1013" y="13947"/>
                    <a:pt x="1133" y="14001"/>
                  </a:cubicBezTo>
                  <a:cubicBezTo>
                    <a:pt x="1267" y="14061"/>
                    <a:pt x="1394" y="14136"/>
                    <a:pt x="1512" y="14221"/>
                  </a:cubicBezTo>
                  <a:cubicBezTo>
                    <a:pt x="1437" y="10199"/>
                    <a:pt x="1590" y="6136"/>
                    <a:pt x="2185" y="2192"/>
                  </a:cubicBezTo>
                  <a:cubicBezTo>
                    <a:pt x="2294" y="1473"/>
                    <a:pt x="2408" y="730"/>
                    <a:pt x="25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7" name="Google Shape;1657;p57"/>
            <p:cNvSpPr/>
            <p:nvPr/>
          </p:nvSpPr>
          <p:spPr>
            <a:xfrm>
              <a:off x="481163" y="3222328"/>
              <a:ext cx="279649" cy="1344612"/>
            </a:xfrm>
            <a:custGeom>
              <a:avLst/>
              <a:gdLst/>
              <a:ahLst/>
              <a:cxnLst/>
              <a:rect l="l" t="t" r="r" b="b"/>
              <a:pathLst>
                <a:path w="6919" h="33266" extrusionOk="0">
                  <a:moveTo>
                    <a:pt x="736" y="1"/>
                  </a:moveTo>
                  <a:cubicBezTo>
                    <a:pt x="901" y="802"/>
                    <a:pt x="1028" y="1624"/>
                    <a:pt x="1150" y="2415"/>
                  </a:cubicBezTo>
                  <a:cubicBezTo>
                    <a:pt x="1823" y="6868"/>
                    <a:pt x="1928" y="11465"/>
                    <a:pt x="1783" y="15991"/>
                  </a:cubicBezTo>
                  <a:cubicBezTo>
                    <a:pt x="1597" y="21806"/>
                    <a:pt x="943" y="27581"/>
                    <a:pt x="1" y="33266"/>
                  </a:cubicBezTo>
                  <a:lnTo>
                    <a:pt x="802" y="33266"/>
                  </a:lnTo>
                  <a:cubicBezTo>
                    <a:pt x="800" y="33266"/>
                    <a:pt x="6919" y="5967"/>
                    <a:pt x="7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8" name="Google Shape;1658;p57"/>
            <p:cNvSpPr/>
            <p:nvPr/>
          </p:nvSpPr>
          <p:spPr>
            <a:xfrm>
              <a:off x="237681" y="3178069"/>
              <a:ext cx="146918" cy="1388710"/>
            </a:xfrm>
            <a:custGeom>
              <a:avLst/>
              <a:gdLst/>
              <a:ahLst/>
              <a:cxnLst/>
              <a:rect l="l" t="t" r="r" b="b"/>
              <a:pathLst>
                <a:path w="3635" h="34357" extrusionOk="0">
                  <a:moveTo>
                    <a:pt x="3229" y="1"/>
                  </a:moveTo>
                  <a:cubicBezTo>
                    <a:pt x="3204" y="3"/>
                    <a:pt x="3181" y="9"/>
                    <a:pt x="3159" y="11"/>
                  </a:cubicBezTo>
                  <a:cubicBezTo>
                    <a:pt x="2397" y="135"/>
                    <a:pt x="1744" y="458"/>
                    <a:pt x="1189" y="947"/>
                  </a:cubicBezTo>
                  <a:cubicBezTo>
                    <a:pt x="1034" y="1686"/>
                    <a:pt x="914" y="2436"/>
                    <a:pt x="800" y="3165"/>
                  </a:cubicBezTo>
                  <a:cubicBezTo>
                    <a:pt x="158" y="7310"/>
                    <a:pt x="1" y="11595"/>
                    <a:pt x="98" y="15823"/>
                  </a:cubicBezTo>
                  <a:cubicBezTo>
                    <a:pt x="2434" y="18236"/>
                    <a:pt x="1929" y="26432"/>
                    <a:pt x="1425" y="31070"/>
                  </a:cubicBezTo>
                  <a:cubicBezTo>
                    <a:pt x="1585" y="32168"/>
                    <a:pt x="1755" y="33265"/>
                    <a:pt x="1937" y="34356"/>
                  </a:cubicBezTo>
                  <a:lnTo>
                    <a:pt x="3564" y="34356"/>
                  </a:lnTo>
                  <a:lnTo>
                    <a:pt x="3635" y="33938"/>
                  </a:lnTo>
                  <a:cubicBezTo>
                    <a:pt x="2732" y="28393"/>
                    <a:pt x="2102" y="22758"/>
                    <a:pt x="1920" y="17086"/>
                  </a:cubicBezTo>
                  <a:cubicBezTo>
                    <a:pt x="1775" y="12562"/>
                    <a:pt x="1885" y="7963"/>
                    <a:pt x="2556" y="3510"/>
                  </a:cubicBezTo>
                  <a:cubicBezTo>
                    <a:pt x="2732" y="2351"/>
                    <a:pt x="2920" y="1135"/>
                    <a:pt x="32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9" name="Google Shape;1659;p57"/>
            <p:cNvSpPr/>
            <p:nvPr/>
          </p:nvSpPr>
          <p:spPr>
            <a:xfrm>
              <a:off x="276361" y="4486263"/>
              <a:ext cx="25544" cy="80638"/>
            </a:xfrm>
            <a:custGeom>
              <a:avLst/>
              <a:gdLst/>
              <a:ahLst/>
              <a:cxnLst/>
              <a:rect l="l" t="t" r="r" b="b"/>
              <a:pathLst>
                <a:path w="632" h="1995" extrusionOk="0">
                  <a:moveTo>
                    <a:pt x="315" y="0"/>
                  </a:moveTo>
                  <a:cubicBezTo>
                    <a:pt x="164" y="1214"/>
                    <a:pt x="46" y="1974"/>
                    <a:pt x="46" y="1974"/>
                  </a:cubicBezTo>
                  <a:lnTo>
                    <a:pt x="0" y="1980"/>
                  </a:lnTo>
                  <a:cubicBezTo>
                    <a:pt x="5" y="1988"/>
                    <a:pt x="5" y="1995"/>
                    <a:pt x="5" y="1995"/>
                  </a:cubicBezTo>
                  <a:lnTo>
                    <a:pt x="632" y="1995"/>
                  </a:lnTo>
                  <a:cubicBezTo>
                    <a:pt x="524" y="1332"/>
                    <a:pt x="419" y="665"/>
                    <a:pt x="3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0" name="Google Shape;1660;p57"/>
            <p:cNvSpPr/>
            <p:nvPr/>
          </p:nvSpPr>
          <p:spPr>
            <a:xfrm>
              <a:off x="322237" y="3176048"/>
              <a:ext cx="138632" cy="1330384"/>
            </a:xfrm>
            <a:custGeom>
              <a:avLst/>
              <a:gdLst/>
              <a:ahLst/>
              <a:cxnLst/>
              <a:rect l="l" t="t" r="r" b="b"/>
              <a:pathLst>
                <a:path w="3430" h="32914" extrusionOk="0">
                  <a:moveTo>
                    <a:pt x="1802" y="1"/>
                  </a:moveTo>
                  <a:cubicBezTo>
                    <a:pt x="1677" y="5"/>
                    <a:pt x="1555" y="9"/>
                    <a:pt x="1439" y="17"/>
                  </a:cubicBezTo>
                  <a:cubicBezTo>
                    <a:pt x="1164" y="1055"/>
                    <a:pt x="984" y="2161"/>
                    <a:pt x="820" y="3217"/>
                  </a:cubicBezTo>
                  <a:cubicBezTo>
                    <a:pt x="129" y="7679"/>
                    <a:pt x="0" y="12295"/>
                    <a:pt x="145" y="16836"/>
                  </a:cubicBezTo>
                  <a:cubicBezTo>
                    <a:pt x="319" y="22247"/>
                    <a:pt x="884" y="27619"/>
                    <a:pt x="1717" y="32913"/>
                  </a:cubicBezTo>
                  <a:cubicBezTo>
                    <a:pt x="2545" y="27619"/>
                    <a:pt x="3115" y="22247"/>
                    <a:pt x="3284" y="16836"/>
                  </a:cubicBezTo>
                  <a:cubicBezTo>
                    <a:pt x="3429" y="12295"/>
                    <a:pt x="3301" y="7679"/>
                    <a:pt x="2609" y="3217"/>
                  </a:cubicBezTo>
                  <a:cubicBezTo>
                    <a:pt x="2446" y="2154"/>
                    <a:pt x="2266" y="1047"/>
                    <a:pt x="1988" y="7"/>
                  </a:cubicBezTo>
                  <a:cubicBezTo>
                    <a:pt x="1926" y="5"/>
                    <a:pt x="1864" y="1"/>
                    <a:pt x="1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1" name="Google Shape;1661;p57"/>
            <p:cNvSpPr/>
            <p:nvPr/>
          </p:nvSpPr>
          <p:spPr>
            <a:xfrm>
              <a:off x="289093" y="4433961"/>
              <a:ext cx="26797" cy="132941"/>
            </a:xfrm>
            <a:custGeom>
              <a:avLst/>
              <a:gdLst/>
              <a:ahLst/>
              <a:cxnLst/>
              <a:rect l="l" t="t" r="r" b="b"/>
              <a:pathLst>
                <a:path w="663" h="3289" extrusionOk="0">
                  <a:moveTo>
                    <a:pt x="151" y="0"/>
                  </a:moveTo>
                  <a:cubicBezTo>
                    <a:pt x="100" y="472"/>
                    <a:pt x="48" y="907"/>
                    <a:pt x="0" y="1294"/>
                  </a:cubicBezTo>
                  <a:cubicBezTo>
                    <a:pt x="100" y="1959"/>
                    <a:pt x="207" y="2624"/>
                    <a:pt x="317" y="3289"/>
                  </a:cubicBezTo>
                  <a:lnTo>
                    <a:pt x="663" y="3289"/>
                  </a:lnTo>
                  <a:cubicBezTo>
                    <a:pt x="481" y="2195"/>
                    <a:pt x="311" y="110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2" name="Google Shape;1662;p57"/>
            <p:cNvSpPr/>
            <p:nvPr/>
          </p:nvSpPr>
          <p:spPr>
            <a:xfrm>
              <a:off x="225232" y="3216588"/>
              <a:ext cx="60384" cy="601328"/>
            </a:xfrm>
            <a:custGeom>
              <a:avLst/>
              <a:gdLst/>
              <a:ahLst/>
              <a:cxnLst/>
              <a:rect l="l" t="t" r="r" b="b"/>
              <a:pathLst>
                <a:path w="1494" h="14877" extrusionOk="0">
                  <a:moveTo>
                    <a:pt x="1493" y="0"/>
                  </a:moveTo>
                  <a:cubicBezTo>
                    <a:pt x="1365" y="114"/>
                    <a:pt x="1238" y="238"/>
                    <a:pt x="1118" y="371"/>
                  </a:cubicBezTo>
                  <a:cubicBezTo>
                    <a:pt x="973" y="1100"/>
                    <a:pt x="859" y="1843"/>
                    <a:pt x="752" y="2562"/>
                  </a:cubicBezTo>
                  <a:cubicBezTo>
                    <a:pt x="153" y="6504"/>
                    <a:pt x="0" y="10567"/>
                    <a:pt x="75" y="14589"/>
                  </a:cubicBezTo>
                  <a:cubicBezTo>
                    <a:pt x="193" y="14671"/>
                    <a:pt x="300" y="14767"/>
                    <a:pt x="404" y="14876"/>
                  </a:cubicBezTo>
                  <a:cubicBezTo>
                    <a:pt x="307" y="10644"/>
                    <a:pt x="464" y="6364"/>
                    <a:pt x="1106" y="2216"/>
                  </a:cubicBezTo>
                  <a:cubicBezTo>
                    <a:pt x="1218" y="1487"/>
                    <a:pt x="1338" y="735"/>
                    <a:pt x="1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3" name="Google Shape;1663;p57"/>
            <p:cNvSpPr/>
            <p:nvPr/>
          </p:nvSpPr>
          <p:spPr>
            <a:xfrm>
              <a:off x="309424" y="3176736"/>
              <a:ext cx="82048" cy="1373229"/>
            </a:xfrm>
            <a:custGeom>
              <a:avLst/>
              <a:gdLst/>
              <a:ahLst/>
              <a:cxnLst/>
              <a:rect l="l" t="t" r="r" b="b"/>
              <a:pathLst>
                <a:path w="2030" h="33974" extrusionOk="0">
                  <a:moveTo>
                    <a:pt x="1756" y="0"/>
                  </a:moveTo>
                  <a:lnTo>
                    <a:pt x="1756" y="0"/>
                  </a:lnTo>
                  <a:cubicBezTo>
                    <a:pt x="1653" y="9"/>
                    <a:pt x="1551" y="21"/>
                    <a:pt x="1452" y="34"/>
                  </a:cubicBezTo>
                  <a:cubicBezTo>
                    <a:pt x="1148" y="1168"/>
                    <a:pt x="955" y="2384"/>
                    <a:pt x="779" y="3543"/>
                  </a:cubicBezTo>
                  <a:cubicBezTo>
                    <a:pt x="106" y="7996"/>
                    <a:pt x="0" y="12593"/>
                    <a:pt x="145" y="17119"/>
                  </a:cubicBezTo>
                  <a:cubicBezTo>
                    <a:pt x="327" y="22791"/>
                    <a:pt x="955" y="28426"/>
                    <a:pt x="1860" y="33973"/>
                  </a:cubicBezTo>
                  <a:cubicBezTo>
                    <a:pt x="1918" y="33617"/>
                    <a:pt x="1976" y="33257"/>
                    <a:pt x="2030" y="32898"/>
                  </a:cubicBezTo>
                  <a:cubicBezTo>
                    <a:pt x="1201" y="27604"/>
                    <a:pt x="632" y="22232"/>
                    <a:pt x="458" y="16823"/>
                  </a:cubicBezTo>
                  <a:cubicBezTo>
                    <a:pt x="317" y="12278"/>
                    <a:pt x="446" y="7662"/>
                    <a:pt x="1137" y="3200"/>
                  </a:cubicBezTo>
                  <a:cubicBezTo>
                    <a:pt x="1301" y="2144"/>
                    <a:pt x="1479" y="1038"/>
                    <a:pt x="17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4" name="Google Shape;1664;p57"/>
            <p:cNvSpPr/>
            <p:nvPr/>
          </p:nvSpPr>
          <p:spPr>
            <a:xfrm>
              <a:off x="395637" y="4549882"/>
              <a:ext cx="5537" cy="17017"/>
            </a:xfrm>
            <a:custGeom>
              <a:avLst/>
              <a:gdLst/>
              <a:ahLst/>
              <a:cxnLst/>
              <a:rect l="l" t="t" r="r" b="b"/>
              <a:pathLst>
                <a:path w="137" h="421" extrusionOk="0">
                  <a:moveTo>
                    <a:pt x="69" y="0"/>
                  </a:moveTo>
                  <a:cubicBezTo>
                    <a:pt x="48" y="141"/>
                    <a:pt x="25" y="280"/>
                    <a:pt x="0" y="421"/>
                  </a:cubicBezTo>
                  <a:lnTo>
                    <a:pt x="137" y="42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5" name="Google Shape;1665;p57"/>
            <p:cNvSpPr/>
            <p:nvPr/>
          </p:nvSpPr>
          <p:spPr>
            <a:xfrm>
              <a:off x="467016" y="3209717"/>
              <a:ext cx="92031" cy="1357304"/>
            </a:xfrm>
            <a:custGeom>
              <a:avLst/>
              <a:gdLst/>
              <a:ahLst/>
              <a:cxnLst/>
              <a:rect l="l" t="t" r="r" b="b"/>
              <a:pathLst>
                <a:path w="2277" h="33580" extrusionOk="0">
                  <a:moveTo>
                    <a:pt x="715" y="0"/>
                  </a:moveTo>
                  <a:lnTo>
                    <a:pt x="715" y="0"/>
                  </a:lnTo>
                  <a:cubicBezTo>
                    <a:pt x="885" y="789"/>
                    <a:pt x="1017" y="1601"/>
                    <a:pt x="1135" y="2386"/>
                  </a:cubicBezTo>
                  <a:cubicBezTo>
                    <a:pt x="1827" y="6848"/>
                    <a:pt x="1957" y="11464"/>
                    <a:pt x="1812" y="16005"/>
                  </a:cubicBezTo>
                  <a:cubicBezTo>
                    <a:pt x="1624" y="21925"/>
                    <a:pt x="959" y="27800"/>
                    <a:pt x="1" y="33580"/>
                  </a:cubicBezTo>
                  <a:lnTo>
                    <a:pt x="344" y="33580"/>
                  </a:lnTo>
                  <a:cubicBezTo>
                    <a:pt x="1286" y="27897"/>
                    <a:pt x="1941" y="22120"/>
                    <a:pt x="2127" y="16305"/>
                  </a:cubicBezTo>
                  <a:cubicBezTo>
                    <a:pt x="2276" y="11779"/>
                    <a:pt x="2169" y="7182"/>
                    <a:pt x="1496" y="2730"/>
                  </a:cubicBezTo>
                  <a:cubicBezTo>
                    <a:pt x="1378" y="1939"/>
                    <a:pt x="1247" y="1116"/>
                    <a:pt x="1081" y="315"/>
                  </a:cubicBezTo>
                  <a:cubicBezTo>
                    <a:pt x="966" y="201"/>
                    <a:pt x="841" y="96"/>
                    <a:pt x="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6" name="Google Shape;1666;p57"/>
            <p:cNvSpPr/>
            <p:nvPr/>
          </p:nvSpPr>
          <p:spPr>
            <a:xfrm>
              <a:off x="381814" y="3176331"/>
              <a:ext cx="91869" cy="1390448"/>
            </a:xfrm>
            <a:custGeom>
              <a:avLst/>
              <a:gdLst/>
              <a:ahLst/>
              <a:cxnLst/>
              <a:rect l="l" t="t" r="r" b="b"/>
              <a:pathLst>
                <a:path w="2273" h="34400" extrusionOk="0">
                  <a:moveTo>
                    <a:pt x="514" y="0"/>
                  </a:moveTo>
                  <a:cubicBezTo>
                    <a:pt x="792" y="1040"/>
                    <a:pt x="972" y="2147"/>
                    <a:pt x="1135" y="3210"/>
                  </a:cubicBezTo>
                  <a:cubicBezTo>
                    <a:pt x="1827" y="7672"/>
                    <a:pt x="1955" y="12288"/>
                    <a:pt x="1810" y="16829"/>
                  </a:cubicBezTo>
                  <a:cubicBezTo>
                    <a:pt x="1641" y="22240"/>
                    <a:pt x="1071" y="27612"/>
                    <a:pt x="243" y="32906"/>
                  </a:cubicBezTo>
                  <a:cubicBezTo>
                    <a:pt x="185" y="33267"/>
                    <a:pt x="129" y="33623"/>
                    <a:pt x="71" y="33981"/>
                  </a:cubicBezTo>
                  <a:lnTo>
                    <a:pt x="1" y="34399"/>
                  </a:lnTo>
                  <a:lnTo>
                    <a:pt x="346" y="34399"/>
                  </a:lnTo>
                  <a:lnTo>
                    <a:pt x="415" y="33981"/>
                  </a:lnTo>
                  <a:cubicBezTo>
                    <a:pt x="1315" y="28436"/>
                    <a:pt x="1945" y="22801"/>
                    <a:pt x="2127" y="17129"/>
                  </a:cubicBezTo>
                  <a:cubicBezTo>
                    <a:pt x="2272" y="12605"/>
                    <a:pt x="2162" y="8006"/>
                    <a:pt x="1491" y="3553"/>
                  </a:cubicBezTo>
                  <a:cubicBezTo>
                    <a:pt x="1315" y="2386"/>
                    <a:pt x="1125" y="1162"/>
                    <a:pt x="814" y="21"/>
                  </a:cubicBezTo>
                  <a:cubicBezTo>
                    <a:pt x="715" y="10"/>
                    <a:pt x="616" y="2"/>
                    <a:pt x="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7" name="Google Shape;1667;p57"/>
            <p:cNvSpPr/>
            <p:nvPr/>
          </p:nvSpPr>
          <p:spPr>
            <a:xfrm>
              <a:off x="69782" y="3661114"/>
              <a:ext cx="120242" cy="155698"/>
            </a:xfrm>
            <a:custGeom>
              <a:avLst/>
              <a:gdLst/>
              <a:ahLst/>
              <a:cxnLst/>
              <a:rect l="l" t="t" r="r" b="b"/>
              <a:pathLst>
                <a:path w="2975" h="3852" extrusionOk="0">
                  <a:moveTo>
                    <a:pt x="1172" y="1"/>
                  </a:moveTo>
                  <a:cubicBezTo>
                    <a:pt x="1153" y="1"/>
                    <a:pt x="1134" y="4"/>
                    <a:pt x="1115" y="12"/>
                  </a:cubicBezTo>
                  <a:cubicBezTo>
                    <a:pt x="634" y="209"/>
                    <a:pt x="1413" y="3290"/>
                    <a:pt x="1413" y="3290"/>
                  </a:cubicBezTo>
                  <a:cubicBezTo>
                    <a:pt x="1413" y="3290"/>
                    <a:pt x="860" y="1998"/>
                    <a:pt x="434" y="1998"/>
                  </a:cubicBezTo>
                  <a:cubicBezTo>
                    <a:pt x="363" y="1998"/>
                    <a:pt x="296" y="2034"/>
                    <a:pt x="235" y="2118"/>
                  </a:cubicBezTo>
                  <a:cubicBezTo>
                    <a:pt x="1" y="2443"/>
                    <a:pt x="452" y="3226"/>
                    <a:pt x="902" y="3851"/>
                  </a:cubicBezTo>
                  <a:cubicBezTo>
                    <a:pt x="924" y="3833"/>
                    <a:pt x="945" y="3812"/>
                    <a:pt x="968" y="3796"/>
                  </a:cubicBezTo>
                  <a:cubicBezTo>
                    <a:pt x="1247" y="3570"/>
                    <a:pt x="1564" y="3402"/>
                    <a:pt x="1922" y="3301"/>
                  </a:cubicBezTo>
                  <a:cubicBezTo>
                    <a:pt x="2016" y="3276"/>
                    <a:pt x="2113" y="3251"/>
                    <a:pt x="2210" y="3236"/>
                  </a:cubicBezTo>
                  <a:cubicBezTo>
                    <a:pt x="2229" y="3232"/>
                    <a:pt x="2248" y="3230"/>
                    <a:pt x="2262" y="3228"/>
                  </a:cubicBezTo>
                  <a:cubicBezTo>
                    <a:pt x="2402" y="3207"/>
                    <a:pt x="2539" y="3195"/>
                    <a:pt x="2669" y="3195"/>
                  </a:cubicBezTo>
                  <a:cubicBezTo>
                    <a:pt x="2679" y="3195"/>
                    <a:pt x="2689" y="3195"/>
                    <a:pt x="2699" y="3195"/>
                  </a:cubicBezTo>
                  <a:cubicBezTo>
                    <a:pt x="2975" y="1970"/>
                    <a:pt x="2962" y="474"/>
                    <a:pt x="2630" y="474"/>
                  </a:cubicBezTo>
                  <a:cubicBezTo>
                    <a:pt x="2628" y="474"/>
                    <a:pt x="2626" y="474"/>
                    <a:pt x="2624" y="474"/>
                  </a:cubicBezTo>
                  <a:cubicBezTo>
                    <a:pt x="2542" y="476"/>
                    <a:pt x="2471" y="513"/>
                    <a:pt x="2409" y="571"/>
                  </a:cubicBezTo>
                  <a:cubicBezTo>
                    <a:pt x="2034" y="940"/>
                    <a:pt x="2011" y="2191"/>
                    <a:pt x="2011" y="2191"/>
                  </a:cubicBezTo>
                  <a:cubicBezTo>
                    <a:pt x="2011" y="2191"/>
                    <a:pt x="1630" y="1"/>
                    <a:pt x="11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8" name="Google Shape;1668;p57"/>
            <p:cNvSpPr/>
            <p:nvPr/>
          </p:nvSpPr>
          <p:spPr>
            <a:xfrm>
              <a:off x="-43350" y="3829256"/>
              <a:ext cx="202330" cy="761028"/>
            </a:xfrm>
            <a:custGeom>
              <a:avLst/>
              <a:gdLst/>
              <a:ahLst/>
              <a:cxnLst/>
              <a:rect l="l" t="t" r="r" b="b"/>
              <a:pathLst>
                <a:path w="5006" h="18828" extrusionOk="0">
                  <a:moveTo>
                    <a:pt x="3400" y="0"/>
                  </a:moveTo>
                  <a:lnTo>
                    <a:pt x="3400" y="0"/>
                  </a:lnTo>
                  <a:cubicBezTo>
                    <a:pt x="0" y="3986"/>
                    <a:pt x="4550" y="18827"/>
                    <a:pt x="4550" y="18827"/>
                  </a:cubicBezTo>
                  <a:lnTo>
                    <a:pt x="5005" y="18749"/>
                  </a:lnTo>
                  <a:cubicBezTo>
                    <a:pt x="3974" y="14255"/>
                    <a:pt x="3342" y="9575"/>
                    <a:pt x="3282" y="4819"/>
                  </a:cubicBezTo>
                  <a:cubicBezTo>
                    <a:pt x="3262" y="3247"/>
                    <a:pt x="3268" y="1607"/>
                    <a:pt x="34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9" name="Google Shape;1669;p57"/>
            <p:cNvSpPr/>
            <p:nvPr/>
          </p:nvSpPr>
          <p:spPr>
            <a:xfrm>
              <a:off x="101995" y="3794415"/>
              <a:ext cx="114139" cy="790171"/>
            </a:xfrm>
            <a:custGeom>
              <a:avLst/>
              <a:gdLst/>
              <a:ahLst/>
              <a:cxnLst/>
              <a:rect l="l" t="t" r="r" b="b"/>
              <a:pathLst>
                <a:path w="2824" h="19549" extrusionOk="0">
                  <a:moveTo>
                    <a:pt x="1125" y="1"/>
                  </a:moveTo>
                  <a:cubicBezTo>
                    <a:pt x="767" y="102"/>
                    <a:pt x="448" y="270"/>
                    <a:pt x="173" y="495"/>
                  </a:cubicBezTo>
                  <a:cubicBezTo>
                    <a:pt x="13" y="2194"/>
                    <a:pt x="1" y="3929"/>
                    <a:pt x="26" y="5592"/>
                  </a:cubicBezTo>
                  <a:cubicBezTo>
                    <a:pt x="98" y="10363"/>
                    <a:pt x="726" y="15047"/>
                    <a:pt x="1755" y="19549"/>
                  </a:cubicBezTo>
                  <a:lnTo>
                    <a:pt x="2656" y="19391"/>
                  </a:lnTo>
                  <a:lnTo>
                    <a:pt x="2823" y="19362"/>
                  </a:lnTo>
                  <a:cubicBezTo>
                    <a:pt x="2714" y="18646"/>
                    <a:pt x="2614" y="17925"/>
                    <a:pt x="2519" y="17211"/>
                  </a:cubicBezTo>
                  <a:cubicBezTo>
                    <a:pt x="2144" y="14376"/>
                    <a:pt x="1871" y="11516"/>
                    <a:pt x="1651" y="8646"/>
                  </a:cubicBezTo>
                  <a:cubicBezTo>
                    <a:pt x="1432" y="5772"/>
                    <a:pt x="1248" y="289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0" name="Google Shape;1670;p57"/>
            <p:cNvSpPr/>
            <p:nvPr/>
          </p:nvSpPr>
          <p:spPr>
            <a:xfrm>
              <a:off x="161290" y="3789969"/>
              <a:ext cx="94860" cy="784552"/>
            </a:xfrm>
            <a:custGeom>
              <a:avLst/>
              <a:gdLst/>
              <a:ahLst/>
              <a:cxnLst/>
              <a:rect l="l" t="t" r="r" b="b"/>
              <a:pathLst>
                <a:path w="2347" h="19410" extrusionOk="0">
                  <a:moveTo>
                    <a:pt x="409" y="1"/>
                  </a:moveTo>
                  <a:cubicBezTo>
                    <a:pt x="277" y="1"/>
                    <a:pt x="142" y="13"/>
                    <a:pt x="0" y="36"/>
                  </a:cubicBezTo>
                  <a:cubicBezTo>
                    <a:pt x="122" y="2981"/>
                    <a:pt x="309" y="5919"/>
                    <a:pt x="538" y="8843"/>
                  </a:cubicBezTo>
                  <a:cubicBezTo>
                    <a:pt x="764" y="11711"/>
                    <a:pt x="1031" y="14577"/>
                    <a:pt x="1416" y="17406"/>
                  </a:cubicBezTo>
                  <a:cubicBezTo>
                    <a:pt x="1508" y="18074"/>
                    <a:pt x="1601" y="18741"/>
                    <a:pt x="1706" y="19410"/>
                  </a:cubicBezTo>
                  <a:lnTo>
                    <a:pt x="2346" y="19298"/>
                  </a:lnTo>
                  <a:cubicBezTo>
                    <a:pt x="2263" y="14047"/>
                    <a:pt x="2034" y="8787"/>
                    <a:pt x="1406" y="3643"/>
                  </a:cubicBezTo>
                  <a:cubicBezTo>
                    <a:pt x="1267" y="2496"/>
                    <a:pt x="1127" y="1237"/>
                    <a:pt x="905" y="57"/>
                  </a:cubicBezTo>
                  <a:cubicBezTo>
                    <a:pt x="756" y="22"/>
                    <a:pt x="601" y="5"/>
                    <a:pt x="439" y="1"/>
                  </a:cubicBezTo>
                  <a:cubicBezTo>
                    <a:pt x="429" y="1"/>
                    <a:pt x="419" y="1"/>
                    <a:pt x="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1" name="Google Shape;1671;p57"/>
            <p:cNvSpPr/>
            <p:nvPr/>
          </p:nvSpPr>
          <p:spPr>
            <a:xfrm>
              <a:off x="212742" y="3797163"/>
              <a:ext cx="123233" cy="770365"/>
            </a:xfrm>
            <a:custGeom>
              <a:avLst/>
              <a:gdLst/>
              <a:ahLst/>
              <a:cxnLst/>
              <a:rect l="l" t="t" r="r" b="b"/>
              <a:pathLst>
                <a:path w="3049" h="19059" extrusionOk="0">
                  <a:moveTo>
                    <a:pt x="1" y="1"/>
                  </a:moveTo>
                  <a:lnTo>
                    <a:pt x="1" y="1"/>
                  </a:lnTo>
                  <a:cubicBezTo>
                    <a:pt x="241" y="1312"/>
                    <a:pt x="392" y="2670"/>
                    <a:pt x="539" y="3977"/>
                  </a:cubicBezTo>
                  <a:cubicBezTo>
                    <a:pt x="1100" y="8945"/>
                    <a:pt x="1328" y="14001"/>
                    <a:pt x="1407" y="19058"/>
                  </a:cubicBezTo>
                  <a:lnTo>
                    <a:pt x="1572" y="19029"/>
                  </a:lnTo>
                  <a:lnTo>
                    <a:pt x="1616" y="19023"/>
                  </a:lnTo>
                  <a:cubicBezTo>
                    <a:pt x="1620" y="19023"/>
                    <a:pt x="1738" y="18263"/>
                    <a:pt x="1889" y="17049"/>
                  </a:cubicBezTo>
                  <a:cubicBezTo>
                    <a:pt x="1937" y="16662"/>
                    <a:pt x="1986" y="16227"/>
                    <a:pt x="2038" y="15755"/>
                  </a:cubicBezTo>
                  <a:cubicBezTo>
                    <a:pt x="2539" y="11119"/>
                    <a:pt x="3049" y="2921"/>
                    <a:pt x="711" y="508"/>
                  </a:cubicBezTo>
                  <a:cubicBezTo>
                    <a:pt x="607" y="403"/>
                    <a:pt x="498" y="307"/>
                    <a:pt x="382" y="222"/>
                  </a:cubicBezTo>
                  <a:cubicBezTo>
                    <a:pt x="259" y="133"/>
                    <a:pt x="133" y="6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2" name="Google Shape;1672;p57"/>
            <p:cNvSpPr/>
            <p:nvPr/>
          </p:nvSpPr>
          <p:spPr>
            <a:xfrm>
              <a:off x="88455" y="3814503"/>
              <a:ext cx="84473" cy="772588"/>
            </a:xfrm>
            <a:custGeom>
              <a:avLst/>
              <a:gdLst/>
              <a:ahLst/>
              <a:cxnLst/>
              <a:rect l="l" t="t" r="r" b="b"/>
              <a:pathLst>
                <a:path w="2090" h="19114" extrusionOk="0">
                  <a:moveTo>
                    <a:pt x="508" y="1"/>
                  </a:moveTo>
                  <a:lnTo>
                    <a:pt x="508" y="1"/>
                  </a:lnTo>
                  <a:cubicBezTo>
                    <a:pt x="485" y="19"/>
                    <a:pt x="464" y="36"/>
                    <a:pt x="442" y="56"/>
                  </a:cubicBezTo>
                  <a:cubicBezTo>
                    <a:pt x="332" y="150"/>
                    <a:pt x="230" y="253"/>
                    <a:pt x="137" y="365"/>
                  </a:cubicBezTo>
                  <a:cubicBezTo>
                    <a:pt x="7" y="1974"/>
                    <a:pt x="1" y="3610"/>
                    <a:pt x="21" y="5184"/>
                  </a:cubicBezTo>
                  <a:cubicBezTo>
                    <a:pt x="81" y="9940"/>
                    <a:pt x="715" y="14620"/>
                    <a:pt x="1742" y="19114"/>
                  </a:cubicBezTo>
                  <a:lnTo>
                    <a:pt x="2090" y="19052"/>
                  </a:lnTo>
                  <a:cubicBezTo>
                    <a:pt x="1059" y="14550"/>
                    <a:pt x="433" y="9866"/>
                    <a:pt x="361" y="5095"/>
                  </a:cubicBezTo>
                  <a:cubicBezTo>
                    <a:pt x="336" y="3436"/>
                    <a:pt x="348" y="1699"/>
                    <a:pt x="5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3" name="Google Shape;1673;p57"/>
            <p:cNvSpPr/>
            <p:nvPr/>
          </p:nvSpPr>
          <p:spPr>
            <a:xfrm>
              <a:off x="147466" y="3791505"/>
              <a:ext cx="82735" cy="785482"/>
            </a:xfrm>
            <a:custGeom>
              <a:avLst/>
              <a:gdLst/>
              <a:ahLst/>
              <a:cxnLst/>
              <a:rect l="l" t="t" r="r" b="b"/>
              <a:pathLst>
                <a:path w="2047" h="19433" extrusionOk="0">
                  <a:moveTo>
                    <a:pt x="340" y="0"/>
                  </a:moveTo>
                  <a:cubicBezTo>
                    <a:pt x="321" y="2"/>
                    <a:pt x="305" y="4"/>
                    <a:pt x="288" y="8"/>
                  </a:cubicBezTo>
                  <a:cubicBezTo>
                    <a:pt x="191" y="25"/>
                    <a:pt x="94" y="46"/>
                    <a:pt x="0" y="73"/>
                  </a:cubicBezTo>
                  <a:cubicBezTo>
                    <a:pt x="121" y="2961"/>
                    <a:pt x="305" y="5844"/>
                    <a:pt x="526" y="8718"/>
                  </a:cubicBezTo>
                  <a:cubicBezTo>
                    <a:pt x="746" y="11586"/>
                    <a:pt x="1019" y="14448"/>
                    <a:pt x="1394" y="17281"/>
                  </a:cubicBezTo>
                  <a:cubicBezTo>
                    <a:pt x="1489" y="17997"/>
                    <a:pt x="1589" y="18718"/>
                    <a:pt x="1698" y="19432"/>
                  </a:cubicBezTo>
                  <a:lnTo>
                    <a:pt x="2046" y="19370"/>
                  </a:lnTo>
                  <a:cubicBezTo>
                    <a:pt x="1943" y="18701"/>
                    <a:pt x="1845" y="18034"/>
                    <a:pt x="1756" y="17365"/>
                  </a:cubicBezTo>
                  <a:cubicBezTo>
                    <a:pt x="1373" y="14539"/>
                    <a:pt x="1104" y="11675"/>
                    <a:pt x="878" y="8809"/>
                  </a:cubicBezTo>
                  <a:cubicBezTo>
                    <a:pt x="649" y="5883"/>
                    <a:pt x="464" y="2945"/>
                    <a:pt x="3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4" name="Google Shape;1674;p57"/>
            <p:cNvSpPr/>
            <p:nvPr/>
          </p:nvSpPr>
          <p:spPr>
            <a:xfrm>
              <a:off x="197666" y="3792152"/>
              <a:ext cx="71862" cy="777802"/>
            </a:xfrm>
            <a:custGeom>
              <a:avLst/>
              <a:gdLst/>
              <a:ahLst/>
              <a:cxnLst/>
              <a:rect l="l" t="t" r="r" b="b"/>
              <a:pathLst>
                <a:path w="1778" h="19243" extrusionOk="0">
                  <a:moveTo>
                    <a:pt x="1" y="1"/>
                  </a:moveTo>
                  <a:lnTo>
                    <a:pt x="1" y="1"/>
                  </a:lnTo>
                  <a:cubicBezTo>
                    <a:pt x="225" y="1181"/>
                    <a:pt x="363" y="2442"/>
                    <a:pt x="504" y="3589"/>
                  </a:cubicBezTo>
                  <a:cubicBezTo>
                    <a:pt x="1129" y="8733"/>
                    <a:pt x="1361" y="13991"/>
                    <a:pt x="1438" y="19242"/>
                  </a:cubicBezTo>
                  <a:lnTo>
                    <a:pt x="1778" y="19182"/>
                  </a:lnTo>
                  <a:cubicBezTo>
                    <a:pt x="1703" y="14125"/>
                    <a:pt x="1475" y="9069"/>
                    <a:pt x="912" y="4101"/>
                  </a:cubicBezTo>
                  <a:cubicBezTo>
                    <a:pt x="765" y="2794"/>
                    <a:pt x="616" y="1436"/>
                    <a:pt x="374" y="125"/>
                  </a:cubicBezTo>
                  <a:cubicBezTo>
                    <a:pt x="256" y="73"/>
                    <a:pt x="131" y="3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675" name="Google Shape;1675;p57"/>
          <p:cNvSpPr/>
          <p:nvPr/>
        </p:nvSpPr>
        <p:spPr>
          <a:xfrm>
            <a:off x="1452974" y="540000"/>
            <a:ext cx="2381100" cy="2263500"/>
          </a:xfrm>
          <a:prstGeom prst="star5">
            <a:avLst>
              <a:gd name="adj" fmla="val 23237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76" name="Google Shape;1676;p57"/>
          <p:cNvSpPr txBox="1">
            <a:spLocks noGrp="1"/>
          </p:cNvSpPr>
          <p:nvPr>
            <p:ph type="title"/>
          </p:nvPr>
        </p:nvSpPr>
        <p:spPr>
          <a:xfrm>
            <a:off x="726174" y="2751055"/>
            <a:ext cx="385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Let’s recap</a:t>
            </a:r>
            <a:endParaRPr dirty="0"/>
          </a:p>
        </p:txBody>
      </p:sp>
      <p:sp>
        <p:nvSpPr>
          <p:cNvPr id="1677" name="Google Shape;1677;p57"/>
          <p:cNvSpPr txBox="1">
            <a:spLocks noGrp="1"/>
          </p:cNvSpPr>
          <p:nvPr>
            <p:ph type="title" idx="2"/>
          </p:nvPr>
        </p:nvSpPr>
        <p:spPr>
          <a:xfrm>
            <a:off x="1868389" y="1233798"/>
            <a:ext cx="1550100" cy="12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03</a:t>
            </a:r>
            <a:endParaRPr lang="en-GB"/>
          </a:p>
        </p:txBody>
      </p:sp>
      <p:sp>
        <p:nvSpPr>
          <p:cNvPr id="1678" name="Google Shape;1678;p57"/>
          <p:cNvSpPr txBox="1">
            <a:spLocks noGrp="1"/>
          </p:cNvSpPr>
          <p:nvPr>
            <p:ph type="subTitle" idx="1"/>
          </p:nvPr>
        </p:nvSpPr>
        <p:spPr>
          <a:xfrm rot="595">
            <a:off x="921323" y="3517005"/>
            <a:ext cx="3467100" cy="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2000" dirty="0" smtClean="0"/>
              <a:t>What have you learnt today?</a:t>
            </a:r>
            <a:endParaRPr sz="2000" dirty="0"/>
          </a:p>
        </p:txBody>
      </p:sp>
      <p:grpSp>
        <p:nvGrpSpPr>
          <p:cNvPr id="1679" name="Google Shape;1679;p57"/>
          <p:cNvGrpSpPr/>
          <p:nvPr/>
        </p:nvGrpSpPr>
        <p:grpSpPr>
          <a:xfrm>
            <a:off x="4899830" y="2692749"/>
            <a:ext cx="1614935" cy="2430052"/>
            <a:chOff x="3622903" y="-860411"/>
            <a:chExt cx="577526" cy="869024"/>
          </a:xfrm>
        </p:grpSpPr>
        <p:sp>
          <p:nvSpPr>
            <p:cNvPr id="1680" name="Google Shape;1680;p57"/>
            <p:cNvSpPr/>
            <p:nvPr/>
          </p:nvSpPr>
          <p:spPr>
            <a:xfrm>
              <a:off x="3622903" y="-667412"/>
              <a:ext cx="577526" cy="676025"/>
            </a:xfrm>
            <a:custGeom>
              <a:avLst/>
              <a:gdLst/>
              <a:ahLst/>
              <a:cxnLst/>
              <a:rect l="l" t="t" r="r" b="b"/>
              <a:pathLst>
                <a:path w="14289" h="16725" extrusionOk="0">
                  <a:moveTo>
                    <a:pt x="7950" y="0"/>
                  </a:moveTo>
                  <a:cubicBezTo>
                    <a:pt x="7263" y="0"/>
                    <a:pt x="6579" y="133"/>
                    <a:pt x="5993" y="477"/>
                  </a:cubicBezTo>
                  <a:cubicBezTo>
                    <a:pt x="5012" y="1055"/>
                    <a:pt x="4782" y="2115"/>
                    <a:pt x="4657" y="3163"/>
                  </a:cubicBezTo>
                  <a:cubicBezTo>
                    <a:pt x="4591" y="3709"/>
                    <a:pt x="4550" y="4237"/>
                    <a:pt x="4363" y="4761"/>
                  </a:cubicBezTo>
                  <a:cubicBezTo>
                    <a:pt x="4177" y="5281"/>
                    <a:pt x="3900" y="5768"/>
                    <a:pt x="3539" y="6188"/>
                  </a:cubicBezTo>
                  <a:cubicBezTo>
                    <a:pt x="2889" y="6948"/>
                    <a:pt x="1965" y="7389"/>
                    <a:pt x="1272" y="8108"/>
                  </a:cubicBezTo>
                  <a:cubicBezTo>
                    <a:pt x="972" y="8420"/>
                    <a:pt x="711" y="8770"/>
                    <a:pt x="514" y="9193"/>
                  </a:cubicBezTo>
                  <a:cubicBezTo>
                    <a:pt x="94" y="10106"/>
                    <a:pt x="0" y="11172"/>
                    <a:pt x="286" y="12133"/>
                  </a:cubicBezTo>
                  <a:cubicBezTo>
                    <a:pt x="798" y="13862"/>
                    <a:pt x="2373" y="14896"/>
                    <a:pt x="3947" y="15531"/>
                  </a:cubicBezTo>
                  <a:cubicBezTo>
                    <a:pt x="5761" y="16266"/>
                    <a:pt x="6971" y="16725"/>
                    <a:pt x="8036" y="16725"/>
                  </a:cubicBezTo>
                  <a:cubicBezTo>
                    <a:pt x="8859" y="16725"/>
                    <a:pt x="9596" y="16451"/>
                    <a:pt x="10458" y="15819"/>
                  </a:cubicBezTo>
                  <a:cubicBezTo>
                    <a:pt x="11501" y="15057"/>
                    <a:pt x="12168" y="13804"/>
                    <a:pt x="12226" y="12516"/>
                  </a:cubicBezTo>
                  <a:cubicBezTo>
                    <a:pt x="12280" y="11257"/>
                    <a:pt x="11789" y="9984"/>
                    <a:pt x="12081" y="8758"/>
                  </a:cubicBezTo>
                  <a:cubicBezTo>
                    <a:pt x="12251" y="8037"/>
                    <a:pt x="12680" y="7412"/>
                    <a:pt x="13063" y="6780"/>
                  </a:cubicBezTo>
                  <a:cubicBezTo>
                    <a:pt x="13719" y="5699"/>
                    <a:pt x="14289" y="4399"/>
                    <a:pt x="13870" y="3204"/>
                  </a:cubicBezTo>
                  <a:cubicBezTo>
                    <a:pt x="13645" y="2562"/>
                    <a:pt x="13152" y="2045"/>
                    <a:pt x="12611" y="1630"/>
                  </a:cubicBezTo>
                  <a:cubicBezTo>
                    <a:pt x="11681" y="916"/>
                    <a:pt x="10580" y="454"/>
                    <a:pt x="9441" y="185"/>
                  </a:cubicBezTo>
                  <a:cubicBezTo>
                    <a:pt x="8967" y="72"/>
                    <a:pt x="8457" y="0"/>
                    <a:pt x="79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1" name="Google Shape;1681;p57"/>
            <p:cNvSpPr/>
            <p:nvPr/>
          </p:nvSpPr>
          <p:spPr>
            <a:xfrm>
              <a:off x="3657299" y="-668301"/>
              <a:ext cx="524821" cy="614667"/>
            </a:xfrm>
            <a:custGeom>
              <a:avLst/>
              <a:gdLst/>
              <a:ahLst/>
              <a:cxnLst/>
              <a:rect l="l" t="t" r="r" b="b"/>
              <a:pathLst>
                <a:path w="12985" h="15207" extrusionOk="0">
                  <a:moveTo>
                    <a:pt x="7224" y="0"/>
                  </a:moveTo>
                  <a:cubicBezTo>
                    <a:pt x="6598" y="0"/>
                    <a:pt x="5976" y="121"/>
                    <a:pt x="5442" y="435"/>
                  </a:cubicBezTo>
                  <a:cubicBezTo>
                    <a:pt x="4552" y="957"/>
                    <a:pt x="4343" y="1924"/>
                    <a:pt x="4229" y="2876"/>
                  </a:cubicBezTo>
                  <a:cubicBezTo>
                    <a:pt x="4169" y="3369"/>
                    <a:pt x="4132" y="3852"/>
                    <a:pt x="3962" y="4326"/>
                  </a:cubicBezTo>
                  <a:cubicBezTo>
                    <a:pt x="3790" y="4798"/>
                    <a:pt x="3535" y="5239"/>
                    <a:pt x="3208" y="5622"/>
                  </a:cubicBezTo>
                  <a:cubicBezTo>
                    <a:pt x="2618" y="6316"/>
                    <a:pt x="1777" y="6713"/>
                    <a:pt x="1148" y="7370"/>
                  </a:cubicBezTo>
                  <a:cubicBezTo>
                    <a:pt x="874" y="7651"/>
                    <a:pt x="638" y="7970"/>
                    <a:pt x="466" y="8358"/>
                  </a:cubicBezTo>
                  <a:cubicBezTo>
                    <a:pt x="87" y="9188"/>
                    <a:pt x="0" y="10159"/>
                    <a:pt x="259" y="11031"/>
                  </a:cubicBezTo>
                  <a:cubicBezTo>
                    <a:pt x="725" y="12605"/>
                    <a:pt x="2158" y="13543"/>
                    <a:pt x="3589" y="14122"/>
                  </a:cubicBezTo>
                  <a:cubicBezTo>
                    <a:pt x="5237" y="14790"/>
                    <a:pt x="6337" y="15206"/>
                    <a:pt x="7305" y="15206"/>
                  </a:cubicBezTo>
                  <a:cubicBezTo>
                    <a:pt x="8052" y="15206"/>
                    <a:pt x="8722" y="14957"/>
                    <a:pt x="9505" y="14383"/>
                  </a:cubicBezTo>
                  <a:cubicBezTo>
                    <a:pt x="10452" y="13688"/>
                    <a:pt x="11058" y="12551"/>
                    <a:pt x="11110" y="11379"/>
                  </a:cubicBezTo>
                  <a:cubicBezTo>
                    <a:pt x="11160" y="10234"/>
                    <a:pt x="10715" y="9074"/>
                    <a:pt x="10980" y="7962"/>
                  </a:cubicBezTo>
                  <a:cubicBezTo>
                    <a:pt x="11135" y="7308"/>
                    <a:pt x="11520" y="6740"/>
                    <a:pt x="11870" y="6165"/>
                  </a:cubicBezTo>
                  <a:cubicBezTo>
                    <a:pt x="12466" y="5181"/>
                    <a:pt x="12984" y="3999"/>
                    <a:pt x="12605" y="2913"/>
                  </a:cubicBezTo>
                  <a:cubicBezTo>
                    <a:pt x="12398" y="2330"/>
                    <a:pt x="11953" y="1862"/>
                    <a:pt x="11460" y="1483"/>
                  </a:cubicBezTo>
                  <a:cubicBezTo>
                    <a:pt x="10613" y="832"/>
                    <a:pt x="9613" y="414"/>
                    <a:pt x="8577" y="168"/>
                  </a:cubicBezTo>
                  <a:cubicBezTo>
                    <a:pt x="8147" y="66"/>
                    <a:pt x="7685" y="0"/>
                    <a:pt x="7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2" name="Google Shape;1682;p57"/>
            <p:cNvSpPr/>
            <p:nvPr/>
          </p:nvSpPr>
          <p:spPr>
            <a:xfrm>
              <a:off x="3907046" y="-860411"/>
              <a:ext cx="261905" cy="460303"/>
            </a:xfrm>
            <a:custGeom>
              <a:avLst/>
              <a:gdLst/>
              <a:ahLst/>
              <a:cxnLst/>
              <a:rect l="l" t="t" r="r" b="b"/>
              <a:pathLst>
                <a:path w="6480" h="11388" extrusionOk="0">
                  <a:moveTo>
                    <a:pt x="4598" y="1"/>
                  </a:moveTo>
                  <a:lnTo>
                    <a:pt x="1" y="10290"/>
                  </a:lnTo>
                  <a:lnTo>
                    <a:pt x="2757" y="11388"/>
                  </a:lnTo>
                  <a:lnTo>
                    <a:pt x="6480" y="748"/>
                  </a:lnTo>
                  <a:lnTo>
                    <a:pt x="459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3" name="Google Shape;1683;p57"/>
            <p:cNvSpPr/>
            <p:nvPr/>
          </p:nvSpPr>
          <p:spPr>
            <a:xfrm>
              <a:off x="3896658" y="-479909"/>
              <a:ext cx="135237" cy="118996"/>
            </a:xfrm>
            <a:custGeom>
              <a:avLst/>
              <a:gdLst/>
              <a:ahLst/>
              <a:cxnLst/>
              <a:rect l="l" t="t" r="r" b="b"/>
              <a:pathLst>
                <a:path w="3346" h="2944" extrusionOk="0">
                  <a:moveTo>
                    <a:pt x="1561" y="1"/>
                  </a:moveTo>
                  <a:cubicBezTo>
                    <a:pt x="1077" y="1"/>
                    <a:pt x="625" y="248"/>
                    <a:pt x="374" y="663"/>
                  </a:cubicBezTo>
                  <a:cubicBezTo>
                    <a:pt x="1" y="1276"/>
                    <a:pt x="96" y="1769"/>
                    <a:pt x="405" y="2295"/>
                  </a:cubicBezTo>
                  <a:cubicBezTo>
                    <a:pt x="589" y="2608"/>
                    <a:pt x="1125" y="2943"/>
                    <a:pt x="1668" y="2943"/>
                  </a:cubicBezTo>
                  <a:cubicBezTo>
                    <a:pt x="1814" y="2943"/>
                    <a:pt x="1960" y="2919"/>
                    <a:pt x="2101" y="2864"/>
                  </a:cubicBezTo>
                  <a:cubicBezTo>
                    <a:pt x="3128" y="2456"/>
                    <a:pt x="3345" y="1354"/>
                    <a:pt x="2854" y="702"/>
                  </a:cubicBezTo>
                  <a:cubicBezTo>
                    <a:pt x="2486" y="213"/>
                    <a:pt x="2010" y="1"/>
                    <a:pt x="1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4" name="Google Shape;1684;p57"/>
            <p:cNvSpPr/>
            <p:nvPr/>
          </p:nvSpPr>
          <p:spPr>
            <a:xfrm>
              <a:off x="3883603" y="-854712"/>
              <a:ext cx="228359" cy="563414"/>
            </a:xfrm>
            <a:custGeom>
              <a:avLst/>
              <a:gdLst/>
              <a:ahLst/>
              <a:cxnLst/>
              <a:rect l="l" t="t" r="r" b="b"/>
              <a:pathLst>
                <a:path w="5650" h="13939" extrusionOk="0">
                  <a:moveTo>
                    <a:pt x="5530" y="0"/>
                  </a:moveTo>
                  <a:lnTo>
                    <a:pt x="1" y="13891"/>
                  </a:lnTo>
                  <a:lnTo>
                    <a:pt x="121" y="13939"/>
                  </a:lnTo>
                  <a:lnTo>
                    <a:pt x="5650" y="48"/>
                  </a:lnTo>
                  <a:lnTo>
                    <a:pt x="55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5" name="Google Shape;1685;p57"/>
            <p:cNvSpPr/>
            <p:nvPr/>
          </p:nvSpPr>
          <p:spPr>
            <a:xfrm>
              <a:off x="3925800" y="-837817"/>
              <a:ext cx="228359" cy="563414"/>
            </a:xfrm>
            <a:custGeom>
              <a:avLst/>
              <a:gdLst/>
              <a:ahLst/>
              <a:cxnLst/>
              <a:rect l="l" t="t" r="r" b="b"/>
              <a:pathLst>
                <a:path w="5650" h="13939" extrusionOk="0">
                  <a:moveTo>
                    <a:pt x="5529" y="1"/>
                  </a:moveTo>
                  <a:lnTo>
                    <a:pt x="0" y="13891"/>
                  </a:lnTo>
                  <a:lnTo>
                    <a:pt x="121" y="13939"/>
                  </a:lnTo>
                  <a:lnTo>
                    <a:pt x="5649" y="48"/>
                  </a:lnTo>
                  <a:lnTo>
                    <a:pt x="552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6" name="Google Shape;1686;p57"/>
            <p:cNvSpPr/>
            <p:nvPr/>
          </p:nvSpPr>
          <p:spPr>
            <a:xfrm>
              <a:off x="3903287" y="-846750"/>
              <a:ext cx="228359" cy="563414"/>
            </a:xfrm>
            <a:custGeom>
              <a:avLst/>
              <a:gdLst/>
              <a:ahLst/>
              <a:cxnLst/>
              <a:rect l="l" t="t" r="r" b="b"/>
              <a:pathLst>
                <a:path w="5650" h="13939" extrusionOk="0">
                  <a:moveTo>
                    <a:pt x="5529" y="0"/>
                  </a:moveTo>
                  <a:lnTo>
                    <a:pt x="0" y="13891"/>
                  </a:lnTo>
                  <a:lnTo>
                    <a:pt x="120" y="13938"/>
                  </a:lnTo>
                  <a:lnTo>
                    <a:pt x="5649" y="48"/>
                  </a:lnTo>
                  <a:lnTo>
                    <a:pt x="552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7" name="Google Shape;1687;p57"/>
            <p:cNvSpPr/>
            <p:nvPr/>
          </p:nvSpPr>
          <p:spPr>
            <a:xfrm>
              <a:off x="3851874" y="-326237"/>
              <a:ext cx="119393" cy="64551"/>
            </a:xfrm>
            <a:custGeom>
              <a:avLst/>
              <a:gdLst/>
              <a:ahLst/>
              <a:cxnLst/>
              <a:rect l="l" t="t" r="r" b="b"/>
              <a:pathLst>
                <a:path w="2954" h="1597" extrusionOk="0">
                  <a:moveTo>
                    <a:pt x="198" y="0"/>
                  </a:moveTo>
                  <a:lnTo>
                    <a:pt x="1" y="499"/>
                  </a:lnTo>
                  <a:lnTo>
                    <a:pt x="2757" y="1597"/>
                  </a:lnTo>
                  <a:lnTo>
                    <a:pt x="2954" y="1098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688" name="Google Shape;1688;p57"/>
          <p:cNvGrpSpPr/>
          <p:nvPr/>
        </p:nvGrpSpPr>
        <p:grpSpPr>
          <a:xfrm>
            <a:off x="5931287" y="997447"/>
            <a:ext cx="2073602" cy="4237812"/>
            <a:chOff x="1318232" y="-803785"/>
            <a:chExt cx="822336" cy="1680604"/>
          </a:xfrm>
        </p:grpSpPr>
        <p:sp>
          <p:nvSpPr>
            <p:cNvPr id="1689" name="Google Shape;1689;p57"/>
            <p:cNvSpPr/>
            <p:nvPr/>
          </p:nvSpPr>
          <p:spPr>
            <a:xfrm>
              <a:off x="1347536" y="-589484"/>
              <a:ext cx="40175" cy="34155"/>
            </a:xfrm>
            <a:custGeom>
              <a:avLst/>
              <a:gdLst/>
              <a:ahLst/>
              <a:cxnLst/>
              <a:rect l="l" t="t" r="r" b="b"/>
              <a:pathLst>
                <a:path w="994" h="845" extrusionOk="0">
                  <a:moveTo>
                    <a:pt x="100" y="1"/>
                  </a:moveTo>
                  <a:cubicBezTo>
                    <a:pt x="1" y="1"/>
                    <a:pt x="107" y="845"/>
                    <a:pt x="231" y="845"/>
                  </a:cubicBezTo>
                  <a:cubicBezTo>
                    <a:pt x="234" y="845"/>
                    <a:pt x="237" y="844"/>
                    <a:pt x="240" y="843"/>
                  </a:cubicBezTo>
                  <a:cubicBezTo>
                    <a:pt x="377" y="798"/>
                    <a:pt x="215" y="502"/>
                    <a:pt x="215" y="502"/>
                  </a:cubicBezTo>
                  <a:lnTo>
                    <a:pt x="994" y="392"/>
                  </a:lnTo>
                  <a:lnTo>
                    <a:pt x="965" y="46"/>
                  </a:lnTo>
                  <a:lnTo>
                    <a:pt x="271" y="266"/>
                  </a:lnTo>
                  <a:cubicBezTo>
                    <a:pt x="271" y="266"/>
                    <a:pt x="246" y="102"/>
                    <a:pt x="116" y="7"/>
                  </a:cubicBezTo>
                  <a:cubicBezTo>
                    <a:pt x="110" y="3"/>
                    <a:pt x="105" y="1"/>
                    <a:pt x="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0" name="Google Shape;1690;p57"/>
            <p:cNvSpPr/>
            <p:nvPr/>
          </p:nvSpPr>
          <p:spPr>
            <a:xfrm>
              <a:off x="1344707" y="-670766"/>
              <a:ext cx="40175" cy="34114"/>
            </a:xfrm>
            <a:custGeom>
              <a:avLst/>
              <a:gdLst/>
              <a:ahLst/>
              <a:cxnLst/>
              <a:rect l="l" t="t" r="r" b="b"/>
              <a:pathLst>
                <a:path w="994" h="844" extrusionOk="0">
                  <a:moveTo>
                    <a:pt x="99" y="1"/>
                  </a:moveTo>
                  <a:cubicBezTo>
                    <a:pt x="0" y="1"/>
                    <a:pt x="106" y="843"/>
                    <a:pt x="230" y="843"/>
                  </a:cubicBezTo>
                  <a:cubicBezTo>
                    <a:pt x="234" y="843"/>
                    <a:pt x="237" y="843"/>
                    <a:pt x="240" y="842"/>
                  </a:cubicBezTo>
                  <a:cubicBezTo>
                    <a:pt x="378" y="798"/>
                    <a:pt x="215" y="500"/>
                    <a:pt x="215" y="500"/>
                  </a:cubicBezTo>
                  <a:lnTo>
                    <a:pt x="993" y="392"/>
                  </a:lnTo>
                  <a:lnTo>
                    <a:pt x="964" y="44"/>
                  </a:lnTo>
                  <a:lnTo>
                    <a:pt x="271" y="266"/>
                  </a:lnTo>
                  <a:cubicBezTo>
                    <a:pt x="271" y="266"/>
                    <a:pt x="246" y="102"/>
                    <a:pt x="115" y="7"/>
                  </a:cubicBezTo>
                  <a:cubicBezTo>
                    <a:pt x="110" y="3"/>
                    <a:pt x="104" y="1"/>
                    <a:pt x="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1" name="Google Shape;1691;p57"/>
            <p:cNvSpPr/>
            <p:nvPr/>
          </p:nvSpPr>
          <p:spPr>
            <a:xfrm>
              <a:off x="1341958" y="-746673"/>
              <a:ext cx="40256" cy="34195"/>
            </a:xfrm>
            <a:custGeom>
              <a:avLst/>
              <a:gdLst/>
              <a:ahLst/>
              <a:cxnLst/>
              <a:rect l="l" t="t" r="r" b="b"/>
              <a:pathLst>
                <a:path w="996" h="846" extrusionOk="0">
                  <a:moveTo>
                    <a:pt x="101" y="1"/>
                  </a:moveTo>
                  <a:cubicBezTo>
                    <a:pt x="0" y="1"/>
                    <a:pt x="107" y="845"/>
                    <a:pt x="232" y="845"/>
                  </a:cubicBezTo>
                  <a:cubicBezTo>
                    <a:pt x="235" y="845"/>
                    <a:pt x="238" y="845"/>
                    <a:pt x="241" y="844"/>
                  </a:cubicBezTo>
                  <a:cubicBezTo>
                    <a:pt x="378" y="800"/>
                    <a:pt x="214" y="502"/>
                    <a:pt x="214" y="502"/>
                  </a:cubicBezTo>
                  <a:lnTo>
                    <a:pt x="995" y="394"/>
                  </a:lnTo>
                  <a:lnTo>
                    <a:pt x="966" y="46"/>
                  </a:lnTo>
                  <a:lnTo>
                    <a:pt x="272" y="266"/>
                  </a:lnTo>
                  <a:cubicBezTo>
                    <a:pt x="272" y="266"/>
                    <a:pt x="246" y="104"/>
                    <a:pt x="117" y="7"/>
                  </a:cubicBezTo>
                  <a:cubicBezTo>
                    <a:pt x="111" y="3"/>
                    <a:pt x="106" y="1"/>
                    <a:pt x="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2" name="Google Shape;1692;p57"/>
            <p:cNvSpPr/>
            <p:nvPr/>
          </p:nvSpPr>
          <p:spPr>
            <a:xfrm>
              <a:off x="1542192" y="-638108"/>
              <a:ext cx="45672" cy="33306"/>
            </a:xfrm>
            <a:custGeom>
              <a:avLst/>
              <a:gdLst/>
              <a:ahLst/>
              <a:cxnLst/>
              <a:rect l="l" t="t" r="r" b="b"/>
              <a:pathLst>
                <a:path w="1130" h="824" extrusionOk="0">
                  <a:moveTo>
                    <a:pt x="771" y="1"/>
                  </a:moveTo>
                  <a:cubicBezTo>
                    <a:pt x="764" y="1"/>
                    <a:pt x="757" y="5"/>
                    <a:pt x="752" y="15"/>
                  </a:cubicBezTo>
                  <a:cubicBezTo>
                    <a:pt x="675" y="158"/>
                    <a:pt x="723" y="315"/>
                    <a:pt x="723" y="315"/>
                  </a:cubicBezTo>
                  <a:lnTo>
                    <a:pt x="0" y="417"/>
                  </a:lnTo>
                  <a:lnTo>
                    <a:pt x="125" y="742"/>
                  </a:lnTo>
                  <a:lnTo>
                    <a:pt x="876" y="502"/>
                  </a:lnTo>
                  <a:lnTo>
                    <a:pt x="876" y="502"/>
                  </a:lnTo>
                  <a:cubicBezTo>
                    <a:pt x="876" y="502"/>
                    <a:pt x="859" y="823"/>
                    <a:pt x="990" y="823"/>
                  </a:cubicBezTo>
                  <a:cubicBezTo>
                    <a:pt x="993" y="823"/>
                    <a:pt x="997" y="823"/>
                    <a:pt x="1001" y="823"/>
                  </a:cubicBezTo>
                  <a:cubicBezTo>
                    <a:pt x="1130" y="807"/>
                    <a:pt x="868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3" name="Google Shape;1693;p57"/>
            <p:cNvSpPr/>
            <p:nvPr/>
          </p:nvSpPr>
          <p:spPr>
            <a:xfrm>
              <a:off x="1509817" y="-712519"/>
              <a:ext cx="45712" cy="33306"/>
            </a:xfrm>
            <a:custGeom>
              <a:avLst/>
              <a:gdLst/>
              <a:ahLst/>
              <a:cxnLst/>
              <a:rect l="l" t="t" r="r" b="b"/>
              <a:pathLst>
                <a:path w="1131" h="824" extrusionOk="0">
                  <a:moveTo>
                    <a:pt x="769" y="0"/>
                  </a:moveTo>
                  <a:cubicBezTo>
                    <a:pt x="762" y="0"/>
                    <a:pt x="755" y="5"/>
                    <a:pt x="750" y="15"/>
                  </a:cubicBezTo>
                  <a:cubicBezTo>
                    <a:pt x="675" y="156"/>
                    <a:pt x="721" y="315"/>
                    <a:pt x="721" y="315"/>
                  </a:cubicBezTo>
                  <a:lnTo>
                    <a:pt x="0" y="415"/>
                  </a:lnTo>
                  <a:lnTo>
                    <a:pt x="124" y="740"/>
                  </a:lnTo>
                  <a:lnTo>
                    <a:pt x="874" y="502"/>
                  </a:lnTo>
                  <a:lnTo>
                    <a:pt x="874" y="502"/>
                  </a:lnTo>
                  <a:cubicBezTo>
                    <a:pt x="874" y="502"/>
                    <a:pt x="856" y="823"/>
                    <a:pt x="988" y="823"/>
                  </a:cubicBezTo>
                  <a:cubicBezTo>
                    <a:pt x="991" y="823"/>
                    <a:pt x="995" y="823"/>
                    <a:pt x="998" y="823"/>
                  </a:cubicBezTo>
                  <a:cubicBezTo>
                    <a:pt x="1131" y="805"/>
                    <a:pt x="867" y="0"/>
                    <a:pt x="7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4" name="Google Shape;1694;p57"/>
            <p:cNvSpPr/>
            <p:nvPr/>
          </p:nvSpPr>
          <p:spPr>
            <a:xfrm>
              <a:off x="1479422" y="-782161"/>
              <a:ext cx="45672" cy="33306"/>
            </a:xfrm>
            <a:custGeom>
              <a:avLst/>
              <a:gdLst/>
              <a:ahLst/>
              <a:cxnLst/>
              <a:rect l="l" t="t" r="r" b="b"/>
              <a:pathLst>
                <a:path w="1130" h="824" extrusionOk="0">
                  <a:moveTo>
                    <a:pt x="771" y="1"/>
                  </a:moveTo>
                  <a:cubicBezTo>
                    <a:pt x="764" y="1"/>
                    <a:pt x="757" y="5"/>
                    <a:pt x="752" y="15"/>
                  </a:cubicBezTo>
                  <a:cubicBezTo>
                    <a:pt x="675" y="158"/>
                    <a:pt x="723" y="315"/>
                    <a:pt x="723" y="315"/>
                  </a:cubicBezTo>
                  <a:lnTo>
                    <a:pt x="0" y="417"/>
                  </a:lnTo>
                  <a:lnTo>
                    <a:pt x="125" y="740"/>
                  </a:lnTo>
                  <a:lnTo>
                    <a:pt x="876" y="502"/>
                  </a:lnTo>
                  <a:lnTo>
                    <a:pt x="876" y="502"/>
                  </a:lnTo>
                  <a:cubicBezTo>
                    <a:pt x="876" y="502"/>
                    <a:pt x="859" y="824"/>
                    <a:pt x="989" y="824"/>
                  </a:cubicBezTo>
                  <a:cubicBezTo>
                    <a:pt x="993" y="824"/>
                    <a:pt x="997" y="823"/>
                    <a:pt x="1001" y="823"/>
                  </a:cubicBezTo>
                  <a:cubicBezTo>
                    <a:pt x="1130" y="807"/>
                    <a:pt x="868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5" name="Google Shape;1695;p57"/>
            <p:cNvSpPr/>
            <p:nvPr/>
          </p:nvSpPr>
          <p:spPr>
            <a:xfrm>
              <a:off x="1318232" y="-191319"/>
              <a:ext cx="780058" cy="1068139"/>
            </a:xfrm>
            <a:custGeom>
              <a:avLst/>
              <a:gdLst/>
              <a:ahLst/>
              <a:cxnLst/>
              <a:rect l="l" t="t" r="r" b="b"/>
              <a:pathLst>
                <a:path w="19300" h="26426" extrusionOk="0">
                  <a:moveTo>
                    <a:pt x="7675" y="1"/>
                  </a:moveTo>
                  <a:cubicBezTo>
                    <a:pt x="7433" y="1"/>
                    <a:pt x="7180" y="14"/>
                    <a:pt x="6918" y="42"/>
                  </a:cubicBezTo>
                  <a:lnTo>
                    <a:pt x="2785" y="1000"/>
                  </a:lnTo>
                  <a:cubicBezTo>
                    <a:pt x="2785" y="1000"/>
                    <a:pt x="263" y="1947"/>
                    <a:pt x="133" y="4999"/>
                  </a:cubicBezTo>
                  <a:cubicBezTo>
                    <a:pt x="0" y="8053"/>
                    <a:pt x="3220" y="9801"/>
                    <a:pt x="3146" y="11186"/>
                  </a:cubicBezTo>
                  <a:cubicBezTo>
                    <a:pt x="3069" y="12572"/>
                    <a:pt x="445" y="15191"/>
                    <a:pt x="1824" y="20482"/>
                  </a:cubicBezTo>
                  <a:cubicBezTo>
                    <a:pt x="2877" y="24522"/>
                    <a:pt x="7026" y="26426"/>
                    <a:pt x="10558" y="26426"/>
                  </a:cubicBezTo>
                  <a:cubicBezTo>
                    <a:pt x="11652" y="26426"/>
                    <a:pt x="12687" y="26243"/>
                    <a:pt x="13553" y="25885"/>
                  </a:cubicBezTo>
                  <a:cubicBezTo>
                    <a:pt x="17624" y="24195"/>
                    <a:pt x="19300" y="20747"/>
                    <a:pt x="19190" y="16767"/>
                  </a:cubicBezTo>
                  <a:cubicBezTo>
                    <a:pt x="19063" y="12226"/>
                    <a:pt x="15369" y="10451"/>
                    <a:pt x="12580" y="8461"/>
                  </a:cubicBezTo>
                  <a:cubicBezTo>
                    <a:pt x="10468" y="6952"/>
                    <a:pt x="12319" y="5349"/>
                    <a:pt x="11718" y="2698"/>
                  </a:cubicBezTo>
                  <a:cubicBezTo>
                    <a:pt x="11367" y="1164"/>
                    <a:pt x="9944" y="1"/>
                    <a:pt x="7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6" name="Google Shape;1696;p57"/>
            <p:cNvSpPr/>
            <p:nvPr/>
          </p:nvSpPr>
          <p:spPr>
            <a:xfrm>
              <a:off x="1360551" y="-199362"/>
              <a:ext cx="780017" cy="1068260"/>
            </a:xfrm>
            <a:custGeom>
              <a:avLst/>
              <a:gdLst/>
              <a:ahLst/>
              <a:cxnLst/>
              <a:rect l="l" t="t" r="r" b="b"/>
              <a:pathLst>
                <a:path w="19299" h="26429" extrusionOk="0">
                  <a:moveTo>
                    <a:pt x="7673" y="1"/>
                  </a:moveTo>
                  <a:cubicBezTo>
                    <a:pt x="7431" y="1"/>
                    <a:pt x="7179" y="14"/>
                    <a:pt x="6917" y="42"/>
                  </a:cubicBezTo>
                  <a:lnTo>
                    <a:pt x="2784" y="1003"/>
                  </a:lnTo>
                  <a:cubicBezTo>
                    <a:pt x="2784" y="1003"/>
                    <a:pt x="262" y="1949"/>
                    <a:pt x="131" y="5003"/>
                  </a:cubicBezTo>
                  <a:cubicBezTo>
                    <a:pt x="1" y="8060"/>
                    <a:pt x="3219" y="9801"/>
                    <a:pt x="3144" y="11189"/>
                  </a:cubicBezTo>
                  <a:cubicBezTo>
                    <a:pt x="3068" y="12574"/>
                    <a:pt x="444" y="15194"/>
                    <a:pt x="1823" y="20484"/>
                  </a:cubicBezTo>
                  <a:cubicBezTo>
                    <a:pt x="2876" y="24524"/>
                    <a:pt x="7024" y="26428"/>
                    <a:pt x="10557" y="26428"/>
                  </a:cubicBezTo>
                  <a:cubicBezTo>
                    <a:pt x="11651" y="26428"/>
                    <a:pt x="12686" y="26245"/>
                    <a:pt x="13552" y="25887"/>
                  </a:cubicBezTo>
                  <a:cubicBezTo>
                    <a:pt x="17623" y="24199"/>
                    <a:pt x="19298" y="20751"/>
                    <a:pt x="19188" y="16769"/>
                  </a:cubicBezTo>
                  <a:cubicBezTo>
                    <a:pt x="19062" y="12228"/>
                    <a:pt x="15368" y="10454"/>
                    <a:pt x="12579" y="8464"/>
                  </a:cubicBezTo>
                  <a:cubicBezTo>
                    <a:pt x="10466" y="6954"/>
                    <a:pt x="12318" y="5351"/>
                    <a:pt x="11713" y="2701"/>
                  </a:cubicBezTo>
                  <a:cubicBezTo>
                    <a:pt x="11365" y="1165"/>
                    <a:pt x="9939" y="1"/>
                    <a:pt x="76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7" name="Google Shape;1697;p57"/>
            <p:cNvSpPr/>
            <p:nvPr/>
          </p:nvSpPr>
          <p:spPr>
            <a:xfrm>
              <a:off x="1424008" y="-600761"/>
              <a:ext cx="316388" cy="665920"/>
            </a:xfrm>
            <a:custGeom>
              <a:avLst/>
              <a:gdLst/>
              <a:ahLst/>
              <a:cxnLst/>
              <a:rect l="l" t="t" r="r" b="b"/>
              <a:pathLst>
                <a:path w="7828" h="16475" extrusionOk="0">
                  <a:moveTo>
                    <a:pt x="2467" y="0"/>
                  </a:moveTo>
                  <a:lnTo>
                    <a:pt x="1" y="812"/>
                  </a:lnTo>
                  <a:lnTo>
                    <a:pt x="3049" y="16475"/>
                  </a:lnTo>
                  <a:lnTo>
                    <a:pt x="7828" y="15643"/>
                  </a:lnTo>
                  <a:lnTo>
                    <a:pt x="24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8" name="Google Shape;1698;p57"/>
            <p:cNvSpPr/>
            <p:nvPr/>
          </p:nvSpPr>
          <p:spPr>
            <a:xfrm>
              <a:off x="1534391" y="-45165"/>
              <a:ext cx="224196" cy="213620"/>
            </a:xfrm>
            <a:custGeom>
              <a:avLst/>
              <a:gdLst/>
              <a:ahLst/>
              <a:cxnLst/>
              <a:rect l="l" t="t" r="r" b="b"/>
              <a:pathLst>
                <a:path w="5547" h="5285" extrusionOk="0">
                  <a:moveTo>
                    <a:pt x="2649" y="0"/>
                  </a:moveTo>
                  <a:cubicBezTo>
                    <a:pt x="2420" y="0"/>
                    <a:pt x="2189" y="35"/>
                    <a:pt x="1962" y="107"/>
                  </a:cubicBezTo>
                  <a:cubicBezTo>
                    <a:pt x="678" y="522"/>
                    <a:pt x="1" y="1990"/>
                    <a:pt x="452" y="3387"/>
                  </a:cubicBezTo>
                  <a:cubicBezTo>
                    <a:pt x="820" y="4538"/>
                    <a:pt x="1836" y="5285"/>
                    <a:pt x="2898" y="5285"/>
                  </a:cubicBezTo>
                  <a:cubicBezTo>
                    <a:pt x="3128" y="5285"/>
                    <a:pt x="3359" y="5250"/>
                    <a:pt x="3587" y="5177"/>
                  </a:cubicBezTo>
                  <a:cubicBezTo>
                    <a:pt x="4871" y="4762"/>
                    <a:pt x="5546" y="3294"/>
                    <a:pt x="5097" y="1897"/>
                  </a:cubicBezTo>
                  <a:cubicBezTo>
                    <a:pt x="4726" y="746"/>
                    <a:pt x="3711" y="0"/>
                    <a:pt x="26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9" name="Google Shape;1699;p57"/>
            <p:cNvSpPr/>
            <p:nvPr/>
          </p:nvSpPr>
          <p:spPr>
            <a:xfrm>
              <a:off x="1434961" y="-541426"/>
              <a:ext cx="240565" cy="1031559"/>
            </a:xfrm>
            <a:custGeom>
              <a:avLst/>
              <a:gdLst/>
              <a:ahLst/>
              <a:cxnLst/>
              <a:rect l="l" t="t" r="r" b="b"/>
              <a:pathLst>
                <a:path w="5952" h="25521" extrusionOk="0">
                  <a:moveTo>
                    <a:pt x="96" y="1"/>
                  </a:moveTo>
                  <a:cubicBezTo>
                    <a:pt x="53" y="1"/>
                    <a:pt x="1" y="33"/>
                    <a:pt x="11" y="77"/>
                  </a:cubicBezTo>
                  <a:cubicBezTo>
                    <a:pt x="937" y="4142"/>
                    <a:pt x="1864" y="8207"/>
                    <a:pt x="2790" y="12272"/>
                  </a:cubicBezTo>
                  <a:cubicBezTo>
                    <a:pt x="3790" y="16659"/>
                    <a:pt x="4788" y="21045"/>
                    <a:pt x="5791" y="25431"/>
                  </a:cubicBezTo>
                  <a:cubicBezTo>
                    <a:pt x="5797" y="25450"/>
                    <a:pt x="5799" y="25468"/>
                    <a:pt x="5803" y="25487"/>
                  </a:cubicBezTo>
                  <a:cubicBezTo>
                    <a:pt x="5809" y="25511"/>
                    <a:pt x="5830" y="25521"/>
                    <a:pt x="5854" y="25521"/>
                  </a:cubicBezTo>
                  <a:cubicBezTo>
                    <a:pt x="5898" y="25521"/>
                    <a:pt x="5951" y="25488"/>
                    <a:pt x="5942" y="25446"/>
                  </a:cubicBezTo>
                  <a:cubicBezTo>
                    <a:pt x="5014" y="21381"/>
                    <a:pt x="4088" y="17318"/>
                    <a:pt x="3161" y="13251"/>
                  </a:cubicBezTo>
                  <a:cubicBezTo>
                    <a:pt x="2163" y="8863"/>
                    <a:pt x="1162" y="4479"/>
                    <a:pt x="160" y="91"/>
                  </a:cubicBezTo>
                  <a:cubicBezTo>
                    <a:pt x="156" y="73"/>
                    <a:pt x="154" y="54"/>
                    <a:pt x="148" y="37"/>
                  </a:cubicBezTo>
                  <a:cubicBezTo>
                    <a:pt x="143" y="12"/>
                    <a:pt x="121" y="1"/>
                    <a:pt x="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0" name="Google Shape;1700;p57"/>
            <p:cNvSpPr/>
            <p:nvPr/>
          </p:nvSpPr>
          <p:spPr>
            <a:xfrm>
              <a:off x="1452665" y="-561232"/>
              <a:ext cx="264088" cy="1037541"/>
            </a:xfrm>
            <a:custGeom>
              <a:avLst/>
              <a:gdLst/>
              <a:ahLst/>
              <a:cxnLst/>
              <a:rect l="l" t="t" r="r" b="b"/>
              <a:pathLst>
                <a:path w="6534" h="25669" extrusionOk="0">
                  <a:moveTo>
                    <a:pt x="97" y="0"/>
                  </a:moveTo>
                  <a:cubicBezTo>
                    <a:pt x="54" y="0"/>
                    <a:pt x="1" y="32"/>
                    <a:pt x="10" y="74"/>
                  </a:cubicBezTo>
                  <a:cubicBezTo>
                    <a:pt x="1014" y="4104"/>
                    <a:pt x="2021" y="8133"/>
                    <a:pt x="3025" y="12161"/>
                  </a:cubicBezTo>
                  <a:cubicBezTo>
                    <a:pt x="4139" y="16621"/>
                    <a:pt x="5251" y="21080"/>
                    <a:pt x="6363" y="25538"/>
                  </a:cubicBezTo>
                  <a:cubicBezTo>
                    <a:pt x="6369" y="25569"/>
                    <a:pt x="6378" y="25604"/>
                    <a:pt x="6386" y="25637"/>
                  </a:cubicBezTo>
                  <a:cubicBezTo>
                    <a:pt x="6391" y="25659"/>
                    <a:pt x="6412" y="25669"/>
                    <a:pt x="6435" y="25669"/>
                  </a:cubicBezTo>
                  <a:cubicBezTo>
                    <a:pt x="6479" y="25669"/>
                    <a:pt x="6533" y="25638"/>
                    <a:pt x="6523" y="25596"/>
                  </a:cubicBezTo>
                  <a:cubicBezTo>
                    <a:pt x="5518" y="21566"/>
                    <a:pt x="4512" y="17535"/>
                    <a:pt x="3508" y="13507"/>
                  </a:cubicBezTo>
                  <a:cubicBezTo>
                    <a:pt x="2394" y="9049"/>
                    <a:pt x="1282" y="4590"/>
                    <a:pt x="172" y="130"/>
                  </a:cubicBezTo>
                  <a:cubicBezTo>
                    <a:pt x="163" y="99"/>
                    <a:pt x="155" y="66"/>
                    <a:pt x="147" y="33"/>
                  </a:cubicBezTo>
                  <a:cubicBezTo>
                    <a:pt x="141" y="10"/>
                    <a:pt x="120" y="0"/>
                    <a:pt x="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1" name="Google Shape;1701;p57"/>
            <p:cNvSpPr/>
            <p:nvPr/>
          </p:nvSpPr>
          <p:spPr>
            <a:xfrm>
              <a:off x="1469479" y="-576469"/>
              <a:ext cx="304829" cy="1033176"/>
            </a:xfrm>
            <a:custGeom>
              <a:avLst/>
              <a:gdLst/>
              <a:ahLst/>
              <a:cxnLst/>
              <a:rect l="l" t="t" r="r" b="b"/>
              <a:pathLst>
                <a:path w="7542" h="25561" extrusionOk="0">
                  <a:moveTo>
                    <a:pt x="114" y="1"/>
                  </a:moveTo>
                  <a:cubicBezTo>
                    <a:pt x="72" y="1"/>
                    <a:pt x="1" y="30"/>
                    <a:pt x="8" y="55"/>
                  </a:cubicBezTo>
                  <a:cubicBezTo>
                    <a:pt x="1160" y="4027"/>
                    <a:pt x="2313" y="8003"/>
                    <a:pt x="3464" y="11979"/>
                  </a:cubicBezTo>
                  <a:cubicBezTo>
                    <a:pt x="4761" y="16458"/>
                    <a:pt x="6057" y="20935"/>
                    <a:pt x="7355" y="25412"/>
                  </a:cubicBezTo>
                  <a:cubicBezTo>
                    <a:pt x="7368" y="25457"/>
                    <a:pt x="7380" y="25505"/>
                    <a:pt x="7397" y="25549"/>
                  </a:cubicBezTo>
                  <a:cubicBezTo>
                    <a:pt x="7399" y="25557"/>
                    <a:pt x="7411" y="25561"/>
                    <a:pt x="7426" y="25561"/>
                  </a:cubicBezTo>
                  <a:cubicBezTo>
                    <a:pt x="7468" y="25561"/>
                    <a:pt x="7541" y="25532"/>
                    <a:pt x="7533" y="25507"/>
                  </a:cubicBezTo>
                  <a:cubicBezTo>
                    <a:pt x="6382" y="21533"/>
                    <a:pt x="5229" y="17557"/>
                    <a:pt x="4077" y="13582"/>
                  </a:cubicBezTo>
                  <a:cubicBezTo>
                    <a:pt x="2781" y="9105"/>
                    <a:pt x="1485" y="4626"/>
                    <a:pt x="186" y="151"/>
                  </a:cubicBezTo>
                  <a:cubicBezTo>
                    <a:pt x="174" y="103"/>
                    <a:pt x="161" y="58"/>
                    <a:pt x="145" y="14"/>
                  </a:cubicBezTo>
                  <a:cubicBezTo>
                    <a:pt x="142" y="5"/>
                    <a:pt x="130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2" name="Google Shape;1702;p57"/>
            <p:cNvSpPr/>
            <p:nvPr/>
          </p:nvSpPr>
          <p:spPr>
            <a:xfrm>
              <a:off x="1490658" y="-577359"/>
              <a:ext cx="336476" cy="1017008"/>
            </a:xfrm>
            <a:custGeom>
              <a:avLst/>
              <a:gdLst/>
              <a:ahLst/>
              <a:cxnLst/>
              <a:rect l="l" t="t" r="r" b="b"/>
              <a:pathLst>
                <a:path w="8325" h="25161" extrusionOk="0">
                  <a:moveTo>
                    <a:pt x="110" y="1"/>
                  </a:moveTo>
                  <a:cubicBezTo>
                    <a:pt x="67" y="1"/>
                    <a:pt x="1" y="31"/>
                    <a:pt x="8" y="59"/>
                  </a:cubicBezTo>
                  <a:lnTo>
                    <a:pt x="3860" y="11877"/>
                  </a:lnTo>
                  <a:cubicBezTo>
                    <a:pt x="5286" y="16265"/>
                    <a:pt x="6717" y="20650"/>
                    <a:pt x="8146" y="25034"/>
                  </a:cubicBezTo>
                  <a:cubicBezTo>
                    <a:pt x="8159" y="25071"/>
                    <a:pt x="8169" y="25107"/>
                    <a:pt x="8179" y="25144"/>
                  </a:cubicBezTo>
                  <a:cubicBezTo>
                    <a:pt x="8183" y="25156"/>
                    <a:pt x="8196" y="25160"/>
                    <a:pt x="8213" y="25160"/>
                  </a:cubicBezTo>
                  <a:cubicBezTo>
                    <a:pt x="8257" y="25160"/>
                    <a:pt x="8325" y="25129"/>
                    <a:pt x="8316" y="25103"/>
                  </a:cubicBezTo>
                  <a:lnTo>
                    <a:pt x="4464" y="13283"/>
                  </a:lnTo>
                  <a:cubicBezTo>
                    <a:pt x="3036" y="8895"/>
                    <a:pt x="1607" y="4511"/>
                    <a:pt x="178" y="125"/>
                  </a:cubicBezTo>
                  <a:cubicBezTo>
                    <a:pt x="166" y="90"/>
                    <a:pt x="155" y="53"/>
                    <a:pt x="145" y="17"/>
                  </a:cubicBezTo>
                  <a:cubicBezTo>
                    <a:pt x="141" y="6"/>
                    <a:pt x="128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3" name="Google Shape;1703;p57"/>
            <p:cNvSpPr/>
            <p:nvPr/>
          </p:nvSpPr>
          <p:spPr>
            <a:xfrm>
              <a:off x="1513737" y="-577925"/>
              <a:ext cx="358422" cy="1002699"/>
            </a:xfrm>
            <a:custGeom>
              <a:avLst/>
              <a:gdLst/>
              <a:ahLst/>
              <a:cxnLst/>
              <a:rect l="l" t="t" r="r" b="b"/>
              <a:pathLst>
                <a:path w="8868" h="24807" extrusionOk="0">
                  <a:moveTo>
                    <a:pt x="119" y="0"/>
                  </a:moveTo>
                  <a:cubicBezTo>
                    <a:pt x="77" y="0"/>
                    <a:pt x="1" y="30"/>
                    <a:pt x="9" y="52"/>
                  </a:cubicBezTo>
                  <a:cubicBezTo>
                    <a:pt x="1394" y="3980"/>
                    <a:pt x="2775" y="7911"/>
                    <a:pt x="4161" y="11839"/>
                  </a:cubicBezTo>
                  <a:cubicBezTo>
                    <a:pt x="5672" y="16134"/>
                    <a:pt x="7184" y="20428"/>
                    <a:pt x="8698" y="24723"/>
                  </a:cubicBezTo>
                  <a:cubicBezTo>
                    <a:pt x="8706" y="24746"/>
                    <a:pt x="8716" y="24771"/>
                    <a:pt x="8724" y="24796"/>
                  </a:cubicBezTo>
                  <a:cubicBezTo>
                    <a:pt x="8727" y="24803"/>
                    <a:pt x="8736" y="24806"/>
                    <a:pt x="8749" y="24806"/>
                  </a:cubicBezTo>
                  <a:cubicBezTo>
                    <a:pt x="8791" y="24806"/>
                    <a:pt x="8867" y="24775"/>
                    <a:pt x="8861" y="24754"/>
                  </a:cubicBezTo>
                  <a:cubicBezTo>
                    <a:pt x="7476" y="20824"/>
                    <a:pt x="6095" y="16894"/>
                    <a:pt x="4709" y="12965"/>
                  </a:cubicBezTo>
                  <a:cubicBezTo>
                    <a:pt x="3196" y="8671"/>
                    <a:pt x="1684" y="4378"/>
                    <a:pt x="172" y="83"/>
                  </a:cubicBezTo>
                  <a:cubicBezTo>
                    <a:pt x="164" y="60"/>
                    <a:pt x="154" y="33"/>
                    <a:pt x="145" y="11"/>
                  </a:cubicBezTo>
                  <a:cubicBezTo>
                    <a:pt x="143" y="3"/>
                    <a:pt x="133" y="0"/>
                    <a:pt x="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4" name="Google Shape;1704;p57"/>
            <p:cNvSpPr/>
            <p:nvPr/>
          </p:nvSpPr>
          <p:spPr>
            <a:xfrm>
              <a:off x="1339654" y="-803785"/>
              <a:ext cx="281225" cy="281647"/>
            </a:xfrm>
            <a:custGeom>
              <a:avLst/>
              <a:gdLst/>
              <a:ahLst/>
              <a:cxnLst/>
              <a:rect l="l" t="t" r="r" b="b"/>
              <a:pathLst>
                <a:path w="6958" h="6968" extrusionOk="0">
                  <a:moveTo>
                    <a:pt x="3085" y="1414"/>
                  </a:moveTo>
                  <a:cubicBezTo>
                    <a:pt x="3261" y="1414"/>
                    <a:pt x="3576" y="2129"/>
                    <a:pt x="3798" y="3050"/>
                  </a:cubicBezTo>
                  <a:cubicBezTo>
                    <a:pt x="4026" y="3992"/>
                    <a:pt x="4069" y="4789"/>
                    <a:pt x="3895" y="4833"/>
                  </a:cubicBezTo>
                  <a:cubicBezTo>
                    <a:pt x="3891" y="4834"/>
                    <a:pt x="3886" y="4834"/>
                    <a:pt x="3881" y="4834"/>
                  </a:cubicBezTo>
                  <a:cubicBezTo>
                    <a:pt x="3706" y="4834"/>
                    <a:pt x="3390" y="4117"/>
                    <a:pt x="3168" y="3199"/>
                  </a:cubicBezTo>
                  <a:cubicBezTo>
                    <a:pt x="2941" y="2254"/>
                    <a:pt x="2897" y="1457"/>
                    <a:pt x="3071" y="1416"/>
                  </a:cubicBezTo>
                  <a:cubicBezTo>
                    <a:pt x="3076" y="1415"/>
                    <a:pt x="3081" y="1414"/>
                    <a:pt x="3085" y="1414"/>
                  </a:cubicBezTo>
                  <a:close/>
                  <a:moveTo>
                    <a:pt x="1726" y="1899"/>
                  </a:moveTo>
                  <a:cubicBezTo>
                    <a:pt x="1903" y="1899"/>
                    <a:pt x="2218" y="2615"/>
                    <a:pt x="2440" y="3532"/>
                  </a:cubicBezTo>
                  <a:cubicBezTo>
                    <a:pt x="2667" y="4474"/>
                    <a:pt x="2711" y="5274"/>
                    <a:pt x="2537" y="5317"/>
                  </a:cubicBezTo>
                  <a:cubicBezTo>
                    <a:pt x="2532" y="5318"/>
                    <a:pt x="2527" y="5319"/>
                    <a:pt x="2522" y="5319"/>
                  </a:cubicBezTo>
                  <a:cubicBezTo>
                    <a:pt x="2345" y="5319"/>
                    <a:pt x="2032" y="4602"/>
                    <a:pt x="1810" y="3683"/>
                  </a:cubicBezTo>
                  <a:cubicBezTo>
                    <a:pt x="1582" y="2737"/>
                    <a:pt x="1539" y="1940"/>
                    <a:pt x="1711" y="1900"/>
                  </a:cubicBezTo>
                  <a:cubicBezTo>
                    <a:pt x="1716" y="1899"/>
                    <a:pt x="1721" y="1899"/>
                    <a:pt x="1726" y="1899"/>
                  </a:cubicBezTo>
                  <a:close/>
                  <a:moveTo>
                    <a:pt x="2266" y="1"/>
                  </a:moveTo>
                  <a:cubicBezTo>
                    <a:pt x="2148" y="1"/>
                    <a:pt x="2023" y="17"/>
                    <a:pt x="1891" y="51"/>
                  </a:cubicBezTo>
                  <a:cubicBezTo>
                    <a:pt x="0" y="540"/>
                    <a:pt x="1013" y="2339"/>
                    <a:pt x="1077" y="3820"/>
                  </a:cubicBezTo>
                  <a:cubicBezTo>
                    <a:pt x="1139" y="5301"/>
                    <a:pt x="671" y="5207"/>
                    <a:pt x="1201" y="6303"/>
                  </a:cubicBezTo>
                  <a:cubicBezTo>
                    <a:pt x="1458" y="6831"/>
                    <a:pt x="2034" y="6968"/>
                    <a:pt x="2562" y="6968"/>
                  </a:cubicBezTo>
                  <a:cubicBezTo>
                    <a:pt x="3125" y="6968"/>
                    <a:pt x="3632" y="6812"/>
                    <a:pt x="3632" y="6812"/>
                  </a:cubicBezTo>
                  <a:cubicBezTo>
                    <a:pt x="6958" y="6098"/>
                    <a:pt x="5229" y="4141"/>
                    <a:pt x="4678" y="3460"/>
                  </a:cubicBezTo>
                  <a:cubicBezTo>
                    <a:pt x="4166" y="2828"/>
                    <a:pt x="3829" y="1"/>
                    <a:pt x="22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5" name="Google Shape;1705;p57"/>
            <p:cNvSpPr/>
            <p:nvPr/>
          </p:nvSpPr>
          <p:spPr>
            <a:xfrm>
              <a:off x="1641703" y="364600"/>
              <a:ext cx="257136" cy="132941"/>
            </a:xfrm>
            <a:custGeom>
              <a:avLst/>
              <a:gdLst/>
              <a:ahLst/>
              <a:cxnLst/>
              <a:rect l="l" t="t" r="r" b="b"/>
              <a:pathLst>
                <a:path w="6362" h="3289" extrusionOk="0">
                  <a:moveTo>
                    <a:pt x="5602" y="0"/>
                  </a:moveTo>
                  <a:lnTo>
                    <a:pt x="1" y="1963"/>
                  </a:lnTo>
                  <a:lnTo>
                    <a:pt x="311" y="3288"/>
                  </a:lnTo>
                  <a:lnTo>
                    <a:pt x="6362" y="1311"/>
                  </a:lnTo>
                  <a:lnTo>
                    <a:pt x="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706" name="Google Shape;1706;p57"/>
          <p:cNvGrpSpPr/>
          <p:nvPr/>
        </p:nvGrpSpPr>
        <p:grpSpPr>
          <a:xfrm>
            <a:off x="620661" y="651789"/>
            <a:ext cx="540453" cy="501430"/>
            <a:chOff x="7423831" y="989474"/>
            <a:chExt cx="215389" cy="199836"/>
          </a:xfrm>
        </p:grpSpPr>
        <p:sp>
          <p:nvSpPr>
            <p:cNvPr id="1707" name="Google Shape;1707;p57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8" name="Google Shape;1708;p57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709" name="Google Shape;1709;p57"/>
          <p:cNvSpPr/>
          <p:nvPr/>
        </p:nvSpPr>
        <p:spPr>
          <a:xfrm>
            <a:off x="7654391" y="922453"/>
            <a:ext cx="231562" cy="311358"/>
          </a:xfrm>
          <a:custGeom>
            <a:avLst/>
            <a:gdLst/>
            <a:ahLst/>
            <a:cxnLst/>
            <a:rect l="l" t="t" r="r" b="b"/>
            <a:pathLst>
              <a:path w="2891" h="3887" extrusionOk="0">
                <a:moveTo>
                  <a:pt x="332" y="1"/>
                </a:moveTo>
                <a:cubicBezTo>
                  <a:pt x="183" y="1"/>
                  <a:pt x="1" y="255"/>
                  <a:pt x="126" y="367"/>
                </a:cubicBezTo>
                <a:cubicBezTo>
                  <a:pt x="664" y="854"/>
                  <a:pt x="1575" y="1720"/>
                  <a:pt x="1724" y="2589"/>
                </a:cubicBezTo>
                <a:cubicBezTo>
                  <a:pt x="1271" y="2763"/>
                  <a:pt x="619" y="3188"/>
                  <a:pt x="944" y="3726"/>
                </a:cubicBezTo>
                <a:cubicBezTo>
                  <a:pt x="1014" y="3842"/>
                  <a:pt x="1120" y="3887"/>
                  <a:pt x="1236" y="3887"/>
                </a:cubicBezTo>
                <a:cubicBezTo>
                  <a:pt x="1415" y="3887"/>
                  <a:pt x="1615" y="3780"/>
                  <a:pt x="1731" y="3668"/>
                </a:cubicBezTo>
                <a:cubicBezTo>
                  <a:pt x="2890" y="2540"/>
                  <a:pt x="1209" y="755"/>
                  <a:pt x="412" y="32"/>
                </a:cubicBezTo>
                <a:cubicBezTo>
                  <a:pt x="388" y="10"/>
                  <a:pt x="360" y="1"/>
                  <a:pt x="3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710" name="Google Shape;1710;p57"/>
          <p:cNvGrpSpPr/>
          <p:nvPr/>
        </p:nvGrpSpPr>
        <p:grpSpPr>
          <a:xfrm>
            <a:off x="4141133" y="4239394"/>
            <a:ext cx="861740" cy="642705"/>
            <a:chOff x="7248899" y="-836968"/>
            <a:chExt cx="343432" cy="256139"/>
          </a:xfrm>
        </p:grpSpPr>
        <p:sp>
          <p:nvSpPr>
            <p:cNvPr id="1711" name="Google Shape;1711;p57"/>
            <p:cNvSpPr/>
            <p:nvPr/>
          </p:nvSpPr>
          <p:spPr>
            <a:xfrm>
              <a:off x="7248899" y="-826136"/>
              <a:ext cx="204068" cy="183951"/>
            </a:xfrm>
            <a:custGeom>
              <a:avLst/>
              <a:gdLst/>
              <a:ahLst/>
              <a:cxnLst/>
              <a:rect l="l" t="t" r="r" b="b"/>
              <a:pathLst>
                <a:path w="5049" h="4551" extrusionOk="0">
                  <a:moveTo>
                    <a:pt x="4602" y="1"/>
                  </a:moveTo>
                  <a:cubicBezTo>
                    <a:pt x="4487" y="1"/>
                    <a:pt x="4384" y="44"/>
                    <a:pt x="4351" y="149"/>
                  </a:cubicBezTo>
                  <a:cubicBezTo>
                    <a:pt x="4024" y="1190"/>
                    <a:pt x="3424" y="2973"/>
                    <a:pt x="2332" y="3721"/>
                  </a:cubicBezTo>
                  <a:cubicBezTo>
                    <a:pt x="1990" y="3387"/>
                    <a:pt x="1445" y="3005"/>
                    <a:pt x="961" y="3005"/>
                  </a:cubicBezTo>
                  <a:cubicBezTo>
                    <a:pt x="710" y="3005"/>
                    <a:pt x="475" y="3108"/>
                    <a:pt x="295" y="3375"/>
                  </a:cubicBezTo>
                  <a:cubicBezTo>
                    <a:pt x="1" y="3806"/>
                    <a:pt x="500" y="4265"/>
                    <a:pt x="870" y="4410"/>
                  </a:cubicBezTo>
                  <a:cubicBezTo>
                    <a:pt x="1120" y="4506"/>
                    <a:pt x="1359" y="4550"/>
                    <a:pt x="1587" y="4550"/>
                  </a:cubicBezTo>
                  <a:cubicBezTo>
                    <a:pt x="3427" y="4550"/>
                    <a:pt x="4564" y="1695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2" name="Google Shape;1712;p57"/>
            <p:cNvSpPr/>
            <p:nvPr/>
          </p:nvSpPr>
          <p:spPr>
            <a:xfrm>
              <a:off x="7389677" y="-769146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68" y="0"/>
                  </a:moveTo>
                  <a:cubicBezTo>
                    <a:pt x="4346" y="0"/>
                    <a:pt x="4236" y="47"/>
                    <a:pt x="4206" y="157"/>
                  </a:cubicBezTo>
                  <a:cubicBezTo>
                    <a:pt x="3923" y="1209"/>
                    <a:pt x="3388" y="3015"/>
                    <a:pt x="2326" y="3802"/>
                  </a:cubicBezTo>
                  <a:cubicBezTo>
                    <a:pt x="1980" y="3488"/>
                    <a:pt x="1439" y="3136"/>
                    <a:pt x="964" y="3136"/>
                  </a:cubicBezTo>
                  <a:cubicBezTo>
                    <a:pt x="700" y="3136"/>
                    <a:pt x="456" y="3245"/>
                    <a:pt x="278" y="3530"/>
                  </a:cubicBezTo>
                  <a:cubicBezTo>
                    <a:pt x="1" y="3973"/>
                    <a:pt x="514" y="4412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0"/>
                    <a:pt x="4852" y="308"/>
                  </a:cubicBezTo>
                  <a:cubicBezTo>
                    <a:pt x="4901" y="128"/>
                    <a:pt x="4669" y="0"/>
                    <a:pt x="4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3" name="Google Shape;1713;p57"/>
            <p:cNvSpPr/>
            <p:nvPr/>
          </p:nvSpPr>
          <p:spPr>
            <a:xfrm>
              <a:off x="7419950" y="-836968"/>
              <a:ext cx="172381" cy="88722"/>
            </a:xfrm>
            <a:custGeom>
              <a:avLst/>
              <a:gdLst/>
              <a:ahLst/>
              <a:cxnLst/>
              <a:rect l="l" t="t" r="r" b="b"/>
              <a:pathLst>
                <a:path w="4265" h="2195" extrusionOk="0">
                  <a:moveTo>
                    <a:pt x="425" y="0"/>
                  </a:moveTo>
                  <a:cubicBezTo>
                    <a:pt x="116" y="0"/>
                    <a:pt x="0" y="484"/>
                    <a:pt x="335" y="539"/>
                  </a:cubicBezTo>
                  <a:cubicBezTo>
                    <a:pt x="1546" y="733"/>
                    <a:pt x="2728" y="1338"/>
                    <a:pt x="3658" y="2125"/>
                  </a:cubicBezTo>
                  <a:cubicBezTo>
                    <a:pt x="3716" y="2174"/>
                    <a:pt x="3779" y="2195"/>
                    <a:pt x="3841" y="2195"/>
                  </a:cubicBezTo>
                  <a:cubicBezTo>
                    <a:pt x="4066" y="2195"/>
                    <a:pt x="4265" y="1920"/>
                    <a:pt x="4054" y="1740"/>
                  </a:cubicBezTo>
                  <a:cubicBezTo>
                    <a:pt x="3051" y="891"/>
                    <a:pt x="1786" y="218"/>
                    <a:pt x="475" y="5"/>
                  </a:cubicBezTo>
                  <a:cubicBezTo>
                    <a:pt x="458" y="2"/>
                    <a:pt x="441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714" name="Google Shape;1714;p57"/>
          <p:cNvGrpSpPr/>
          <p:nvPr/>
        </p:nvGrpSpPr>
        <p:grpSpPr>
          <a:xfrm>
            <a:off x="5002869" y="1063877"/>
            <a:ext cx="478821" cy="540522"/>
            <a:chOff x="7352977" y="-304047"/>
            <a:chExt cx="263566" cy="297530"/>
          </a:xfrm>
        </p:grpSpPr>
        <p:sp>
          <p:nvSpPr>
            <p:cNvPr id="1715" name="Google Shape;1715;p57"/>
            <p:cNvSpPr/>
            <p:nvPr/>
          </p:nvSpPr>
          <p:spPr>
            <a:xfrm>
              <a:off x="7353341" y="-236144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60" y="258"/>
                    <a:pt x="285" y="442"/>
                  </a:cubicBezTo>
                  <a:cubicBezTo>
                    <a:pt x="858" y="1298"/>
                    <a:pt x="1819" y="2797"/>
                    <a:pt x="1724" y="4043"/>
                  </a:cubicBezTo>
                  <a:cubicBezTo>
                    <a:pt x="1042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4" y="5681"/>
                    <a:pt x="1211" y="5613"/>
                    <a:pt x="1361" y="5526"/>
                  </a:cubicBezTo>
                  <a:cubicBezTo>
                    <a:pt x="3345" y="4377"/>
                    <a:pt x="1643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6" name="Google Shape;1716;p57"/>
            <p:cNvSpPr/>
            <p:nvPr/>
          </p:nvSpPr>
          <p:spPr>
            <a:xfrm>
              <a:off x="7481427" y="-302309"/>
              <a:ext cx="135116" cy="229424"/>
            </a:xfrm>
            <a:custGeom>
              <a:avLst/>
              <a:gdLst/>
              <a:ahLst/>
              <a:cxnLst/>
              <a:rect l="l" t="t" r="r" b="b"/>
              <a:pathLst>
                <a:path w="3343" h="5676" extrusionOk="0">
                  <a:moveTo>
                    <a:pt x="483" y="1"/>
                  </a:moveTo>
                  <a:cubicBezTo>
                    <a:pt x="277" y="1"/>
                    <a:pt x="1" y="276"/>
                    <a:pt x="133" y="458"/>
                  </a:cubicBezTo>
                  <a:cubicBezTo>
                    <a:pt x="741" y="1290"/>
                    <a:pt x="1756" y="2752"/>
                    <a:pt x="1706" y="4001"/>
                  </a:cubicBezTo>
                  <a:cubicBezTo>
                    <a:pt x="1029" y="4109"/>
                    <a:pt x="0" y="4510"/>
                    <a:pt x="296" y="5351"/>
                  </a:cubicBezTo>
                  <a:cubicBezTo>
                    <a:pt x="380" y="5590"/>
                    <a:pt x="585" y="5675"/>
                    <a:pt x="807" y="5675"/>
                  </a:cubicBezTo>
                  <a:cubicBezTo>
                    <a:pt x="1020" y="5675"/>
                    <a:pt x="1248" y="5597"/>
                    <a:pt x="1404" y="5500"/>
                  </a:cubicBezTo>
                  <a:cubicBezTo>
                    <a:pt x="3342" y="4274"/>
                    <a:pt x="1526" y="1307"/>
                    <a:pt x="625" y="71"/>
                  </a:cubicBezTo>
                  <a:cubicBezTo>
                    <a:pt x="590" y="22"/>
                    <a:pt x="539" y="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7" name="Google Shape;1717;p57"/>
            <p:cNvSpPr/>
            <p:nvPr/>
          </p:nvSpPr>
          <p:spPr>
            <a:xfrm>
              <a:off x="7352977" y="-304047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3" y="1"/>
                  </a:moveTo>
                  <a:cubicBezTo>
                    <a:pt x="3627" y="1"/>
                    <a:pt x="3609" y="3"/>
                    <a:pt x="3590" y="6"/>
                  </a:cubicBezTo>
                  <a:cubicBezTo>
                    <a:pt x="2375" y="244"/>
                    <a:pt x="1126" y="774"/>
                    <a:pt x="194" y="1615"/>
                  </a:cubicBezTo>
                  <a:cubicBezTo>
                    <a:pt x="0" y="1796"/>
                    <a:pt x="156" y="2102"/>
                    <a:pt x="355" y="2102"/>
                  </a:cubicBezTo>
                  <a:cubicBezTo>
                    <a:pt x="404" y="2102"/>
                    <a:pt x="457" y="2083"/>
                    <a:pt x="507" y="2037"/>
                  </a:cubicBezTo>
                  <a:cubicBezTo>
                    <a:pt x="1370" y="1259"/>
                    <a:pt x="2513" y="745"/>
                    <a:pt x="3642" y="526"/>
                  </a:cubicBezTo>
                  <a:cubicBezTo>
                    <a:pt x="3953" y="467"/>
                    <a:pt x="3926" y="1"/>
                    <a:pt x="3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718" name="Google Shape;1718;p57"/>
          <p:cNvGrpSpPr/>
          <p:nvPr/>
        </p:nvGrpSpPr>
        <p:grpSpPr>
          <a:xfrm rot="-1311926">
            <a:off x="3888941" y="2219462"/>
            <a:ext cx="540455" cy="501432"/>
            <a:chOff x="7423831" y="989474"/>
            <a:chExt cx="215389" cy="199836"/>
          </a:xfrm>
        </p:grpSpPr>
        <p:sp>
          <p:nvSpPr>
            <p:cNvPr id="1719" name="Google Shape;1719;p57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0" name="Google Shape;1720;p57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49"/>
          <p:cNvSpPr/>
          <p:nvPr/>
        </p:nvSpPr>
        <p:spPr>
          <a:xfrm>
            <a:off x="-294974" y="3552825"/>
            <a:ext cx="1497115" cy="1374179"/>
          </a:xfrm>
          <a:custGeom>
            <a:avLst/>
            <a:gdLst/>
            <a:ahLst/>
            <a:cxnLst/>
            <a:rect l="l" t="t" r="r" b="b"/>
            <a:pathLst>
              <a:path w="23335" h="21418" extrusionOk="0">
                <a:moveTo>
                  <a:pt x="11252" y="5667"/>
                </a:moveTo>
                <a:cubicBezTo>
                  <a:pt x="11428" y="5756"/>
                  <a:pt x="11602" y="5852"/>
                  <a:pt x="11771" y="5953"/>
                </a:cubicBezTo>
                <a:cubicBezTo>
                  <a:pt x="11761" y="5955"/>
                  <a:pt x="11753" y="5957"/>
                  <a:pt x="11742" y="5959"/>
                </a:cubicBezTo>
                <a:cubicBezTo>
                  <a:pt x="11613" y="5950"/>
                  <a:pt x="11483" y="5946"/>
                  <a:pt x="11354" y="5946"/>
                </a:cubicBezTo>
                <a:cubicBezTo>
                  <a:pt x="11158" y="5946"/>
                  <a:pt x="10964" y="5956"/>
                  <a:pt x="10773" y="5976"/>
                </a:cubicBezTo>
                <a:cubicBezTo>
                  <a:pt x="10929" y="5870"/>
                  <a:pt x="11086" y="5767"/>
                  <a:pt x="11252" y="5667"/>
                </a:cubicBezTo>
                <a:close/>
                <a:moveTo>
                  <a:pt x="9415" y="5199"/>
                </a:moveTo>
                <a:cubicBezTo>
                  <a:pt x="9438" y="5199"/>
                  <a:pt x="9462" y="5199"/>
                  <a:pt x="9485" y="5199"/>
                </a:cubicBezTo>
                <a:cubicBezTo>
                  <a:pt x="9465" y="5206"/>
                  <a:pt x="9444" y="5210"/>
                  <a:pt x="9425" y="5216"/>
                </a:cubicBezTo>
                <a:cubicBezTo>
                  <a:pt x="8437" y="5522"/>
                  <a:pt x="7678" y="6077"/>
                  <a:pt x="7114" y="6786"/>
                </a:cubicBezTo>
                <a:cubicBezTo>
                  <a:pt x="7154" y="6668"/>
                  <a:pt x="7102" y="6525"/>
                  <a:pt x="6978" y="6512"/>
                </a:cubicBezTo>
                <a:cubicBezTo>
                  <a:pt x="6988" y="6490"/>
                  <a:pt x="6998" y="6465"/>
                  <a:pt x="7009" y="6444"/>
                </a:cubicBezTo>
                <a:cubicBezTo>
                  <a:pt x="7060" y="6338"/>
                  <a:pt x="7114" y="6233"/>
                  <a:pt x="7168" y="6129"/>
                </a:cubicBezTo>
                <a:cubicBezTo>
                  <a:pt x="7797" y="5573"/>
                  <a:pt x="8542" y="5199"/>
                  <a:pt x="9415" y="5199"/>
                </a:cubicBezTo>
                <a:close/>
                <a:moveTo>
                  <a:pt x="12267" y="2765"/>
                </a:moveTo>
                <a:cubicBezTo>
                  <a:pt x="13114" y="2765"/>
                  <a:pt x="13967" y="2983"/>
                  <a:pt x="14791" y="3462"/>
                </a:cubicBezTo>
                <a:cubicBezTo>
                  <a:pt x="15950" y="4139"/>
                  <a:pt x="16868" y="5160"/>
                  <a:pt x="17464" y="6349"/>
                </a:cubicBezTo>
                <a:cubicBezTo>
                  <a:pt x="17381" y="6657"/>
                  <a:pt x="17271" y="6958"/>
                  <a:pt x="17135" y="7241"/>
                </a:cubicBezTo>
                <a:cubicBezTo>
                  <a:pt x="16319" y="6454"/>
                  <a:pt x="15377" y="5843"/>
                  <a:pt x="14171" y="5759"/>
                </a:cubicBezTo>
                <a:cubicBezTo>
                  <a:pt x="13985" y="5745"/>
                  <a:pt x="13784" y="5738"/>
                  <a:pt x="13576" y="5738"/>
                </a:cubicBezTo>
                <a:cubicBezTo>
                  <a:pt x="13391" y="5738"/>
                  <a:pt x="13199" y="5744"/>
                  <a:pt x="13006" y="5756"/>
                </a:cubicBezTo>
                <a:cubicBezTo>
                  <a:pt x="12680" y="5554"/>
                  <a:pt x="12341" y="5388"/>
                  <a:pt x="11989" y="5268"/>
                </a:cubicBezTo>
                <a:cubicBezTo>
                  <a:pt x="12728" y="4915"/>
                  <a:pt x="13516" y="4683"/>
                  <a:pt x="14288" y="4683"/>
                </a:cubicBezTo>
                <a:cubicBezTo>
                  <a:pt x="14955" y="4683"/>
                  <a:pt x="15610" y="4856"/>
                  <a:pt x="16211" y="5274"/>
                </a:cubicBezTo>
                <a:cubicBezTo>
                  <a:pt x="16250" y="5302"/>
                  <a:pt x="16290" y="5313"/>
                  <a:pt x="16329" y="5313"/>
                </a:cubicBezTo>
                <a:cubicBezTo>
                  <a:pt x="16506" y="5313"/>
                  <a:pt x="16642" y="5058"/>
                  <a:pt x="16458" y="4930"/>
                </a:cubicBezTo>
                <a:cubicBezTo>
                  <a:pt x="15781" y="4461"/>
                  <a:pt x="15044" y="4266"/>
                  <a:pt x="14297" y="4266"/>
                </a:cubicBezTo>
                <a:cubicBezTo>
                  <a:pt x="13309" y="4266"/>
                  <a:pt x="12302" y="4606"/>
                  <a:pt x="11386" y="5104"/>
                </a:cubicBezTo>
                <a:cubicBezTo>
                  <a:pt x="11142" y="5057"/>
                  <a:pt x="10898" y="5034"/>
                  <a:pt x="10645" y="5032"/>
                </a:cubicBezTo>
                <a:cubicBezTo>
                  <a:pt x="10217" y="4904"/>
                  <a:pt x="9786" y="4833"/>
                  <a:pt x="9358" y="4833"/>
                </a:cubicBezTo>
                <a:cubicBezTo>
                  <a:pt x="8796" y="4833"/>
                  <a:pt x="8241" y="4955"/>
                  <a:pt x="7709" y="5233"/>
                </a:cubicBezTo>
                <a:cubicBezTo>
                  <a:pt x="8108" y="4653"/>
                  <a:pt x="8589" y="4129"/>
                  <a:pt x="9171" y="3742"/>
                </a:cubicBezTo>
                <a:cubicBezTo>
                  <a:pt x="9272" y="3677"/>
                  <a:pt x="9371" y="3617"/>
                  <a:pt x="9473" y="3559"/>
                </a:cubicBezTo>
                <a:cubicBezTo>
                  <a:pt x="9525" y="3530"/>
                  <a:pt x="9574" y="3501"/>
                  <a:pt x="9626" y="3477"/>
                </a:cubicBezTo>
                <a:cubicBezTo>
                  <a:pt x="10059" y="3261"/>
                  <a:pt x="10491" y="3168"/>
                  <a:pt x="10917" y="3168"/>
                </a:cubicBezTo>
                <a:cubicBezTo>
                  <a:pt x="11797" y="3168"/>
                  <a:pt x="12650" y="3562"/>
                  <a:pt x="13424" y="4081"/>
                </a:cubicBezTo>
                <a:cubicBezTo>
                  <a:pt x="13463" y="4108"/>
                  <a:pt x="13503" y="4119"/>
                  <a:pt x="13540" y="4119"/>
                </a:cubicBezTo>
                <a:cubicBezTo>
                  <a:pt x="13720" y="4119"/>
                  <a:pt x="13856" y="3864"/>
                  <a:pt x="13668" y="3737"/>
                </a:cubicBezTo>
                <a:cubicBezTo>
                  <a:pt x="13035" y="3313"/>
                  <a:pt x="12343" y="2955"/>
                  <a:pt x="11616" y="2808"/>
                </a:cubicBezTo>
                <a:cubicBezTo>
                  <a:pt x="11832" y="2780"/>
                  <a:pt x="12050" y="2765"/>
                  <a:pt x="12267" y="2765"/>
                </a:cubicBezTo>
                <a:close/>
                <a:moveTo>
                  <a:pt x="11778" y="6386"/>
                </a:moveTo>
                <a:cubicBezTo>
                  <a:pt x="12057" y="6409"/>
                  <a:pt x="12337" y="6452"/>
                  <a:pt x="12612" y="6514"/>
                </a:cubicBezTo>
                <a:cubicBezTo>
                  <a:pt x="12662" y="6547"/>
                  <a:pt x="12712" y="6585"/>
                  <a:pt x="12757" y="6618"/>
                </a:cubicBezTo>
                <a:cubicBezTo>
                  <a:pt x="12797" y="6646"/>
                  <a:pt x="12837" y="6659"/>
                  <a:pt x="12874" y="6659"/>
                </a:cubicBezTo>
                <a:cubicBezTo>
                  <a:pt x="12922" y="6659"/>
                  <a:pt x="12966" y="6640"/>
                  <a:pt x="13001" y="6610"/>
                </a:cubicBezTo>
                <a:cubicBezTo>
                  <a:pt x="13275" y="6692"/>
                  <a:pt x="13544" y="6792"/>
                  <a:pt x="13809" y="6904"/>
                </a:cubicBezTo>
                <a:cubicBezTo>
                  <a:pt x="14128" y="7206"/>
                  <a:pt x="14420" y="7544"/>
                  <a:pt x="14683" y="7904"/>
                </a:cubicBezTo>
                <a:cubicBezTo>
                  <a:pt x="14066" y="7351"/>
                  <a:pt x="13347" y="6924"/>
                  <a:pt x="12587" y="6688"/>
                </a:cubicBezTo>
                <a:cubicBezTo>
                  <a:pt x="12208" y="6571"/>
                  <a:pt x="11852" y="6518"/>
                  <a:pt x="11518" y="6518"/>
                </a:cubicBezTo>
                <a:cubicBezTo>
                  <a:pt x="11477" y="6518"/>
                  <a:pt x="11435" y="6519"/>
                  <a:pt x="11395" y="6521"/>
                </a:cubicBezTo>
                <a:cubicBezTo>
                  <a:pt x="11519" y="6469"/>
                  <a:pt x="11647" y="6423"/>
                  <a:pt x="11778" y="6386"/>
                </a:cubicBezTo>
                <a:close/>
                <a:moveTo>
                  <a:pt x="13569" y="6152"/>
                </a:moveTo>
                <a:cubicBezTo>
                  <a:pt x="13848" y="6154"/>
                  <a:pt x="14111" y="6171"/>
                  <a:pt x="14347" y="6202"/>
                </a:cubicBezTo>
                <a:cubicBezTo>
                  <a:pt x="15397" y="6334"/>
                  <a:pt x="16221" y="6904"/>
                  <a:pt x="16936" y="7620"/>
                </a:cubicBezTo>
                <a:cubicBezTo>
                  <a:pt x="16801" y="7850"/>
                  <a:pt x="16654" y="8065"/>
                  <a:pt x="16493" y="8262"/>
                </a:cubicBezTo>
                <a:cubicBezTo>
                  <a:pt x="15816" y="7537"/>
                  <a:pt x="14950" y="6939"/>
                  <a:pt x="14010" y="6533"/>
                </a:cubicBezTo>
                <a:cubicBezTo>
                  <a:pt x="13869" y="6398"/>
                  <a:pt x="13720" y="6272"/>
                  <a:pt x="13569" y="6152"/>
                </a:cubicBezTo>
                <a:close/>
                <a:moveTo>
                  <a:pt x="14873" y="7467"/>
                </a:moveTo>
                <a:lnTo>
                  <a:pt x="14873" y="7467"/>
                </a:lnTo>
                <a:cubicBezTo>
                  <a:pt x="15370" y="7786"/>
                  <a:pt x="15826" y="8161"/>
                  <a:pt x="16211" y="8579"/>
                </a:cubicBezTo>
                <a:cubicBezTo>
                  <a:pt x="16153" y="8639"/>
                  <a:pt x="16099" y="8703"/>
                  <a:pt x="16039" y="8761"/>
                </a:cubicBezTo>
                <a:cubicBezTo>
                  <a:pt x="15874" y="8645"/>
                  <a:pt x="15704" y="8535"/>
                  <a:pt x="15530" y="8434"/>
                </a:cubicBezTo>
                <a:cubicBezTo>
                  <a:pt x="15331" y="8101"/>
                  <a:pt x="15114" y="7775"/>
                  <a:pt x="14873" y="7467"/>
                </a:cubicBezTo>
                <a:close/>
                <a:moveTo>
                  <a:pt x="16449" y="8852"/>
                </a:moveTo>
                <a:cubicBezTo>
                  <a:pt x="16609" y="9045"/>
                  <a:pt x="16758" y="9252"/>
                  <a:pt x="16886" y="9461"/>
                </a:cubicBezTo>
                <a:cubicBezTo>
                  <a:pt x="16712" y="9289"/>
                  <a:pt x="16526" y="9126"/>
                  <a:pt x="16333" y="8976"/>
                </a:cubicBezTo>
                <a:lnTo>
                  <a:pt x="16449" y="8852"/>
                </a:lnTo>
                <a:close/>
                <a:moveTo>
                  <a:pt x="10664" y="6417"/>
                </a:moveTo>
                <a:cubicBezTo>
                  <a:pt x="10452" y="6547"/>
                  <a:pt x="10260" y="6707"/>
                  <a:pt x="10100" y="6887"/>
                </a:cubicBezTo>
                <a:cubicBezTo>
                  <a:pt x="9411" y="7281"/>
                  <a:pt x="8860" y="7956"/>
                  <a:pt x="8427" y="8790"/>
                </a:cubicBezTo>
                <a:cubicBezTo>
                  <a:pt x="8301" y="9037"/>
                  <a:pt x="8164" y="9322"/>
                  <a:pt x="8032" y="9639"/>
                </a:cubicBezTo>
                <a:cubicBezTo>
                  <a:pt x="7959" y="9689"/>
                  <a:pt x="7887" y="9736"/>
                  <a:pt x="7816" y="9792"/>
                </a:cubicBezTo>
                <a:cubicBezTo>
                  <a:pt x="7880" y="9710"/>
                  <a:pt x="7949" y="9631"/>
                  <a:pt x="8021" y="9554"/>
                </a:cubicBezTo>
                <a:cubicBezTo>
                  <a:pt x="8161" y="9406"/>
                  <a:pt x="8004" y="9235"/>
                  <a:pt x="7839" y="9235"/>
                </a:cubicBezTo>
                <a:cubicBezTo>
                  <a:pt x="7811" y="9235"/>
                  <a:pt x="7782" y="9241"/>
                  <a:pt x="7754" y="9252"/>
                </a:cubicBezTo>
                <a:cubicBezTo>
                  <a:pt x="7750" y="9239"/>
                  <a:pt x="7746" y="9227"/>
                  <a:pt x="7740" y="9210"/>
                </a:cubicBezTo>
                <a:cubicBezTo>
                  <a:pt x="8264" y="8285"/>
                  <a:pt x="8995" y="7450"/>
                  <a:pt x="9699" y="6817"/>
                </a:cubicBezTo>
                <a:cubicBezTo>
                  <a:pt x="9802" y="6732"/>
                  <a:pt x="9904" y="6645"/>
                  <a:pt x="10007" y="6558"/>
                </a:cubicBezTo>
                <a:cubicBezTo>
                  <a:pt x="10220" y="6494"/>
                  <a:pt x="10442" y="6448"/>
                  <a:pt x="10664" y="6417"/>
                </a:cubicBezTo>
                <a:close/>
                <a:moveTo>
                  <a:pt x="10615" y="5457"/>
                </a:moveTo>
                <a:cubicBezTo>
                  <a:pt x="10663" y="5457"/>
                  <a:pt x="10711" y="5458"/>
                  <a:pt x="10759" y="5460"/>
                </a:cubicBezTo>
                <a:cubicBezTo>
                  <a:pt x="10765" y="5464"/>
                  <a:pt x="10769" y="5467"/>
                  <a:pt x="10775" y="5467"/>
                </a:cubicBezTo>
                <a:cubicBezTo>
                  <a:pt x="10552" y="5612"/>
                  <a:pt x="10334" y="5761"/>
                  <a:pt x="10127" y="5920"/>
                </a:cubicBezTo>
                <a:cubicBezTo>
                  <a:pt x="10112" y="5816"/>
                  <a:pt x="10021" y="5724"/>
                  <a:pt x="9915" y="5724"/>
                </a:cubicBezTo>
                <a:cubicBezTo>
                  <a:pt x="9874" y="5724"/>
                  <a:pt x="9831" y="5738"/>
                  <a:pt x="9790" y="5771"/>
                </a:cubicBezTo>
                <a:cubicBezTo>
                  <a:pt x="9452" y="6046"/>
                  <a:pt x="9137" y="6326"/>
                  <a:pt x="8839" y="6610"/>
                </a:cubicBezTo>
                <a:cubicBezTo>
                  <a:pt x="8678" y="6707"/>
                  <a:pt x="8522" y="6810"/>
                  <a:pt x="8373" y="6929"/>
                </a:cubicBezTo>
                <a:cubicBezTo>
                  <a:pt x="7319" y="7765"/>
                  <a:pt x="6638" y="8914"/>
                  <a:pt x="6271" y="10192"/>
                </a:cubicBezTo>
                <a:cubicBezTo>
                  <a:pt x="6491" y="8003"/>
                  <a:pt x="7537" y="6057"/>
                  <a:pt x="9823" y="5545"/>
                </a:cubicBezTo>
                <a:cubicBezTo>
                  <a:pt x="10092" y="5486"/>
                  <a:pt x="10356" y="5457"/>
                  <a:pt x="10615" y="5457"/>
                </a:cubicBezTo>
                <a:close/>
                <a:moveTo>
                  <a:pt x="16035" y="9277"/>
                </a:moveTo>
                <a:cubicBezTo>
                  <a:pt x="16118" y="9341"/>
                  <a:pt x="16201" y="9405"/>
                  <a:pt x="16282" y="9473"/>
                </a:cubicBezTo>
                <a:cubicBezTo>
                  <a:pt x="16265" y="9517"/>
                  <a:pt x="16257" y="9567"/>
                  <a:pt x="16275" y="9618"/>
                </a:cubicBezTo>
                <a:cubicBezTo>
                  <a:pt x="16379" y="9929"/>
                  <a:pt x="16443" y="10254"/>
                  <a:pt x="16470" y="10579"/>
                </a:cubicBezTo>
                <a:cubicBezTo>
                  <a:pt x="16416" y="10418"/>
                  <a:pt x="16356" y="10260"/>
                  <a:pt x="16286" y="10103"/>
                </a:cubicBezTo>
                <a:cubicBezTo>
                  <a:pt x="16201" y="9844"/>
                  <a:pt x="16099" y="9581"/>
                  <a:pt x="15985" y="9322"/>
                </a:cubicBezTo>
                <a:cubicBezTo>
                  <a:pt x="16002" y="9308"/>
                  <a:pt x="16019" y="9291"/>
                  <a:pt x="16035" y="9277"/>
                </a:cubicBezTo>
                <a:close/>
                <a:moveTo>
                  <a:pt x="17195" y="7891"/>
                </a:moveTo>
                <a:cubicBezTo>
                  <a:pt x="17640" y="8372"/>
                  <a:pt x="18044" y="8898"/>
                  <a:pt x="18439" y="9386"/>
                </a:cubicBezTo>
                <a:cubicBezTo>
                  <a:pt x="18481" y="9440"/>
                  <a:pt x="18534" y="9462"/>
                  <a:pt x="18585" y="9462"/>
                </a:cubicBezTo>
                <a:cubicBezTo>
                  <a:pt x="18599" y="9462"/>
                  <a:pt x="18614" y="9460"/>
                  <a:pt x="18628" y="9457"/>
                </a:cubicBezTo>
                <a:lnTo>
                  <a:pt x="18628" y="9457"/>
                </a:lnTo>
                <a:cubicBezTo>
                  <a:pt x="18450" y="9908"/>
                  <a:pt x="18180" y="10331"/>
                  <a:pt x="17849" y="10720"/>
                </a:cubicBezTo>
                <a:lnTo>
                  <a:pt x="17795" y="10627"/>
                </a:lnTo>
                <a:cubicBezTo>
                  <a:pt x="17793" y="10561"/>
                  <a:pt x="17793" y="10490"/>
                  <a:pt x="17787" y="10420"/>
                </a:cubicBezTo>
                <a:cubicBezTo>
                  <a:pt x="17780" y="10301"/>
                  <a:pt x="17694" y="10248"/>
                  <a:pt x="17602" y="10248"/>
                </a:cubicBezTo>
                <a:cubicBezTo>
                  <a:pt x="17586" y="10248"/>
                  <a:pt x="17571" y="10249"/>
                  <a:pt x="17555" y="10252"/>
                </a:cubicBezTo>
                <a:cubicBezTo>
                  <a:pt x="17545" y="10238"/>
                  <a:pt x="17534" y="10223"/>
                  <a:pt x="17524" y="10209"/>
                </a:cubicBezTo>
                <a:cubicBezTo>
                  <a:pt x="17607" y="10159"/>
                  <a:pt x="17663" y="10066"/>
                  <a:pt x="17613" y="9950"/>
                </a:cubicBezTo>
                <a:cubicBezTo>
                  <a:pt x="17402" y="9444"/>
                  <a:pt x="17099" y="8966"/>
                  <a:pt x="16729" y="8523"/>
                </a:cubicBezTo>
                <a:cubicBezTo>
                  <a:pt x="16897" y="8318"/>
                  <a:pt x="17052" y="8109"/>
                  <a:pt x="17195" y="7891"/>
                </a:cubicBezTo>
                <a:close/>
                <a:moveTo>
                  <a:pt x="11189" y="8726"/>
                </a:moveTo>
                <a:cubicBezTo>
                  <a:pt x="12192" y="8726"/>
                  <a:pt x="13150" y="9494"/>
                  <a:pt x="13830" y="10389"/>
                </a:cubicBezTo>
                <a:cubicBezTo>
                  <a:pt x="13457" y="10600"/>
                  <a:pt x="13076" y="10797"/>
                  <a:pt x="12695" y="10977"/>
                </a:cubicBezTo>
                <a:cubicBezTo>
                  <a:pt x="12651" y="10998"/>
                  <a:pt x="12606" y="11018"/>
                  <a:pt x="12560" y="11039"/>
                </a:cubicBezTo>
                <a:cubicBezTo>
                  <a:pt x="12554" y="10964"/>
                  <a:pt x="12538" y="10890"/>
                  <a:pt x="12513" y="10817"/>
                </a:cubicBezTo>
                <a:cubicBezTo>
                  <a:pt x="12252" y="10059"/>
                  <a:pt x="11322" y="9597"/>
                  <a:pt x="10466" y="9597"/>
                </a:cubicBezTo>
                <a:cubicBezTo>
                  <a:pt x="10322" y="9597"/>
                  <a:pt x="10180" y="9610"/>
                  <a:pt x="10044" y="9637"/>
                </a:cubicBezTo>
                <a:cubicBezTo>
                  <a:pt x="10146" y="9368"/>
                  <a:pt x="10270" y="9113"/>
                  <a:pt x="10423" y="8883"/>
                </a:cubicBezTo>
                <a:lnTo>
                  <a:pt x="10425" y="8883"/>
                </a:lnTo>
                <a:cubicBezTo>
                  <a:pt x="10680" y="8775"/>
                  <a:pt x="10936" y="8726"/>
                  <a:pt x="11189" y="8726"/>
                </a:cubicBezTo>
                <a:close/>
                <a:moveTo>
                  <a:pt x="6048" y="7587"/>
                </a:moveTo>
                <a:cubicBezTo>
                  <a:pt x="5561" y="8856"/>
                  <a:pt x="5213" y="10293"/>
                  <a:pt x="5230" y="11646"/>
                </a:cubicBezTo>
                <a:cubicBezTo>
                  <a:pt x="5116" y="11528"/>
                  <a:pt x="5002" y="11408"/>
                  <a:pt x="4899" y="11279"/>
                </a:cubicBezTo>
                <a:cubicBezTo>
                  <a:pt x="4863" y="11236"/>
                  <a:pt x="4820" y="11217"/>
                  <a:pt x="4774" y="11211"/>
                </a:cubicBezTo>
                <a:cubicBezTo>
                  <a:pt x="4843" y="10434"/>
                  <a:pt x="5008" y="9662"/>
                  <a:pt x="5259" y="8916"/>
                </a:cubicBezTo>
                <a:cubicBezTo>
                  <a:pt x="5296" y="8836"/>
                  <a:pt x="5329" y="8755"/>
                  <a:pt x="5364" y="8678"/>
                </a:cubicBezTo>
                <a:cubicBezTo>
                  <a:pt x="5367" y="8672"/>
                  <a:pt x="5367" y="8670"/>
                  <a:pt x="5371" y="8668"/>
                </a:cubicBezTo>
                <a:cubicBezTo>
                  <a:pt x="5406" y="8593"/>
                  <a:pt x="5445" y="8521"/>
                  <a:pt x="5485" y="8444"/>
                </a:cubicBezTo>
                <a:cubicBezTo>
                  <a:pt x="5652" y="8130"/>
                  <a:pt x="5841" y="7836"/>
                  <a:pt x="6048" y="7587"/>
                </a:cubicBezTo>
                <a:close/>
                <a:moveTo>
                  <a:pt x="16810" y="9989"/>
                </a:moveTo>
                <a:lnTo>
                  <a:pt x="16810" y="9989"/>
                </a:lnTo>
                <a:cubicBezTo>
                  <a:pt x="17023" y="10223"/>
                  <a:pt x="17213" y="10478"/>
                  <a:pt x="17379" y="10751"/>
                </a:cubicBezTo>
                <a:cubicBezTo>
                  <a:pt x="17383" y="10913"/>
                  <a:pt x="17383" y="11070"/>
                  <a:pt x="17373" y="11225"/>
                </a:cubicBezTo>
                <a:cubicBezTo>
                  <a:pt x="17193" y="11397"/>
                  <a:pt x="17002" y="11559"/>
                  <a:pt x="16803" y="11714"/>
                </a:cubicBezTo>
                <a:cubicBezTo>
                  <a:pt x="16928" y="11161"/>
                  <a:pt x="16928" y="10565"/>
                  <a:pt x="16810" y="9989"/>
                </a:cubicBezTo>
                <a:close/>
                <a:moveTo>
                  <a:pt x="11655" y="11911"/>
                </a:moveTo>
                <a:cubicBezTo>
                  <a:pt x="11658" y="11917"/>
                  <a:pt x="11658" y="11921"/>
                  <a:pt x="11660" y="11927"/>
                </a:cubicBezTo>
                <a:cubicBezTo>
                  <a:pt x="11618" y="11942"/>
                  <a:pt x="11577" y="11956"/>
                  <a:pt x="11535" y="11960"/>
                </a:cubicBezTo>
                <a:cubicBezTo>
                  <a:pt x="11575" y="11942"/>
                  <a:pt x="11616" y="11927"/>
                  <a:pt x="11655" y="11911"/>
                </a:cubicBezTo>
                <a:close/>
                <a:moveTo>
                  <a:pt x="10441" y="10013"/>
                </a:moveTo>
                <a:cubicBezTo>
                  <a:pt x="10968" y="10013"/>
                  <a:pt x="11535" y="10249"/>
                  <a:pt x="11865" y="10581"/>
                </a:cubicBezTo>
                <a:cubicBezTo>
                  <a:pt x="12047" y="10761"/>
                  <a:pt x="12142" y="11000"/>
                  <a:pt x="12136" y="11234"/>
                </a:cubicBezTo>
                <a:cubicBezTo>
                  <a:pt x="12080" y="11258"/>
                  <a:pt x="12020" y="11285"/>
                  <a:pt x="11964" y="11308"/>
                </a:cubicBezTo>
                <a:cubicBezTo>
                  <a:pt x="11945" y="11161"/>
                  <a:pt x="11935" y="11010"/>
                  <a:pt x="11933" y="10861"/>
                </a:cubicBezTo>
                <a:cubicBezTo>
                  <a:pt x="11930" y="10715"/>
                  <a:pt x="11805" y="10634"/>
                  <a:pt x="11692" y="10634"/>
                </a:cubicBezTo>
                <a:cubicBezTo>
                  <a:pt x="11597" y="10634"/>
                  <a:pt x="11510" y="10692"/>
                  <a:pt x="11510" y="10817"/>
                </a:cubicBezTo>
                <a:cubicBezTo>
                  <a:pt x="11515" y="11037"/>
                  <a:pt x="11533" y="11258"/>
                  <a:pt x="11566" y="11476"/>
                </a:cubicBezTo>
                <a:cubicBezTo>
                  <a:pt x="11355" y="11565"/>
                  <a:pt x="11146" y="11650"/>
                  <a:pt x="10931" y="11733"/>
                </a:cubicBezTo>
                <a:cubicBezTo>
                  <a:pt x="10765" y="11594"/>
                  <a:pt x="10622" y="11418"/>
                  <a:pt x="10521" y="11265"/>
                </a:cubicBezTo>
                <a:cubicBezTo>
                  <a:pt x="10481" y="11204"/>
                  <a:pt x="10428" y="11178"/>
                  <a:pt x="10375" y="11178"/>
                </a:cubicBezTo>
                <a:cubicBezTo>
                  <a:pt x="10229" y="11178"/>
                  <a:pt x="10083" y="11367"/>
                  <a:pt x="10193" y="11532"/>
                </a:cubicBezTo>
                <a:cubicBezTo>
                  <a:pt x="10276" y="11658"/>
                  <a:pt x="10376" y="11784"/>
                  <a:pt x="10490" y="11900"/>
                </a:cubicBezTo>
                <a:cubicBezTo>
                  <a:pt x="10218" y="12002"/>
                  <a:pt x="9947" y="12101"/>
                  <a:pt x="9676" y="12197"/>
                </a:cubicBezTo>
                <a:cubicBezTo>
                  <a:pt x="9657" y="11480"/>
                  <a:pt x="9719" y="10761"/>
                  <a:pt x="9893" y="10113"/>
                </a:cubicBezTo>
                <a:cubicBezTo>
                  <a:pt x="10062" y="10044"/>
                  <a:pt x="10249" y="10013"/>
                  <a:pt x="10441" y="10013"/>
                </a:cubicBezTo>
                <a:close/>
                <a:moveTo>
                  <a:pt x="7029" y="6904"/>
                </a:moveTo>
                <a:lnTo>
                  <a:pt x="7029" y="6904"/>
                </a:lnTo>
                <a:cubicBezTo>
                  <a:pt x="5975" y="8312"/>
                  <a:pt x="5661" y="10291"/>
                  <a:pt x="5857" y="12209"/>
                </a:cubicBezTo>
                <a:cubicBezTo>
                  <a:pt x="5789" y="12157"/>
                  <a:pt x="5725" y="12103"/>
                  <a:pt x="5663" y="12049"/>
                </a:cubicBezTo>
                <a:cubicBezTo>
                  <a:pt x="5541" y="10366"/>
                  <a:pt x="6114" y="8473"/>
                  <a:pt x="6748" y="7022"/>
                </a:cubicBezTo>
                <a:cubicBezTo>
                  <a:pt x="6818" y="6989"/>
                  <a:pt x="6891" y="6960"/>
                  <a:pt x="6965" y="6937"/>
                </a:cubicBezTo>
                <a:cubicBezTo>
                  <a:pt x="6990" y="6929"/>
                  <a:pt x="7011" y="6916"/>
                  <a:pt x="7029" y="6904"/>
                </a:cubicBezTo>
                <a:close/>
                <a:moveTo>
                  <a:pt x="11711" y="449"/>
                </a:moveTo>
                <a:cubicBezTo>
                  <a:pt x="14632" y="449"/>
                  <a:pt x="17609" y="1949"/>
                  <a:pt x="18800" y="4663"/>
                </a:cubicBezTo>
                <a:cubicBezTo>
                  <a:pt x="18615" y="4707"/>
                  <a:pt x="18613" y="5036"/>
                  <a:pt x="18845" y="5086"/>
                </a:cubicBezTo>
                <a:cubicBezTo>
                  <a:pt x="20518" y="5423"/>
                  <a:pt x="21262" y="6740"/>
                  <a:pt x="21417" y="8320"/>
                </a:cubicBezTo>
                <a:cubicBezTo>
                  <a:pt x="21152" y="9217"/>
                  <a:pt x="20713" y="10062"/>
                  <a:pt x="20139" y="10811"/>
                </a:cubicBezTo>
                <a:cubicBezTo>
                  <a:pt x="20208" y="10033"/>
                  <a:pt x="20148" y="9233"/>
                  <a:pt x="20003" y="8448"/>
                </a:cubicBezTo>
                <a:cubicBezTo>
                  <a:pt x="19981" y="8330"/>
                  <a:pt x="19887" y="8277"/>
                  <a:pt x="19793" y="8277"/>
                </a:cubicBezTo>
                <a:cubicBezTo>
                  <a:pt x="19675" y="8277"/>
                  <a:pt x="19557" y="8362"/>
                  <a:pt x="19584" y="8513"/>
                </a:cubicBezTo>
                <a:cubicBezTo>
                  <a:pt x="19762" y="9486"/>
                  <a:pt x="19812" y="10472"/>
                  <a:pt x="19632" y="11420"/>
                </a:cubicBezTo>
                <a:cubicBezTo>
                  <a:pt x="19433" y="11637"/>
                  <a:pt x="19222" y="11842"/>
                  <a:pt x="18998" y="12035"/>
                </a:cubicBezTo>
                <a:cubicBezTo>
                  <a:pt x="19123" y="11538"/>
                  <a:pt x="19191" y="11004"/>
                  <a:pt x="19201" y="10426"/>
                </a:cubicBezTo>
                <a:cubicBezTo>
                  <a:pt x="19204" y="10280"/>
                  <a:pt x="19080" y="10198"/>
                  <a:pt x="18966" y="10198"/>
                </a:cubicBezTo>
                <a:cubicBezTo>
                  <a:pt x="18870" y="10198"/>
                  <a:pt x="18781" y="10256"/>
                  <a:pt x="18779" y="10380"/>
                </a:cubicBezTo>
                <a:cubicBezTo>
                  <a:pt x="18768" y="11176"/>
                  <a:pt x="18638" y="11882"/>
                  <a:pt x="18408" y="12511"/>
                </a:cubicBezTo>
                <a:cubicBezTo>
                  <a:pt x="18404" y="12513"/>
                  <a:pt x="18400" y="12517"/>
                  <a:pt x="18398" y="12520"/>
                </a:cubicBezTo>
                <a:cubicBezTo>
                  <a:pt x="18398" y="12511"/>
                  <a:pt x="18398" y="12507"/>
                  <a:pt x="18396" y="12501"/>
                </a:cubicBezTo>
                <a:cubicBezTo>
                  <a:pt x="18352" y="12031"/>
                  <a:pt x="18232" y="11590"/>
                  <a:pt x="18060" y="11178"/>
                </a:cubicBezTo>
                <a:cubicBezTo>
                  <a:pt x="19340" y="9645"/>
                  <a:pt x="19800" y="7564"/>
                  <a:pt x="18419" y="5781"/>
                </a:cubicBezTo>
                <a:cubicBezTo>
                  <a:pt x="18375" y="5725"/>
                  <a:pt x="18320" y="5702"/>
                  <a:pt x="18266" y="5702"/>
                </a:cubicBezTo>
                <a:cubicBezTo>
                  <a:pt x="18114" y="5702"/>
                  <a:pt x="17967" y="5889"/>
                  <a:pt x="18089" y="6048"/>
                </a:cubicBezTo>
                <a:cubicBezTo>
                  <a:pt x="18903" y="7098"/>
                  <a:pt x="19040" y="8150"/>
                  <a:pt x="18756" y="9113"/>
                </a:cubicBezTo>
                <a:cubicBezTo>
                  <a:pt x="18329" y="8587"/>
                  <a:pt x="17897" y="8036"/>
                  <a:pt x="17420" y="7539"/>
                </a:cubicBezTo>
                <a:cubicBezTo>
                  <a:pt x="17534" y="7343"/>
                  <a:pt x="17632" y="7140"/>
                  <a:pt x="17721" y="6937"/>
                </a:cubicBezTo>
                <a:cubicBezTo>
                  <a:pt x="17888" y="7363"/>
                  <a:pt x="18017" y="7809"/>
                  <a:pt x="18104" y="8262"/>
                </a:cubicBezTo>
                <a:cubicBezTo>
                  <a:pt x="18125" y="8380"/>
                  <a:pt x="18218" y="8434"/>
                  <a:pt x="18311" y="8434"/>
                </a:cubicBezTo>
                <a:cubicBezTo>
                  <a:pt x="18430" y="8434"/>
                  <a:pt x="18550" y="8347"/>
                  <a:pt x="18522" y="8196"/>
                </a:cubicBezTo>
                <a:cubicBezTo>
                  <a:pt x="18406" y="7554"/>
                  <a:pt x="18201" y="6939"/>
                  <a:pt x="17928" y="6361"/>
                </a:cubicBezTo>
                <a:cubicBezTo>
                  <a:pt x="18232" y="5311"/>
                  <a:pt x="18145" y="4203"/>
                  <a:pt x="17387" y="3162"/>
                </a:cubicBezTo>
                <a:cubicBezTo>
                  <a:pt x="17345" y="3104"/>
                  <a:pt x="17291" y="3080"/>
                  <a:pt x="17238" y="3080"/>
                </a:cubicBezTo>
                <a:cubicBezTo>
                  <a:pt x="17088" y="3080"/>
                  <a:pt x="16941" y="3267"/>
                  <a:pt x="17060" y="3429"/>
                </a:cubicBezTo>
                <a:cubicBezTo>
                  <a:pt x="17543" y="4092"/>
                  <a:pt x="17679" y="4907"/>
                  <a:pt x="17582" y="5717"/>
                </a:cubicBezTo>
                <a:cubicBezTo>
                  <a:pt x="16983" y="4717"/>
                  <a:pt x="16168" y="3876"/>
                  <a:pt x="15219" y="3292"/>
                </a:cubicBezTo>
                <a:cubicBezTo>
                  <a:pt x="15230" y="3224"/>
                  <a:pt x="15213" y="3149"/>
                  <a:pt x="15145" y="3091"/>
                </a:cubicBezTo>
                <a:cubicBezTo>
                  <a:pt x="13743" y="1969"/>
                  <a:pt x="12101" y="1006"/>
                  <a:pt x="10254" y="988"/>
                </a:cubicBezTo>
                <a:cubicBezTo>
                  <a:pt x="10237" y="987"/>
                  <a:pt x="10220" y="987"/>
                  <a:pt x="10203" y="987"/>
                </a:cubicBezTo>
                <a:cubicBezTo>
                  <a:pt x="9184" y="987"/>
                  <a:pt x="8228" y="1294"/>
                  <a:pt x="7361" y="1776"/>
                </a:cubicBezTo>
                <a:cubicBezTo>
                  <a:pt x="8607" y="877"/>
                  <a:pt x="10151" y="449"/>
                  <a:pt x="11711" y="449"/>
                </a:cubicBezTo>
                <a:close/>
                <a:moveTo>
                  <a:pt x="15582" y="9683"/>
                </a:moveTo>
                <a:cubicBezTo>
                  <a:pt x="15733" y="9941"/>
                  <a:pt x="15861" y="10217"/>
                  <a:pt x="15963" y="10498"/>
                </a:cubicBezTo>
                <a:cubicBezTo>
                  <a:pt x="16056" y="10828"/>
                  <a:pt x="16122" y="11151"/>
                  <a:pt x="16159" y="11461"/>
                </a:cubicBezTo>
                <a:cubicBezTo>
                  <a:pt x="16168" y="11528"/>
                  <a:pt x="16199" y="11575"/>
                  <a:pt x="16242" y="11604"/>
                </a:cubicBezTo>
                <a:cubicBezTo>
                  <a:pt x="16263" y="11739"/>
                  <a:pt x="16275" y="11869"/>
                  <a:pt x="16284" y="12004"/>
                </a:cubicBezTo>
                <a:cubicBezTo>
                  <a:pt x="16271" y="12041"/>
                  <a:pt x="16257" y="12076"/>
                  <a:pt x="16240" y="12112"/>
                </a:cubicBezTo>
                <a:cubicBezTo>
                  <a:pt x="15923" y="12315"/>
                  <a:pt x="15594" y="12497"/>
                  <a:pt x="15267" y="12652"/>
                </a:cubicBezTo>
                <a:cubicBezTo>
                  <a:pt x="15211" y="11969"/>
                  <a:pt x="14915" y="11200"/>
                  <a:pt x="14459" y="10498"/>
                </a:cubicBezTo>
                <a:lnTo>
                  <a:pt x="14536" y="10451"/>
                </a:lnTo>
                <a:cubicBezTo>
                  <a:pt x="14884" y="10233"/>
                  <a:pt x="15238" y="9975"/>
                  <a:pt x="15582" y="9683"/>
                </a:cubicBezTo>
                <a:close/>
                <a:moveTo>
                  <a:pt x="11429" y="6927"/>
                </a:moveTo>
                <a:cubicBezTo>
                  <a:pt x="12805" y="6927"/>
                  <a:pt x="14282" y="7983"/>
                  <a:pt x="15124" y="9012"/>
                </a:cubicBezTo>
                <a:cubicBezTo>
                  <a:pt x="15215" y="9121"/>
                  <a:pt x="15298" y="9235"/>
                  <a:pt x="15375" y="9351"/>
                </a:cubicBezTo>
                <a:cubicBezTo>
                  <a:pt x="15010" y="9643"/>
                  <a:pt x="14621" y="9917"/>
                  <a:pt x="14221" y="10159"/>
                </a:cubicBezTo>
                <a:cubicBezTo>
                  <a:pt x="13440" y="9118"/>
                  <a:pt x="12318" y="8309"/>
                  <a:pt x="11177" y="8309"/>
                </a:cubicBezTo>
                <a:cubicBezTo>
                  <a:pt x="11081" y="8309"/>
                  <a:pt x="10984" y="8314"/>
                  <a:pt x="10887" y="8326"/>
                </a:cubicBezTo>
                <a:cubicBezTo>
                  <a:pt x="11152" y="8076"/>
                  <a:pt x="11471" y="7871"/>
                  <a:pt x="11846" y="7728"/>
                </a:cubicBezTo>
                <a:cubicBezTo>
                  <a:pt x="12075" y="7643"/>
                  <a:pt x="11965" y="7326"/>
                  <a:pt x="11756" y="7326"/>
                </a:cubicBezTo>
                <a:cubicBezTo>
                  <a:pt x="11731" y="7326"/>
                  <a:pt x="11704" y="7330"/>
                  <a:pt x="11676" y="7341"/>
                </a:cubicBezTo>
                <a:cubicBezTo>
                  <a:pt x="10550" y="7763"/>
                  <a:pt x="9879" y="8689"/>
                  <a:pt x="9533" y="9815"/>
                </a:cubicBezTo>
                <a:cubicBezTo>
                  <a:pt x="9467" y="9850"/>
                  <a:pt x="9409" y="9892"/>
                  <a:pt x="9351" y="9939"/>
                </a:cubicBezTo>
                <a:cubicBezTo>
                  <a:pt x="9212" y="10053"/>
                  <a:pt x="9282" y="10231"/>
                  <a:pt x="9405" y="10291"/>
                </a:cubicBezTo>
                <a:cubicBezTo>
                  <a:pt x="9260" y="10942"/>
                  <a:pt x="9214" y="11642"/>
                  <a:pt x="9235" y="12341"/>
                </a:cubicBezTo>
                <a:cubicBezTo>
                  <a:pt x="8850" y="12470"/>
                  <a:pt x="8460" y="12594"/>
                  <a:pt x="8073" y="12718"/>
                </a:cubicBezTo>
                <a:cubicBezTo>
                  <a:pt x="7704" y="12000"/>
                  <a:pt x="7918" y="10935"/>
                  <a:pt x="8315" y="9952"/>
                </a:cubicBezTo>
                <a:cubicBezTo>
                  <a:pt x="8595" y="9778"/>
                  <a:pt x="8920" y="9652"/>
                  <a:pt x="9291" y="9585"/>
                </a:cubicBezTo>
                <a:cubicBezTo>
                  <a:pt x="9546" y="9538"/>
                  <a:pt x="9501" y="9161"/>
                  <a:pt x="9267" y="9161"/>
                </a:cubicBezTo>
                <a:cubicBezTo>
                  <a:pt x="9254" y="9161"/>
                  <a:pt x="9240" y="9163"/>
                  <a:pt x="9226" y="9165"/>
                </a:cubicBezTo>
                <a:cubicBezTo>
                  <a:pt x="8999" y="9206"/>
                  <a:pt x="8783" y="9268"/>
                  <a:pt x="8587" y="9347"/>
                </a:cubicBezTo>
                <a:cubicBezTo>
                  <a:pt x="8914" y="8689"/>
                  <a:pt x="9291" y="8115"/>
                  <a:pt x="9589" y="7775"/>
                </a:cubicBezTo>
                <a:cubicBezTo>
                  <a:pt x="9711" y="7639"/>
                  <a:pt x="9837" y="7519"/>
                  <a:pt x="9968" y="7417"/>
                </a:cubicBezTo>
                <a:cubicBezTo>
                  <a:pt x="10008" y="7451"/>
                  <a:pt x="10058" y="7471"/>
                  <a:pt x="10107" y="7471"/>
                </a:cubicBezTo>
                <a:cubicBezTo>
                  <a:pt x="10164" y="7471"/>
                  <a:pt x="10220" y="7444"/>
                  <a:pt x="10260" y="7382"/>
                </a:cubicBezTo>
                <a:cubicBezTo>
                  <a:pt x="10320" y="7289"/>
                  <a:pt x="10392" y="7206"/>
                  <a:pt x="10467" y="7123"/>
                </a:cubicBezTo>
                <a:cubicBezTo>
                  <a:pt x="10775" y="6987"/>
                  <a:pt x="11099" y="6927"/>
                  <a:pt x="11429" y="6927"/>
                </a:cubicBezTo>
                <a:close/>
                <a:moveTo>
                  <a:pt x="7752" y="10430"/>
                </a:moveTo>
                <a:lnTo>
                  <a:pt x="7752" y="10430"/>
                </a:lnTo>
                <a:cubicBezTo>
                  <a:pt x="7502" y="11256"/>
                  <a:pt x="7388" y="12147"/>
                  <a:pt x="7690" y="12845"/>
                </a:cubicBezTo>
                <a:cubicBezTo>
                  <a:pt x="7545" y="12892"/>
                  <a:pt x="7398" y="12936"/>
                  <a:pt x="7253" y="12983"/>
                </a:cubicBezTo>
                <a:cubicBezTo>
                  <a:pt x="7174" y="12791"/>
                  <a:pt x="7118" y="12594"/>
                  <a:pt x="7079" y="12397"/>
                </a:cubicBezTo>
                <a:cubicBezTo>
                  <a:pt x="7108" y="12207"/>
                  <a:pt x="7152" y="12014"/>
                  <a:pt x="7207" y="11828"/>
                </a:cubicBezTo>
                <a:cubicBezTo>
                  <a:pt x="7239" y="11708"/>
                  <a:pt x="7181" y="11615"/>
                  <a:pt x="7094" y="11569"/>
                </a:cubicBezTo>
                <a:cubicBezTo>
                  <a:pt x="7245" y="11140"/>
                  <a:pt x="7462" y="10749"/>
                  <a:pt x="7752" y="10430"/>
                </a:cubicBezTo>
                <a:close/>
                <a:moveTo>
                  <a:pt x="17768" y="11590"/>
                </a:moveTo>
                <a:cubicBezTo>
                  <a:pt x="17826" y="11755"/>
                  <a:pt x="17876" y="11927"/>
                  <a:pt x="17911" y="12103"/>
                </a:cubicBezTo>
                <a:cubicBezTo>
                  <a:pt x="17961" y="12335"/>
                  <a:pt x="17984" y="12567"/>
                  <a:pt x="17992" y="12795"/>
                </a:cubicBezTo>
                <a:cubicBezTo>
                  <a:pt x="17818" y="12905"/>
                  <a:pt x="17644" y="13006"/>
                  <a:pt x="17464" y="13106"/>
                </a:cubicBezTo>
                <a:cubicBezTo>
                  <a:pt x="17613" y="12623"/>
                  <a:pt x="17721" y="12118"/>
                  <a:pt x="17768" y="11590"/>
                </a:cubicBezTo>
                <a:close/>
                <a:moveTo>
                  <a:pt x="4743" y="11743"/>
                </a:moveTo>
                <a:lnTo>
                  <a:pt x="4743" y="11743"/>
                </a:lnTo>
                <a:cubicBezTo>
                  <a:pt x="4909" y="11925"/>
                  <a:pt x="5083" y="12097"/>
                  <a:pt x="5267" y="12261"/>
                </a:cubicBezTo>
                <a:cubicBezTo>
                  <a:pt x="5296" y="12549"/>
                  <a:pt x="5348" y="12828"/>
                  <a:pt x="5416" y="13099"/>
                </a:cubicBezTo>
                <a:cubicBezTo>
                  <a:pt x="5318" y="13095"/>
                  <a:pt x="5220" y="13092"/>
                  <a:pt x="5121" y="13092"/>
                </a:cubicBezTo>
                <a:cubicBezTo>
                  <a:pt x="5052" y="13092"/>
                  <a:pt x="4983" y="13094"/>
                  <a:pt x="4913" y="13095"/>
                </a:cubicBezTo>
                <a:cubicBezTo>
                  <a:pt x="4876" y="13097"/>
                  <a:pt x="4845" y="13110"/>
                  <a:pt x="4816" y="13130"/>
                </a:cubicBezTo>
                <a:cubicBezTo>
                  <a:pt x="4754" y="12675"/>
                  <a:pt x="4731" y="12209"/>
                  <a:pt x="4743" y="11743"/>
                </a:cubicBezTo>
                <a:close/>
                <a:moveTo>
                  <a:pt x="5737" y="12644"/>
                </a:moveTo>
                <a:lnTo>
                  <a:pt x="5737" y="12644"/>
                </a:lnTo>
                <a:cubicBezTo>
                  <a:pt x="5803" y="12693"/>
                  <a:pt x="5868" y="12741"/>
                  <a:pt x="5934" y="12789"/>
                </a:cubicBezTo>
                <a:cubicBezTo>
                  <a:pt x="5934" y="12791"/>
                  <a:pt x="5938" y="12795"/>
                  <a:pt x="5938" y="12797"/>
                </a:cubicBezTo>
                <a:cubicBezTo>
                  <a:pt x="5940" y="12907"/>
                  <a:pt x="5942" y="13023"/>
                  <a:pt x="5948" y="13132"/>
                </a:cubicBezTo>
                <a:lnTo>
                  <a:pt x="5855" y="13126"/>
                </a:lnTo>
                <a:cubicBezTo>
                  <a:pt x="5808" y="12971"/>
                  <a:pt x="5768" y="12809"/>
                  <a:pt x="5737" y="12644"/>
                </a:cubicBezTo>
                <a:close/>
                <a:moveTo>
                  <a:pt x="15631" y="12981"/>
                </a:moveTo>
                <a:cubicBezTo>
                  <a:pt x="15515" y="13085"/>
                  <a:pt x="15391" y="13180"/>
                  <a:pt x="15250" y="13263"/>
                </a:cubicBezTo>
                <a:cubicBezTo>
                  <a:pt x="15256" y="13222"/>
                  <a:pt x="15263" y="13180"/>
                  <a:pt x="15267" y="13137"/>
                </a:cubicBezTo>
                <a:cubicBezTo>
                  <a:pt x="15387" y="13087"/>
                  <a:pt x="15509" y="13035"/>
                  <a:pt x="15631" y="12981"/>
                </a:cubicBezTo>
                <a:close/>
                <a:moveTo>
                  <a:pt x="14070" y="10730"/>
                </a:moveTo>
                <a:cubicBezTo>
                  <a:pt x="14329" y="11122"/>
                  <a:pt x="14532" y="11524"/>
                  <a:pt x="14658" y="11880"/>
                </a:cubicBezTo>
                <a:cubicBezTo>
                  <a:pt x="14766" y="12188"/>
                  <a:pt x="14826" y="12522"/>
                  <a:pt x="14826" y="12843"/>
                </a:cubicBezTo>
                <a:cubicBezTo>
                  <a:pt x="14631" y="12921"/>
                  <a:pt x="14439" y="12988"/>
                  <a:pt x="14246" y="13048"/>
                </a:cubicBezTo>
                <a:cubicBezTo>
                  <a:pt x="13848" y="13170"/>
                  <a:pt x="13445" y="13263"/>
                  <a:pt x="13035" y="13337"/>
                </a:cubicBezTo>
                <a:cubicBezTo>
                  <a:pt x="12625" y="13066"/>
                  <a:pt x="12331" y="12619"/>
                  <a:pt x="12146" y="12105"/>
                </a:cubicBezTo>
                <a:cubicBezTo>
                  <a:pt x="12312" y="11956"/>
                  <a:pt x="12434" y="11755"/>
                  <a:pt x="12504" y="11538"/>
                </a:cubicBezTo>
                <a:cubicBezTo>
                  <a:pt x="13037" y="11296"/>
                  <a:pt x="13561" y="11029"/>
                  <a:pt x="14070" y="10730"/>
                </a:cubicBezTo>
                <a:close/>
                <a:moveTo>
                  <a:pt x="7909" y="13222"/>
                </a:moveTo>
                <a:cubicBezTo>
                  <a:pt x="7961" y="13288"/>
                  <a:pt x="8019" y="13354"/>
                  <a:pt x="8081" y="13412"/>
                </a:cubicBezTo>
                <a:cubicBezTo>
                  <a:pt x="7963" y="13369"/>
                  <a:pt x="7845" y="13325"/>
                  <a:pt x="7729" y="13275"/>
                </a:cubicBezTo>
                <a:cubicBezTo>
                  <a:pt x="7787" y="13257"/>
                  <a:pt x="7847" y="13240"/>
                  <a:pt x="7909" y="13222"/>
                </a:cubicBezTo>
                <a:close/>
                <a:moveTo>
                  <a:pt x="17307" y="11938"/>
                </a:moveTo>
                <a:lnTo>
                  <a:pt x="17307" y="11938"/>
                </a:lnTo>
                <a:cubicBezTo>
                  <a:pt x="17234" y="12437"/>
                  <a:pt x="17104" y="12915"/>
                  <a:pt x="16930" y="13371"/>
                </a:cubicBezTo>
                <a:cubicBezTo>
                  <a:pt x="16810" y="13427"/>
                  <a:pt x="16685" y="13478"/>
                  <a:pt x="16563" y="13524"/>
                </a:cubicBezTo>
                <a:cubicBezTo>
                  <a:pt x="16660" y="13151"/>
                  <a:pt x="16718" y="12766"/>
                  <a:pt x="16733" y="12373"/>
                </a:cubicBezTo>
                <a:cubicBezTo>
                  <a:pt x="16930" y="12240"/>
                  <a:pt x="17122" y="12093"/>
                  <a:pt x="17307" y="11938"/>
                </a:cubicBezTo>
                <a:close/>
                <a:moveTo>
                  <a:pt x="9262" y="12789"/>
                </a:moveTo>
                <a:cubicBezTo>
                  <a:pt x="9278" y="13039"/>
                  <a:pt x="9307" y="13288"/>
                  <a:pt x="9344" y="13532"/>
                </a:cubicBezTo>
                <a:cubicBezTo>
                  <a:pt x="9315" y="13530"/>
                  <a:pt x="9289" y="13530"/>
                  <a:pt x="9262" y="13530"/>
                </a:cubicBezTo>
                <a:cubicBezTo>
                  <a:pt x="8968" y="13514"/>
                  <a:pt x="8674" y="13482"/>
                  <a:pt x="8375" y="13449"/>
                </a:cubicBezTo>
                <a:cubicBezTo>
                  <a:pt x="8458" y="13366"/>
                  <a:pt x="8487" y="13215"/>
                  <a:pt x="8375" y="13112"/>
                </a:cubicBezTo>
                <a:cubicBezTo>
                  <a:pt x="8363" y="13106"/>
                  <a:pt x="8355" y="13095"/>
                  <a:pt x="8344" y="13085"/>
                </a:cubicBezTo>
                <a:cubicBezTo>
                  <a:pt x="8651" y="12988"/>
                  <a:pt x="8957" y="12890"/>
                  <a:pt x="9262" y="12789"/>
                </a:cubicBezTo>
                <a:close/>
                <a:moveTo>
                  <a:pt x="10883" y="12217"/>
                </a:moveTo>
                <a:cubicBezTo>
                  <a:pt x="11064" y="12322"/>
                  <a:pt x="11261" y="12388"/>
                  <a:pt x="11465" y="12388"/>
                </a:cubicBezTo>
                <a:cubicBezTo>
                  <a:pt x="11571" y="12388"/>
                  <a:pt x="11679" y="12370"/>
                  <a:pt x="11788" y="12331"/>
                </a:cubicBezTo>
                <a:cubicBezTo>
                  <a:pt x="11947" y="12751"/>
                  <a:pt x="12177" y="13132"/>
                  <a:pt x="12475" y="13424"/>
                </a:cubicBezTo>
                <a:cubicBezTo>
                  <a:pt x="12022" y="13487"/>
                  <a:pt x="11571" y="13524"/>
                  <a:pt x="11115" y="13543"/>
                </a:cubicBezTo>
                <a:cubicBezTo>
                  <a:pt x="10881" y="13263"/>
                  <a:pt x="10707" y="12936"/>
                  <a:pt x="10639" y="12580"/>
                </a:cubicBezTo>
                <a:cubicBezTo>
                  <a:pt x="10616" y="12462"/>
                  <a:pt x="10521" y="12408"/>
                  <a:pt x="10427" y="12408"/>
                </a:cubicBezTo>
                <a:cubicBezTo>
                  <a:pt x="10308" y="12408"/>
                  <a:pt x="10189" y="12494"/>
                  <a:pt x="10218" y="12644"/>
                </a:cubicBezTo>
                <a:cubicBezTo>
                  <a:pt x="10287" y="12979"/>
                  <a:pt x="10425" y="13286"/>
                  <a:pt x="10618" y="13557"/>
                </a:cubicBezTo>
                <a:cubicBezTo>
                  <a:pt x="10530" y="13559"/>
                  <a:pt x="10442" y="13560"/>
                  <a:pt x="10354" y="13560"/>
                </a:cubicBezTo>
                <a:cubicBezTo>
                  <a:pt x="10168" y="13560"/>
                  <a:pt x="9983" y="13556"/>
                  <a:pt x="9796" y="13549"/>
                </a:cubicBezTo>
                <a:cubicBezTo>
                  <a:pt x="9750" y="13253"/>
                  <a:pt x="9717" y="12950"/>
                  <a:pt x="9697" y="12644"/>
                </a:cubicBezTo>
                <a:cubicBezTo>
                  <a:pt x="10094" y="12507"/>
                  <a:pt x="10494" y="12364"/>
                  <a:pt x="10883" y="12217"/>
                </a:cubicBezTo>
                <a:close/>
                <a:moveTo>
                  <a:pt x="14780" y="13323"/>
                </a:moveTo>
                <a:lnTo>
                  <a:pt x="14780" y="13323"/>
                </a:lnTo>
                <a:cubicBezTo>
                  <a:pt x="14766" y="13381"/>
                  <a:pt x="14751" y="13443"/>
                  <a:pt x="14731" y="13503"/>
                </a:cubicBezTo>
                <a:cubicBezTo>
                  <a:pt x="14469" y="13589"/>
                  <a:pt x="14224" y="13629"/>
                  <a:pt x="13998" y="13629"/>
                </a:cubicBezTo>
                <a:cubicBezTo>
                  <a:pt x="13919" y="13629"/>
                  <a:pt x="13843" y="13624"/>
                  <a:pt x="13770" y="13615"/>
                </a:cubicBezTo>
                <a:cubicBezTo>
                  <a:pt x="14111" y="13532"/>
                  <a:pt x="14449" y="13437"/>
                  <a:pt x="14780" y="13323"/>
                </a:cubicBezTo>
                <a:close/>
                <a:moveTo>
                  <a:pt x="4874" y="13505"/>
                </a:moveTo>
                <a:lnTo>
                  <a:pt x="4874" y="13505"/>
                </a:lnTo>
                <a:cubicBezTo>
                  <a:pt x="4977" y="13555"/>
                  <a:pt x="5068" y="13557"/>
                  <a:pt x="5207" y="13582"/>
                </a:cubicBezTo>
                <a:cubicBezTo>
                  <a:pt x="5220" y="13584"/>
                  <a:pt x="5231" y="13585"/>
                  <a:pt x="5243" y="13585"/>
                </a:cubicBezTo>
                <a:cubicBezTo>
                  <a:pt x="5303" y="13585"/>
                  <a:pt x="5348" y="13558"/>
                  <a:pt x="5381" y="13522"/>
                </a:cubicBezTo>
                <a:lnTo>
                  <a:pt x="5483" y="13530"/>
                </a:lnTo>
                <a:cubicBezTo>
                  <a:pt x="5292" y="13588"/>
                  <a:pt x="5102" y="13650"/>
                  <a:pt x="4913" y="13710"/>
                </a:cubicBezTo>
                <a:cubicBezTo>
                  <a:pt x="4899" y="13640"/>
                  <a:pt x="4886" y="13574"/>
                  <a:pt x="4874" y="13505"/>
                </a:cubicBezTo>
                <a:close/>
                <a:moveTo>
                  <a:pt x="4327" y="12453"/>
                </a:moveTo>
                <a:cubicBezTo>
                  <a:pt x="4354" y="12905"/>
                  <a:pt x="4408" y="13356"/>
                  <a:pt x="4499" y="13801"/>
                </a:cubicBezTo>
                <a:cubicBezTo>
                  <a:pt x="4422" y="13613"/>
                  <a:pt x="4354" y="13418"/>
                  <a:pt x="4286" y="13224"/>
                </a:cubicBezTo>
                <a:cubicBezTo>
                  <a:pt x="4288" y="12967"/>
                  <a:pt x="4304" y="12708"/>
                  <a:pt x="4327" y="12453"/>
                </a:cubicBezTo>
                <a:close/>
                <a:moveTo>
                  <a:pt x="16257" y="12921"/>
                </a:moveTo>
                <a:lnTo>
                  <a:pt x="16257" y="12921"/>
                </a:lnTo>
                <a:cubicBezTo>
                  <a:pt x="16226" y="13182"/>
                  <a:pt x="16170" y="13439"/>
                  <a:pt x="16095" y="13687"/>
                </a:cubicBezTo>
                <a:cubicBezTo>
                  <a:pt x="15838" y="13768"/>
                  <a:pt x="15577" y="13834"/>
                  <a:pt x="15312" y="13886"/>
                </a:cubicBezTo>
                <a:lnTo>
                  <a:pt x="15049" y="13934"/>
                </a:lnTo>
                <a:cubicBezTo>
                  <a:pt x="15070" y="13892"/>
                  <a:pt x="15091" y="13853"/>
                  <a:pt x="15107" y="13812"/>
                </a:cubicBezTo>
                <a:cubicBezTo>
                  <a:pt x="15592" y="13607"/>
                  <a:pt x="15973" y="13298"/>
                  <a:pt x="16257" y="12921"/>
                </a:cubicBezTo>
                <a:close/>
                <a:moveTo>
                  <a:pt x="10982" y="13969"/>
                </a:moveTo>
                <a:cubicBezTo>
                  <a:pt x="11016" y="14006"/>
                  <a:pt x="11053" y="14039"/>
                  <a:pt x="11090" y="14073"/>
                </a:cubicBezTo>
                <a:cubicBezTo>
                  <a:pt x="10842" y="14050"/>
                  <a:pt x="10591" y="14019"/>
                  <a:pt x="10345" y="13979"/>
                </a:cubicBezTo>
                <a:cubicBezTo>
                  <a:pt x="10527" y="13979"/>
                  <a:pt x="10705" y="13979"/>
                  <a:pt x="10887" y="13975"/>
                </a:cubicBezTo>
                <a:cubicBezTo>
                  <a:pt x="10916" y="13971"/>
                  <a:pt x="10949" y="13971"/>
                  <a:pt x="10982" y="13969"/>
                </a:cubicBezTo>
                <a:close/>
                <a:moveTo>
                  <a:pt x="12941" y="13781"/>
                </a:moveTo>
                <a:cubicBezTo>
                  <a:pt x="13240" y="13952"/>
                  <a:pt x="13585" y="14048"/>
                  <a:pt x="13975" y="14048"/>
                </a:cubicBezTo>
                <a:cubicBezTo>
                  <a:pt x="14127" y="14048"/>
                  <a:pt x="14287" y="14033"/>
                  <a:pt x="14453" y="14002"/>
                </a:cubicBezTo>
                <a:lnTo>
                  <a:pt x="14453" y="14002"/>
                </a:lnTo>
                <a:cubicBezTo>
                  <a:pt x="14449" y="14008"/>
                  <a:pt x="14443" y="14017"/>
                  <a:pt x="14441" y="14021"/>
                </a:cubicBezTo>
                <a:cubicBezTo>
                  <a:pt x="13834" y="14101"/>
                  <a:pt x="13194" y="14142"/>
                  <a:pt x="12541" y="14142"/>
                </a:cubicBezTo>
                <a:cubicBezTo>
                  <a:pt x="12296" y="14142"/>
                  <a:pt x="12049" y="14136"/>
                  <a:pt x="11800" y="14124"/>
                </a:cubicBezTo>
                <a:cubicBezTo>
                  <a:pt x="11707" y="14071"/>
                  <a:pt x="11618" y="14010"/>
                  <a:pt x="11533" y="13944"/>
                </a:cubicBezTo>
                <a:cubicBezTo>
                  <a:pt x="12003" y="13913"/>
                  <a:pt x="12475" y="13857"/>
                  <a:pt x="12941" y="13781"/>
                </a:cubicBezTo>
                <a:close/>
                <a:moveTo>
                  <a:pt x="19408" y="12252"/>
                </a:moveTo>
                <a:cubicBezTo>
                  <a:pt x="19280" y="12613"/>
                  <a:pt x="19118" y="12961"/>
                  <a:pt x="18905" y="13296"/>
                </a:cubicBezTo>
                <a:cubicBezTo>
                  <a:pt x="18708" y="13609"/>
                  <a:pt x="18483" y="13897"/>
                  <a:pt x="18238" y="14162"/>
                </a:cubicBezTo>
                <a:cubicBezTo>
                  <a:pt x="18290" y="13979"/>
                  <a:pt x="18334" y="13795"/>
                  <a:pt x="18363" y="13613"/>
                </a:cubicBezTo>
                <a:cubicBezTo>
                  <a:pt x="18510" y="13358"/>
                  <a:pt x="18638" y="13089"/>
                  <a:pt x="18750" y="12805"/>
                </a:cubicBezTo>
                <a:cubicBezTo>
                  <a:pt x="18978" y="12631"/>
                  <a:pt x="19197" y="12447"/>
                  <a:pt x="19408" y="12252"/>
                </a:cubicBezTo>
                <a:close/>
                <a:moveTo>
                  <a:pt x="17971" y="13333"/>
                </a:moveTo>
                <a:cubicBezTo>
                  <a:pt x="17965" y="13377"/>
                  <a:pt x="17959" y="13420"/>
                  <a:pt x="17953" y="13464"/>
                </a:cubicBezTo>
                <a:cubicBezTo>
                  <a:pt x="17611" y="14033"/>
                  <a:pt x="17174" y="14524"/>
                  <a:pt x="16667" y="14949"/>
                </a:cubicBezTo>
                <a:cubicBezTo>
                  <a:pt x="16731" y="14812"/>
                  <a:pt x="16795" y="14679"/>
                  <a:pt x="16853" y="14547"/>
                </a:cubicBezTo>
                <a:cubicBezTo>
                  <a:pt x="16863" y="14520"/>
                  <a:pt x="16865" y="14497"/>
                  <a:pt x="16868" y="14476"/>
                </a:cubicBezTo>
                <a:cubicBezTo>
                  <a:pt x="17006" y="14234"/>
                  <a:pt x="17131" y="13982"/>
                  <a:pt x="17238" y="13721"/>
                </a:cubicBezTo>
                <a:cubicBezTo>
                  <a:pt x="17489" y="13605"/>
                  <a:pt x="17733" y="13474"/>
                  <a:pt x="17971" y="13333"/>
                </a:cubicBezTo>
                <a:close/>
                <a:moveTo>
                  <a:pt x="17632" y="14605"/>
                </a:moveTo>
                <a:lnTo>
                  <a:pt x="17632" y="14605"/>
                </a:lnTo>
                <a:cubicBezTo>
                  <a:pt x="17598" y="14673"/>
                  <a:pt x="17570" y="14744"/>
                  <a:pt x="17536" y="14814"/>
                </a:cubicBezTo>
                <a:cubicBezTo>
                  <a:pt x="17391" y="14930"/>
                  <a:pt x="17242" y="15042"/>
                  <a:pt x="17091" y="15147"/>
                </a:cubicBezTo>
                <a:lnTo>
                  <a:pt x="17085" y="15141"/>
                </a:lnTo>
                <a:cubicBezTo>
                  <a:pt x="17278" y="14973"/>
                  <a:pt x="17462" y="14795"/>
                  <a:pt x="17632" y="14605"/>
                </a:cubicBezTo>
                <a:close/>
                <a:moveTo>
                  <a:pt x="7156" y="13741"/>
                </a:moveTo>
                <a:cubicBezTo>
                  <a:pt x="7243" y="13754"/>
                  <a:pt x="7330" y="13770"/>
                  <a:pt x="7419" y="13783"/>
                </a:cubicBezTo>
                <a:cubicBezTo>
                  <a:pt x="7715" y="14423"/>
                  <a:pt x="8025" y="15065"/>
                  <a:pt x="8466" y="15593"/>
                </a:cubicBezTo>
                <a:cubicBezTo>
                  <a:pt x="7754" y="15379"/>
                  <a:pt x="7367" y="14611"/>
                  <a:pt x="7156" y="13741"/>
                </a:cubicBezTo>
                <a:close/>
                <a:moveTo>
                  <a:pt x="7916" y="13853"/>
                </a:moveTo>
                <a:lnTo>
                  <a:pt x="7916" y="13853"/>
                </a:lnTo>
                <a:cubicBezTo>
                  <a:pt x="7974" y="13861"/>
                  <a:pt x="8032" y="13866"/>
                  <a:pt x="8092" y="13872"/>
                </a:cubicBezTo>
                <a:cubicBezTo>
                  <a:pt x="8427" y="13988"/>
                  <a:pt x="8769" y="14091"/>
                  <a:pt x="9121" y="14178"/>
                </a:cubicBezTo>
                <a:cubicBezTo>
                  <a:pt x="8930" y="14663"/>
                  <a:pt x="9028" y="15232"/>
                  <a:pt x="9264" y="15781"/>
                </a:cubicBezTo>
                <a:cubicBezTo>
                  <a:pt x="8647" y="15292"/>
                  <a:pt x="8261" y="14580"/>
                  <a:pt x="7916" y="13853"/>
                </a:cubicBezTo>
                <a:close/>
                <a:moveTo>
                  <a:pt x="16671" y="13955"/>
                </a:moveTo>
                <a:cubicBezTo>
                  <a:pt x="16298" y="14700"/>
                  <a:pt x="15791" y="15363"/>
                  <a:pt x="15180" y="15914"/>
                </a:cubicBezTo>
                <a:cubicBezTo>
                  <a:pt x="15074" y="15967"/>
                  <a:pt x="14967" y="16019"/>
                  <a:pt x="14857" y="16069"/>
                </a:cubicBezTo>
                <a:cubicBezTo>
                  <a:pt x="15559" y="15559"/>
                  <a:pt x="16079" y="14851"/>
                  <a:pt x="16389" y="14050"/>
                </a:cubicBezTo>
                <a:cubicBezTo>
                  <a:pt x="16484" y="14019"/>
                  <a:pt x="16578" y="13988"/>
                  <a:pt x="16671" y="13955"/>
                </a:cubicBezTo>
                <a:close/>
                <a:moveTo>
                  <a:pt x="9494" y="14354"/>
                </a:moveTo>
                <a:cubicBezTo>
                  <a:pt x="9641" y="15023"/>
                  <a:pt x="9846" y="15636"/>
                  <a:pt x="10080" y="16139"/>
                </a:cubicBezTo>
                <a:cubicBezTo>
                  <a:pt x="10096" y="16177"/>
                  <a:pt x="10117" y="16210"/>
                  <a:pt x="10136" y="16249"/>
                </a:cubicBezTo>
                <a:cubicBezTo>
                  <a:pt x="10080" y="16228"/>
                  <a:pt x="10022" y="16210"/>
                  <a:pt x="9966" y="16187"/>
                </a:cubicBezTo>
                <a:cubicBezTo>
                  <a:pt x="9949" y="16183"/>
                  <a:pt x="9937" y="16174"/>
                  <a:pt x="9920" y="16168"/>
                </a:cubicBezTo>
                <a:cubicBezTo>
                  <a:pt x="9541" y="15553"/>
                  <a:pt x="9299" y="14872"/>
                  <a:pt x="9494" y="14354"/>
                </a:cubicBezTo>
                <a:close/>
                <a:moveTo>
                  <a:pt x="16957" y="15744"/>
                </a:moveTo>
                <a:lnTo>
                  <a:pt x="16957" y="15744"/>
                </a:lnTo>
                <a:cubicBezTo>
                  <a:pt x="16770" y="15984"/>
                  <a:pt x="16565" y="16212"/>
                  <a:pt x="16344" y="16423"/>
                </a:cubicBezTo>
                <a:cubicBezTo>
                  <a:pt x="16553" y="16218"/>
                  <a:pt x="16743" y="16000"/>
                  <a:pt x="16913" y="15771"/>
                </a:cubicBezTo>
                <a:cubicBezTo>
                  <a:pt x="16928" y="15760"/>
                  <a:pt x="16940" y="15752"/>
                  <a:pt x="16957" y="15744"/>
                </a:cubicBezTo>
                <a:close/>
                <a:moveTo>
                  <a:pt x="5698" y="13903"/>
                </a:moveTo>
                <a:cubicBezTo>
                  <a:pt x="5779" y="14075"/>
                  <a:pt x="5870" y="14240"/>
                  <a:pt x="5973" y="14402"/>
                </a:cubicBezTo>
                <a:cubicBezTo>
                  <a:pt x="6002" y="14447"/>
                  <a:pt x="6040" y="14468"/>
                  <a:pt x="6081" y="14483"/>
                </a:cubicBezTo>
                <a:cubicBezTo>
                  <a:pt x="6193" y="15166"/>
                  <a:pt x="6371" y="15831"/>
                  <a:pt x="6603" y="16460"/>
                </a:cubicBezTo>
                <a:cubicBezTo>
                  <a:pt x="6174" y="16158"/>
                  <a:pt x="5779" y="15810"/>
                  <a:pt x="5425" y="15421"/>
                </a:cubicBezTo>
                <a:cubicBezTo>
                  <a:pt x="5435" y="15381"/>
                  <a:pt x="5435" y="15338"/>
                  <a:pt x="5414" y="15292"/>
                </a:cubicBezTo>
                <a:cubicBezTo>
                  <a:pt x="5246" y="14909"/>
                  <a:pt x="5114" y="14520"/>
                  <a:pt x="5008" y="14122"/>
                </a:cubicBezTo>
                <a:cubicBezTo>
                  <a:pt x="5238" y="14048"/>
                  <a:pt x="5468" y="13975"/>
                  <a:pt x="5698" y="13903"/>
                </a:cubicBezTo>
                <a:close/>
                <a:moveTo>
                  <a:pt x="21434" y="9442"/>
                </a:moveTo>
                <a:cubicBezTo>
                  <a:pt x="21320" y="11445"/>
                  <a:pt x="20477" y="13596"/>
                  <a:pt x="19497" y="14661"/>
                </a:cubicBezTo>
                <a:cubicBezTo>
                  <a:pt x="18766" y="15460"/>
                  <a:pt x="17837" y="16027"/>
                  <a:pt x="16865" y="16495"/>
                </a:cubicBezTo>
                <a:cubicBezTo>
                  <a:pt x="17269" y="16069"/>
                  <a:pt x="17617" y="15593"/>
                  <a:pt x="17878" y="15075"/>
                </a:cubicBezTo>
                <a:cubicBezTo>
                  <a:pt x="18470" y="14582"/>
                  <a:pt x="18988" y="14008"/>
                  <a:pt x="19379" y="13327"/>
                </a:cubicBezTo>
                <a:cubicBezTo>
                  <a:pt x="19690" y="12785"/>
                  <a:pt x="19899" y="12209"/>
                  <a:pt x="20021" y="11621"/>
                </a:cubicBezTo>
                <a:cubicBezTo>
                  <a:pt x="20599" y="10969"/>
                  <a:pt x="21079" y="10231"/>
                  <a:pt x="21434" y="9442"/>
                </a:cubicBezTo>
                <a:close/>
                <a:moveTo>
                  <a:pt x="15903" y="14191"/>
                </a:moveTo>
                <a:cubicBezTo>
                  <a:pt x="15619" y="14814"/>
                  <a:pt x="15167" y="15367"/>
                  <a:pt x="14544" y="15791"/>
                </a:cubicBezTo>
                <a:cubicBezTo>
                  <a:pt x="14502" y="15755"/>
                  <a:pt x="14445" y="15735"/>
                  <a:pt x="14389" y="15735"/>
                </a:cubicBezTo>
                <a:cubicBezTo>
                  <a:pt x="14312" y="15735"/>
                  <a:pt x="14235" y="15773"/>
                  <a:pt x="14194" y="15864"/>
                </a:cubicBezTo>
                <a:cubicBezTo>
                  <a:pt x="14169" y="15926"/>
                  <a:pt x="14138" y="15986"/>
                  <a:pt x="14107" y="16046"/>
                </a:cubicBezTo>
                <a:cubicBezTo>
                  <a:pt x="13441" y="16378"/>
                  <a:pt x="12659" y="16537"/>
                  <a:pt x="11884" y="16537"/>
                </a:cubicBezTo>
                <a:cubicBezTo>
                  <a:pt x="11499" y="16537"/>
                  <a:pt x="11116" y="16498"/>
                  <a:pt x="10748" y="16421"/>
                </a:cubicBezTo>
                <a:cubicBezTo>
                  <a:pt x="10581" y="16187"/>
                  <a:pt x="10436" y="15916"/>
                  <a:pt x="10314" y="15597"/>
                </a:cubicBezTo>
                <a:cubicBezTo>
                  <a:pt x="10177" y="15234"/>
                  <a:pt x="10051" y="14814"/>
                  <a:pt x="9947" y="14352"/>
                </a:cubicBezTo>
                <a:lnTo>
                  <a:pt x="9947" y="14352"/>
                </a:lnTo>
                <a:cubicBezTo>
                  <a:pt x="10572" y="14464"/>
                  <a:pt x="11214" y="14534"/>
                  <a:pt x="11850" y="14561"/>
                </a:cubicBezTo>
                <a:cubicBezTo>
                  <a:pt x="12304" y="14775"/>
                  <a:pt x="12800" y="14891"/>
                  <a:pt x="13270" y="14891"/>
                </a:cubicBezTo>
                <a:cubicBezTo>
                  <a:pt x="13798" y="14891"/>
                  <a:pt x="14293" y="14744"/>
                  <a:pt x="14660" y="14427"/>
                </a:cubicBezTo>
                <a:cubicBezTo>
                  <a:pt x="15085" y="14365"/>
                  <a:pt x="15499" y="14288"/>
                  <a:pt x="15892" y="14195"/>
                </a:cubicBezTo>
                <a:cubicBezTo>
                  <a:pt x="15894" y="14191"/>
                  <a:pt x="15900" y="14191"/>
                  <a:pt x="15903" y="14191"/>
                </a:cubicBezTo>
                <a:close/>
                <a:moveTo>
                  <a:pt x="11212" y="16922"/>
                </a:moveTo>
                <a:cubicBezTo>
                  <a:pt x="11415" y="16944"/>
                  <a:pt x="11621" y="16954"/>
                  <a:pt x="11825" y="16954"/>
                </a:cubicBezTo>
                <a:cubicBezTo>
                  <a:pt x="11971" y="16954"/>
                  <a:pt x="12116" y="16949"/>
                  <a:pt x="12260" y="16939"/>
                </a:cubicBezTo>
                <a:lnTo>
                  <a:pt x="12260" y="16939"/>
                </a:lnTo>
                <a:cubicBezTo>
                  <a:pt x="12032" y="16992"/>
                  <a:pt x="11800" y="17042"/>
                  <a:pt x="11571" y="17086"/>
                </a:cubicBezTo>
                <a:cubicBezTo>
                  <a:pt x="11533" y="17094"/>
                  <a:pt x="11498" y="17098"/>
                  <a:pt x="11461" y="17106"/>
                </a:cubicBezTo>
                <a:cubicBezTo>
                  <a:pt x="11376" y="17052"/>
                  <a:pt x="11293" y="16990"/>
                  <a:pt x="11212" y="16922"/>
                </a:cubicBezTo>
                <a:close/>
                <a:moveTo>
                  <a:pt x="15843" y="16854"/>
                </a:moveTo>
                <a:cubicBezTo>
                  <a:pt x="15739" y="16936"/>
                  <a:pt x="15633" y="17015"/>
                  <a:pt x="15522" y="17094"/>
                </a:cubicBezTo>
                <a:cubicBezTo>
                  <a:pt x="15507" y="17102"/>
                  <a:pt x="15490" y="17106"/>
                  <a:pt x="15474" y="17115"/>
                </a:cubicBezTo>
                <a:cubicBezTo>
                  <a:pt x="15600" y="17032"/>
                  <a:pt x="15724" y="16947"/>
                  <a:pt x="15843" y="16854"/>
                </a:cubicBezTo>
                <a:close/>
                <a:moveTo>
                  <a:pt x="10345" y="16763"/>
                </a:moveTo>
                <a:lnTo>
                  <a:pt x="10345" y="16763"/>
                </a:lnTo>
                <a:cubicBezTo>
                  <a:pt x="10390" y="16775"/>
                  <a:pt x="10434" y="16787"/>
                  <a:pt x="10475" y="16796"/>
                </a:cubicBezTo>
                <a:cubicBezTo>
                  <a:pt x="10591" y="16951"/>
                  <a:pt x="10717" y="17088"/>
                  <a:pt x="10850" y="17210"/>
                </a:cubicBezTo>
                <a:cubicBezTo>
                  <a:pt x="10821" y="17216"/>
                  <a:pt x="10790" y="17218"/>
                  <a:pt x="10759" y="17222"/>
                </a:cubicBezTo>
                <a:cubicBezTo>
                  <a:pt x="10622" y="17086"/>
                  <a:pt x="10483" y="16930"/>
                  <a:pt x="10345" y="16763"/>
                </a:cubicBezTo>
                <a:close/>
                <a:moveTo>
                  <a:pt x="7361" y="15265"/>
                </a:moveTo>
                <a:cubicBezTo>
                  <a:pt x="7697" y="15750"/>
                  <a:pt x="8166" y="16073"/>
                  <a:pt x="8821" y="16073"/>
                </a:cubicBezTo>
                <a:cubicBezTo>
                  <a:pt x="8835" y="16073"/>
                  <a:pt x="8850" y="16073"/>
                  <a:pt x="8864" y="16073"/>
                </a:cubicBezTo>
                <a:cubicBezTo>
                  <a:pt x="8887" y="16073"/>
                  <a:pt x="8912" y="16069"/>
                  <a:pt x="8932" y="16061"/>
                </a:cubicBezTo>
                <a:cubicBezTo>
                  <a:pt x="9121" y="16218"/>
                  <a:pt x="9328" y="16359"/>
                  <a:pt x="9564" y="16473"/>
                </a:cubicBezTo>
                <a:cubicBezTo>
                  <a:pt x="9595" y="16487"/>
                  <a:pt x="9630" y="16504"/>
                  <a:pt x="9668" y="16518"/>
                </a:cubicBezTo>
                <a:cubicBezTo>
                  <a:pt x="9852" y="16802"/>
                  <a:pt x="10055" y="17063"/>
                  <a:pt x="10254" y="17288"/>
                </a:cubicBezTo>
                <a:cubicBezTo>
                  <a:pt x="10061" y="17305"/>
                  <a:pt x="9866" y="17322"/>
                  <a:pt x="9672" y="17330"/>
                </a:cubicBezTo>
                <a:cubicBezTo>
                  <a:pt x="9038" y="17243"/>
                  <a:pt x="8435" y="17046"/>
                  <a:pt x="7901" y="16702"/>
                </a:cubicBezTo>
                <a:cubicBezTo>
                  <a:pt x="7696" y="16257"/>
                  <a:pt x="7510" y="15771"/>
                  <a:pt x="7361" y="15265"/>
                </a:cubicBezTo>
                <a:close/>
                <a:moveTo>
                  <a:pt x="14316" y="17071"/>
                </a:moveTo>
                <a:lnTo>
                  <a:pt x="14316" y="17071"/>
                </a:lnTo>
                <a:cubicBezTo>
                  <a:pt x="14211" y="17170"/>
                  <a:pt x="14097" y="17268"/>
                  <a:pt x="13979" y="17361"/>
                </a:cubicBezTo>
                <a:cubicBezTo>
                  <a:pt x="13840" y="17402"/>
                  <a:pt x="13699" y="17433"/>
                  <a:pt x="13561" y="17458"/>
                </a:cubicBezTo>
                <a:cubicBezTo>
                  <a:pt x="13821" y="17344"/>
                  <a:pt x="14072" y="17212"/>
                  <a:pt x="14316" y="17071"/>
                </a:cubicBezTo>
                <a:close/>
                <a:moveTo>
                  <a:pt x="9067" y="17955"/>
                </a:moveTo>
                <a:lnTo>
                  <a:pt x="9067" y="17955"/>
                </a:lnTo>
                <a:cubicBezTo>
                  <a:pt x="9533" y="18049"/>
                  <a:pt x="10018" y="18096"/>
                  <a:pt x="10518" y="18096"/>
                </a:cubicBezTo>
                <a:cubicBezTo>
                  <a:pt x="10528" y="18096"/>
                  <a:pt x="10539" y="18096"/>
                  <a:pt x="10550" y="18096"/>
                </a:cubicBezTo>
                <a:cubicBezTo>
                  <a:pt x="10755" y="18092"/>
                  <a:pt x="10953" y="18082"/>
                  <a:pt x="11150" y="18067"/>
                </a:cubicBezTo>
                <a:cubicBezTo>
                  <a:pt x="11239" y="18119"/>
                  <a:pt x="11328" y="18164"/>
                  <a:pt x="11419" y="18206"/>
                </a:cubicBezTo>
                <a:cubicBezTo>
                  <a:pt x="11127" y="18280"/>
                  <a:pt x="10830" y="18320"/>
                  <a:pt x="10534" y="18320"/>
                </a:cubicBezTo>
                <a:cubicBezTo>
                  <a:pt x="10027" y="18320"/>
                  <a:pt x="9525" y="18204"/>
                  <a:pt x="9067" y="17955"/>
                </a:cubicBezTo>
                <a:close/>
                <a:moveTo>
                  <a:pt x="13643" y="18396"/>
                </a:moveTo>
                <a:lnTo>
                  <a:pt x="13643" y="18396"/>
                </a:lnTo>
                <a:cubicBezTo>
                  <a:pt x="13155" y="18825"/>
                  <a:pt x="12620" y="19183"/>
                  <a:pt x="12043" y="19442"/>
                </a:cubicBezTo>
                <a:cubicBezTo>
                  <a:pt x="11270" y="19390"/>
                  <a:pt x="10562" y="19216"/>
                  <a:pt x="9941" y="18906"/>
                </a:cubicBezTo>
                <a:lnTo>
                  <a:pt x="9941" y="18906"/>
                </a:lnTo>
                <a:cubicBezTo>
                  <a:pt x="10187" y="18947"/>
                  <a:pt x="10437" y="18967"/>
                  <a:pt x="10690" y="18967"/>
                </a:cubicBezTo>
                <a:cubicBezTo>
                  <a:pt x="11434" y="18967"/>
                  <a:pt x="12196" y="18795"/>
                  <a:pt x="12902" y="18492"/>
                </a:cubicBezTo>
                <a:cubicBezTo>
                  <a:pt x="13148" y="18481"/>
                  <a:pt x="13397" y="18450"/>
                  <a:pt x="13643" y="18396"/>
                </a:cubicBezTo>
                <a:close/>
                <a:moveTo>
                  <a:pt x="19673" y="15087"/>
                </a:moveTo>
                <a:cubicBezTo>
                  <a:pt x="19232" y="17481"/>
                  <a:pt x="16540" y="18883"/>
                  <a:pt x="14103" y="19314"/>
                </a:cubicBezTo>
                <a:lnTo>
                  <a:pt x="14103" y="19314"/>
                </a:lnTo>
                <a:cubicBezTo>
                  <a:pt x="14246" y="19218"/>
                  <a:pt x="14387" y="19121"/>
                  <a:pt x="14521" y="19011"/>
                </a:cubicBezTo>
                <a:cubicBezTo>
                  <a:pt x="14693" y="18875"/>
                  <a:pt x="14552" y="18636"/>
                  <a:pt x="14380" y="18636"/>
                </a:cubicBezTo>
                <a:cubicBezTo>
                  <a:pt x="14339" y="18636"/>
                  <a:pt x="14295" y="18650"/>
                  <a:pt x="14254" y="18682"/>
                </a:cubicBezTo>
                <a:cubicBezTo>
                  <a:pt x="13873" y="18987"/>
                  <a:pt x="13457" y="19237"/>
                  <a:pt x="13020" y="19444"/>
                </a:cubicBezTo>
                <a:cubicBezTo>
                  <a:pt x="12995" y="19446"/>
                  <a:pt x="12972" y="19446"/>
                  <a:pt x="12950" y="19448"/>
                </a:cubicBezTo>
                <a:cubicBezTo>
                  <a:pt x="13532" y="19084"/>
                  <a:pt x="14068" y="18628"/>
                  <a:pt x="14548" y="18111"/>
                </a:cubicBezTo>
                <a:cubicBezTo>
                  <a:pt x="14931" y="17951"/>
                  <a:pt x="15302" y="17754"/>
                  <a:pt x="15640" y="17529"/>
                </a:cubicBezTo>
                <a:cubicBezTo>
                  <a:pt x="15664" y="17510"/>
                  <a:pt x="15691" y="17491"/>
                  <a:pt x="15714" y="17475"/>
                </a:cubicBezTo>
                <a:cubicBezTo>
                  <a:pt x="15869" y="17407"/>
                  <a:pt x="16019" y="17340"/>
                  <a:pt x="16161" y="17280"/>
                </a:cubicBezTo>
                <a:cubicBezTo>
                  <a:pt x="17443" y="16723"/>
                  <a:pt x="18698" y="16069"/>
                  <a:pt x="19673" y="15087"/>
                </a:cubicBezTo>
                <a:close/>
                <a:moveTo>
                  <a:pt x="3820" y="13785"/>
                </a:moveTo>
                <a:lnTo>
                  <a:pt x="3820" y="13785"/>
                </a:lnTo>
                <a:cubicBezTo>
                  <a:pt x="3840" y="13830"/>
                  <a:pt x="3863" y="13876"/>
                  <a:pt x="3884" y="13919"/>
                </a:cubicBezTo>
                <a:cubicBezTo>
                  <a:pt x="3903" y="14215"/>
                  <a:pt x="3929" y="14510"/>
                  <a:pt x="3973" y="14797"/>
                </a:cubicBezTo>
                <a:cubicBezTo>
                  <a:pt x="3991" y="14916"/>
                  <a:pt x="4081" y="14970"/>
                  <a:pt x="4173" y="14970"/>
                </a:cubicBezTo>
                <a:cubicBezTo>
                  <a:pt x="4279" y="14970"/>
                  <a:pt x="4387" y="14898"/>
                  <a:pt x="4389" y="14773"/>
                </a:cubicBezTo>
                <a:cubicBezTo>
                  <a:pt x="4503" y="14942"/>
                  <a:pt x="4627" y="15108"/>
                  <a:pt x="4754" y="15270"/>
                </a:cubicBezTo>
                <a:cubicBezTo>
                  <a:pt x="5141" y="15911"/>
                  <a:pt x="5630" y="16481"/>
                  <a:pt x="6274" y="16920"/>
                </a:cubicBezTo>
                <a:cubicBezTo>
                  <a:pt x="6462" y="17050"/>
                  <a:pt x="6659" y="17160"/>
                  <a:pt x="6864" y="17257"/>
                </a:cubicBezTo>
                <a:cubicBezTo>
                  <a:pt x="6876" y="17291"/>
                  <a:pt x="6886" y="17324"/>
                  <a:pt x="6897" y="17357"/>
                </a:cubicBezTo>
                <a:cubicBezTo>
                  <a:pt x="7205" y="18216"/>
                  <a:pt x="7682" y="19071"/>
                  <a:pt x="8367" y="19678"/>
                </a:cubicBezTo>
                <a:cubicBezTo>
                  <a:pt x="7048" y="19332"/>
                  <a:pt x="5826" y="18599"/>
                  <a:pt x="4801" y="17678"/>
                </a:cubicBezTo>
                <a:cubicBezTo>
                  <a:pt x="4431" y="17158"/>
                  <a:pt x="4143" y="16558"/>
                  <a:pt x="3967" y="15872"/>
                </a:cubicBezTo>
                <a:cubicBezTo>
                  <a:pt x="3791" y="15187"/>
                  <a:pt x="3758" y="14485"/>
                  <a:pt x="3820" y="13785"/>
                </a:cubicBezTo>
                <a:close/>
                <a:moveTo>
                  <a:pt x="7526" y="17510"/>
                </a:moveTo>
                <a:lnTo>
                  <a:pt x="7526" y="17510"/>
                </a:lnTo>
                <a:cubicBezTo>
                  <a:pt x="7549" y="17518"/>
                  <a:pt x="7574" y="17522"/>
                  <a:pt x="7597" y="17531"/>
                </a:cubicBezTo>
                <a:cubicBezTo>
                  <a:pt x="7854" y="17860"/>
                  <a:pt x="8143" y="18127"/>
                  <a:pt x="8464" y="18336"/>
                </a:cubicBezTo>
                <a:cubicBezTo>
                  <a:pt x="9166" y="19086"/>
                  <a:pt x="10080" y="19550"/>
                  <a:pt x="11134" y="19757"/>
                </a:cubicBezTo>
                <a:cubicBezTo>
                  <a:pt x="10755" y="19851"/>
                  <a:pt x="10359" y="19903"/>
                  <a:pt x="9949" y="19903"/>
                </a:cubicBezTo>
                <a:cubicBezTo>
                  <a:pt x="9830" y="19903"/>
                  <a:pt x="9709" y="19898"/>
                  <a:pt x="9587" y="19889"/>
                </a:cubicBezTo>
                <a:cubicBezTo>
                  <a:pt x="9533" y="19883"/>
                  <a:pt x="9473" y="19877"/>
                  <a:pt x="9413" y="19869"/>
                </a:cubicBezTo>
                <a:cubicBezTo>
                  <a:pt x="8736" y="19568"/>
                  <a:pt x="8232" y="19030"/>
                  <a:pt x="7854" y="18403"/>
                </a:cubicBezTo>
                <a:cubicBezTo>
                  <a:pt x="7926" y="18334"/>
                  <a:pt x="7961" y="18220"/>
                  <a:pt x="7891" y="18113"/>
                </a:cubicBezTo>
                <a:cubicBezTo>
                  <a:pt x="7762" y="17922"/>
                  <a:pt x="7642" y="17717"/>
                  <a:pt x="7526" y="17510"/>
                </a:cubicBezTo>
                <a:close/>
                <a:moveTo>
                  <a:pt x="18628" y="17692"/>
                </a:moveTo>
                <a:lnTo>
                  <a:pt x="18628" y="17692"/>
                </a:lnTo>
                <a:cubicBezTo>
                  <a:pt x="16785" y="19649"/>
                  <a:pt x="14335" y="20988"/>
                  <a:pt x="11605" y="20988"/>
                </a:cubicBezTo>
                <a:cubicBezTo>
                  <a:pt x="11457" y="20988"/>
                  <a:pt x="11308" y="20984"/>
                  <a:pt x="11158" y="20977"/>
                </a:cubicBezTo>
                <a:cubicBezTo>
                  <a:pt x="10086" y="20919"/>
                  <a:pt x="9046" y="20685"/>
                  <a:pt x="8054" y="20306"/>
                </a:cubicBezTo>
                <a:lnTo>
                  <a:pt x="8054" y="20306"/>
                </a:lnTo>
                <a:cubicBezTo>
                  <a:pt x="8670" y="20465"/>
                  <a:pt x="9310" y="20545"/>
                  <a:pt x="9951" y="20545"/>
                </a:cubicBezTo>
                <a:cubicBezTo>
                  <a:pt x="10082" y="20545"/>
                  <a:pt x="10214" y="20542"/>
                  <a:pt x="10345" y="20535"/>
                </a:cubicBezTo>
                <a:cubicBezTo>
                  <a:pt x="10452" y="20545"/>
                  <a:pt x="10559" y="20549"/>
                  <a:pt x="10666" y="20549"/>
                </a:cubicBezTo>
                <a:cubicBezTo>
                  <a:pt x="11613" y="20549"/>
                  <a:pt x="12563" y="20212"/>
                  <a:pt x="13424" y="19829"/>
                </a:cubicBezTo>
                <a:cubicBezTo>
                  <a:pt x="15242" y="19645"/>
                  <a:pt x="17275" y="18935"/>
                  <a:pt x="18628" y="17692"/>
                </a:cubicBezTo>
                <a:close/>
                <a:moveTo>
                  <a:pt x="11643" y="0"/>
                </a:moveTo>
                <a:cubicBezTo>
                  <a:pt x="10195" y="0"/>
                  <a:pt x="8767" y="358"/>
                  <a:pt x="7566" y="1118"/>
                </a:cubicBezTo>
                <a:cubicBezTo>
                  <a:pt x="6365" y="1878"/>
                  <a:pt x="5406" y="2934"/>
                  <a:pt x="4623" y="4118"/>
                </a:cubicBezTo>
                <a:cubicBezTo>
                  <a:pt x="2689" y="6390"/>
                  <a:pt x="1594" y="9268"/>
                  <a:pt x="1604" y="12221"/>
                </a:cubicBezTo>
                <a:cubicBezTo>
                  <a:pt x="1590" y="12602"/>
                  <a:pt x="1606" y="12977"/>
                  <a:pt x="1662" y="13348"/>
                </a:cubicBezTo>
                <a:cubicBezTo>
                  <a:pt x="1716" y="13895"/>
                  <a:pt x="1809" y="14443"/>
                  <a:pt x="1944" y="14986"/>
                </a:cubicBezTo>
                <a:cubicBezTo>
                  <a:pt x="1972" y="15103"/>
                  <a:pt x="2070" y="15156"/>
                  <a:pt x="2164" y="15156"/>
                </a:cubicBezTo>
                <a:cubicBezTo>
                  <a:pt x="2284" y="15156"/>
                  <a:pt x="2399" y="15071"/>
                  <a:pt x="2362" y="14922"/>
                </a:cubicBezTo>
                <a:cubicBezTo>
                  <a:pt x="2248" y="14454"/>
                  <a:pt x="2165" y="13982"/>
                  <a:pt x="2111" y="13511"/>
                </a:cubicBezTo>
                <a:cubicBezTo>
                  <a:pt x="2109" y="13503"/>
                  <a:pt x="2113" y="13499"/>
                  <a:pt x="2111" y="13493"/>
                </a:cubicBezTo>
                <a:cubicBezTo>
                  <a:pt x="2101" y="13443"/>
                  <a:pt x="2097" y="13395"/>
                  <a:pt x="2091" y="13346"/>
                </a:cubicBezTo>
                <a:cubicBezTo>
                  <a:pt x="2047" y="12930"/>
                  <a:pt x="2035" y="12515"/>
                  <a:pt x="2037" y="12101"/>
                </a:cubicBezTo>
                <a:cubicBezTo>
                  <a:pt x="2128" y="10552"/>
                  <a:pt x="2741" y="8966"/>
                  <a:pt x="3304" y="7593"/>
                </a:cubicBezTo>
                <a:cubicBezTo>
                  <a:pt x="3747" y="6516"/>
                  <a:pt x="4271" y="5431"/>
                  <a:pt x="4915" y="4437"/>
                </a:cubicBezTo>
                <a:cubicBezTo>
                  <a:pt x="5174" y="4131"/>
                  <a:pt x="5445" y="3827"/>
                  <a:pt x="5737" y="3541"/>
                </a:cubicBezTo>
                <a:cubicBezTo>
                  <a:pt x="6944" y="2354"/>
                  <a:pt x="8478" y="1407"/>
                  <a:pt x="10206" y="1407"/>
                </a:cubicBezTo>
                <a:cubicBezTo>
                  <a:pt x="10281" y="1407"/>
                  <a:pt x="10356" y="1408"/>
                  <a:pt x="10432" y="1412"/>
                </a:cubicBezTo>
                <a:cubicBezTo>
                  <a:pt x="11666" y="1472"/>
                  <a:pt x="12788" y="1971"/>
                  <a:pt x="13809" y="2640"/>
                </a:cubicBezTo>
                <a:cubicBezTo>
                  <a:pt x="13274" y="2472"/>
                  <a:pt x="12717" y="2383"/>
                  <a:pt x="12150" y="2383"/>
                </a:cubicBezTo>
                <a:cubicBezTo>
                  <a:pt x="11244" y="2383"/>
                  <a:pt x="10312" y="2611"/>
                  <a:pt x="9402" y="3116"/>
                </a:cubicBezTo>
                <a:cubicBezTo>
                  <a:pt x="9168" y="3232"/>
                  <a:pt x="8945" y="3375"/>
                  <a:pt x="8734" y="3532"/>
                </a:cubicBezTo>
                <a:cubicBezTo>
                  <a:pt x="6986" y="4736"/>
                  <a:pt x="5648" y="6556"/>
                  <a:pt x="4923" y="8585"/>
                </a:cubicBezTo>
                <a:cubicBezTo>
                  <a:pt x="4691" y="9080"/>
                  <a:pt x="4495" y="9598"/>
                  <a:pt x="4337" y="10126"/>
                </a:cubicBezTo>
                <a:cubicBezTo>
                  <a:pt x="4292" y="10254"/>
                  <a:pt x="4244" y="10378"/>
                  <a:pt x="4201" y="10496"/>
                </a:cubicBezTo>
                <a:cubicBezTo>
                  <a:pt x="4060" y="10871"/>
                  <a:pt x="3932" y="11254"/>
                  <a:pt x="3816" y="11646"/>
                </a:cubicBezTo>
                <a:cubicBezTo>
                  <a:pt x="3739" y="11372"/>
                  <a:pt x="3666" y="11101"/>
                  <a:pt x="3592" y="10840"/>
                </a:cubicBezTo>
                <a:cubicBezTo>
                  <a:pt x="3560" y="10726"/>
                  <a:pt x="3460" y="10675"/>
                  <a:pt x="3365" y="10675"/>
                </a:cubicBezTo>
                <a:cubicBezTo>
                  <a:pt x="3244" y="10675"/>
                  <a:pt x="3131" y="10758"/>
                  <a:pt x="3174" y="10904"/>
                </a:cubicBezTo>
                <a:cubicBezTo>
                  <a:pt x="3227" y="11089"/>
                  <a:pt x="3279" y="11277"/>
                  <a:pt x="3331" y="11468"/>
                </a:cubicBezTo>
                <a:cubicBezTo>
                  <a:pt x="3319" y="11466"/>
                  <a:pt x="3306" y="11465"/>
                  <a:pt x="3293" y="11465"/>
                </a:cubicBezTo>
                <a:cubicBezTo>
                  <a:pt x="3174" y="11465"/>
                  <a:pt x="3059" y="11552"/>
                  <a:pt x="3091" y="11700"/>
                </a:cubicBezTo>
                <a:cubicBezTo>
                  <a:pt x="3188" y="12159"/>
                  <a:pt x="3321" y="12611"/>
                  <a:pt x="3486" y="13041"/>
                </a:cubicBezTo>
                <a:cubicBezTo>
                  <a:pt x="3304" y="14118"/>
                  <a:pt x="3304" y="15214"/>
                  <a:pt x="3635" y="16270"/>
                </a:cubicBezTo>
                <a:cubicBezTo>
                  <a:pt x="3673" y="16386"/>
                  <a:pt x="3714" y="16497"/>
                  <a:pt x="3758" y="16609"/>
                </a:cubicBezTo>
                <a:cubicBezTo>
                  <a:pt x="3660" y="16493"/>
                  <a:pt x="3563" y="16371"/>
                  <a:pt x="3470" y="16253"/>
                </a:cubicBezTo>
                <a:cubicBezTo>
                  <a:pt x="3426" y="16196"/>
                  <a:pt x="3372" y="16173"/>
                  <a:pt x="3318" y="16173"/>
                </a:cubicBezTo>
                <a:cubicBezTo>
                  <a:pt x="3167" y="16173"/>
                  <a:pt x="3020" y="16361"/>
                  <a:pt x="3143" y="16518"/>
                </a:cubicBezTo>
                <a:cubicBezTo>
                  <a:pt x="3546" y="17046"/>
                  <a:pt x="4008" y="17549"/>
                  <a:pt x="4520" y="18007"/>
                </a:cubicBezTo>
                <a:cubicBezTo>
                  <a:pt x="4696" y="18243"/>
                  <a:pt x="4884" y="18463"/>
                  <a:pt x="5089" y="18668"/>
                </a:cubicBezTo>
                <a:cubicBezTo>
                  <a:pt x="3051" y="17146"/>
                  <a:pt x="1416" y="15027"/>
                  <a:pt x="457" y="12770"/>
                </a:cubicBezTo>
                <a:cubicBezTo>
                  <a:pt x="420" y="12683"/>
                  <a:pt x="350" y="12647"/>
                  <a:pt x="278" y="12647"/>
                </a:cubicBezTo>
                <a:cubicBezTo>
                  <a:pt x="142" y="12647"/>
                  <a:pt x="1" y="12777"/>
                  <a:pt x="70" y="12942"/>
                </a:cubicBezTo>
                <a:cubicBezTo>
                  <a:pt x="1973" y="17436"/>
                  <a:pt x="6532" y="21418"/>
                  <a:pt x="11603" y="21418"/>
                </a:cubicBezTo>
                <a:cubicBezTo>
                  <a:pt x="11700" y="21418"/>
                  <a:pt x="11798" y="21416"/>
                  <a:pt x="11896" y="21413"/>
                </a:cubicBezTo>
                <a:cubicBezTo>
                  <a:pt x="15060" y="21310"/>
                  <a:pt x="17787" y="19519"/>
                  <a:pt x="19704" y="17096"/>
                </a:cubicBezTo>
                <a:cubicBezTo>
                  <a:pt x="20713" y="15822"/>
                  <a:pt x="21523" y="14394"/>
                  <a:pt x="22247" y="12946"/>
                </a:cubicBezTo>
                <a:cubicBezTo>
                  <a:pt x="22852" y="11735"/>
                  <a:pt x="23334" y="10436"/>
                  <a:pt x="23049" y="9070"/>
                </a:cubicBezTo>
                <a:cubicBezTo>
                  <a:pt x="23024" y="8952"/>
                  <a:pt x="22928" y="8898"/>
                  <a:pt x="22834" y="8898"/>
                </a:cubicBezTo>
                <a:cubicBezTo>
                  <a:pt x="22715" y="8898"/>
                  <a:pt x="22598" y="8984"/>
                  <a:pt x="22630" y="9134"/>
                </a:cubicBezTo>
                <a:cubicBezTo>
                  <a:pt x="22922" y="10527"/>
                  <a:pt x="22351" y="11836"/>
                  <a:pt x="21721" y="13050"/>
                </a:cubicBezTo>
                <a:cubicBezTo>
                  <a:pt x="21069" y="14309"/>
                  <a:pt x="20361" y="15549"/>
                  <a:pt x="19497" y="16673"/>
                </a:cubicBezTo>
                <a:lnTo>
                  <a:pt x="19497" y="16673"/>
                </a:lnTo>
                <a:cubicBezTo>
                  <a:pt x="19860" y="16104"/>
                  <a:pt x="20096" y="15462"/>
                  <a:pt x="20154" y="14741"/>
                </a:cubicBezTo>
                <a:cubicBezTo>
                  <a:pt x="20158" y="14683"/>
                  <a:pt x="20139" y="14640"/>
                  <a:pt x="20112" y="14603"/>
                </a:cubicBezTo>
                <a:cubicBezTo>
                  <a:pt x="20247" y="14435"/>
                  <a:pt x="20375" y="14261"/>
                  <a:pt x="20495" y="14075"/>
                </a:cubicBezTo>
                <a:cubicBezTo>
                  <a:pt x="21371" y="12718"/>
                  <a:pt x="21997" y="10428"/>
                  <a:pt x="21812" y="8436"/>
                </a:cubicBezTo>
                <a:cubicBezTo>
                  <a:pt x="22107" y="7438"/>
                  <a:pt x="22200" y="6392"/>
                  <a:pt x="22032" y="5351"/>
                </a:cubicBezTo>
                <a:cubicBezTo>
                  <a:pt x="22013" y="5232"/>
                  <a:pt x="21921" y="5178"/>
                  <a:pt x="21828" y="5178"/>
                </a:cubicBezTo>
                <a:cubicBezTo>
                  <a:pt x="21710" y="5178"/>
                  <a:pt x="21591" y="5264"/>
                  <a:pt x="21614" y="5415"/>
                </a:cubicBezTo>
                <a:cubicBezTo>
                  <a:pt x="21719" y="6071"/>
                  <a:pt x="21717" y="6730"/>
                  <a:pt x="21624" y="7365"/>
                </a:cubicBezTo>
                <a:cubicBezTo>
                  <a:pt x="21282" y="6111"/>
                  <a:pt x="20512" y="5102"/>
                  <a:pt x="19145" y="4725"/>
                </a:cubicBezTo>
                <a:cubicBezTo>
                  <a:pt x="19203" y="4671"/>
                  <a:pt x="19232" y="4591"/>
                  <a:pt x="19191" y="4497"/>
                </a:cubicBezTo>
                <a:cubicBezTo>
                  <a:pt x="17948" y="1648"/>
                  <a:pt x="14750" y="0"/>
                  <a:pt x="1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0" name="Google Shape;1000;p49"/>
          <p:cNvSpPr/>
          <p:nvPr/>
        </p:nvSpPr>
        <p:spPr>
          <a:xfrm rot="1080725">
            <a:off x="2382115" y="1388934"/>
            <a:ext cx="848283" cy="885234"/>
          </a:xfrm>
          <a:custGeom>
            <a:avLst/>
            <a:gdLst/>
            <a:ahLst/>
            <a:cxnLst/>
            <a:rect l="l" t="t" r="r" b="b"/>
            <a:pathLst>
              <a:path w="6087" h="6352" extrusionOk="0">
                <a:moveTo>
                  <a:pt x="2226" y="1"/>
                </a:moveTo>
                <a:lnTo>
                  <a:pt x="1963" y="2204"/>
                </a:lnTo>
                <a:lnTo>
                  <a:pt x="0" y="3235"/>
                </a:lnTo>
                <a:lnTo>
                  <a:pt x="2013" y="4167"/>
                </a:lnTo>
                <a:lnTo>
                  <a:pt x="2386" y="6352"/>
                </a:lnTo>
                <a:lnTo>
                  <a:pt x="3893" y="4726"/>
                </a:lnTo>
                <a:lnTo>
                  <a:pt x="6086" y="5047"/>
                </a:lnTo>
                <a:lnTo>
                  <a:pt x="5007" y="3111"/>
                </a:lnTo>
                <a:lnTo>
                  <a:pt x="5991" y="1123"/>
                </a:lnTo>
                <a:lnTo>
                  <a:pt x="3815" y="1550"/>
                </a:lnTo>
                <a:lnTo>
                  <a:pt x="22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1" name="Google Shape;1001;p49"/>
          <p:cNvSpPr txBox="1">
            <a:spLocks noGrp="1"/>
          </p:cNvSpPr>
          <p:nvPr>
            <p:ph type="subTitle" idx="1"/>
          </p:nvPr>
        </p:nvSpPr>
        <p:spPr>
          <a:xfrm>
            <a:off x="1583275" y="2905500"/>
            <a:ext cx="2532000" cy="110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2000" dirty="0"/>
              <a:t>Express disappointment </a:t>
            </a:r>
            <a:endParaRPr sz="2000" dirty="0">
              <a:solidFill>
                <a:schemeClr val="accent4"/>
              </a:solidFill>
            </a:endParaRPr>
          </a:p>
        </p:txBody>
      </p:sp>
      <p:sp>
        <p:nvSpPr>
          <p:cNvPr id="1002" name="Google Shape;1002;p49"/>
          <p:cNvSpPr txBox="1">
            <a:spLocks noGrp="1"/>
          </p:cNvSpPr>
          <p:nvPr>
            <p:ph type="subTitle" idx="2"/>
          </p:nvPr>
        </p:nvSpPr>
        <p:spPr>
          <a:xfrm>
            <a:off x="5029860" y="2905500"/>
            <a:ext cx="2532000" cy="10953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2000" dirty="0" smtClean="0"/>
              <a:t>festival </a:t>
            </a:r>
            <a:r>
              <a:rPr lang="en-US" sz="2000" dirty="0"/>
              <a:t>symbols and their meanings</a:t>
            </a:r>
            <a:endParaRPr sz="2000" dirty="0"/>
          </a:p>
        </p:txBody>
      </p:sp>
      <p:sp>
        <p:nvSpPr>
          <p:cNvPr id="1003" name="Google Shape;1003;p4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>
                <a:solidFill>
                  <a:schemeClr val="accent6"/>
                </a:solidFill>
              </a:rPr>
              <a:t>What have you learnt today?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004" name="Google Shape;1004;p49"/>
          <p:cNvSpPr/>
          <p:nvPr/>
        </p:nvSpPr>
        <p:spPr>
          <a:xfrm rot="1080725">
            <a:off x="5842115" y="1408584"/>
            <a:ext cx="848283" cy="885234"/>
          </a:xfrm>
          <a:custGeom>
            <a:avLst/>
            <a:gdLst/>
            <a:ahLst/>
            <a:cxnLst/>
            <a:rect l="l" t="t" r="r" b="b"/>
            <a:pathLst>
              <a:path w="6087" h="6352" extrusionOk="0">
                <a:moveTo>
                  <a:pt x="2226" y="1"/>
                </a:moveTo>
                <a:lnTo>
                  <a:pt x="1963" y="2204"/>
                </a:lnTo>
                <a:lnTo>
                  <a:pt x="0" y="3235"/>
                </a:lnTo>
                <a:lnTo>
                  <a:pt x="2013" y="4167"/>
                </a:lnTo>
                <a:lnTo>
                  <a:pt x="2386" y="6352"/>
                </a:lnTo>
                <a:lnTo>
                  <a:pt x="3893" y="4726"/>
                </a:lnTo>
                <a:lnTo>
                  <a:pt x="6086" y="5047"/>
                </a:lnTo>
                <a:lnTo>
                  <a:pt x="5007" y="3111"/>
                </a:lnTo>
                <a:lnTo>
                  <a:pt x="5991" y="1123"/>
                </a:lnTo>
                <a:lnTo>
                  <a:pt x="3815" y="1550"/>
                </a:lnTo>
                <a:lnTo>
                  <a:pt x="22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5" name="Google Shape;1005;p49"/>
          <p:cNvSpPr txBox="1">
            <a:spLocks noGrp="1"/>
          </p:cNvSpPr>
          <p:nvPr>
            <p:ph type="title" idx="3"/>
          </p:nvPr>
        </p:nvSpPr>
        <p:spPr>
          <a:xfrm>
            <a:off x="1581691" y="2463525"/>
            <a:ext cx="2535300" cy="4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1</a:t>
            </a:r>
            <a:endParaRPr dirty="0"/>
          </a:p>
        </p:txBody>
      </p:sp>
      <p:sp>
        <p:nvSpPr>
          <p:cNvPr id="1006" name="Google Shape;1006;p49"/>
          <p:cNvSpPr txBox="1">
            <a:spLocks noGrp="1"/>
          </p:cNvSpPr>
          <p:nvPr>
            <p:ph type="title" idx="4"/>
          </p:nvPr>
        </p:nvSpPr>
        <p:spPr>
          <a:xfrm>
            <a:off x="5029412" y="2463515"/>
            <a:ext cx="25329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2</a:t>
            </a:r>
            <a:endParaRPr dirty="0"/>
          </a:p>
        </p:txBody>
      </p:sp>
      <p:grpSp>
        <p:nvGrpSpPr>
          <p:cNvPr id="1007" name="Google Shape;1007;p49"/>
          <p:cNvGrpSpPr/>
          <p:nvPr/>
        </p:nvGrpSpPr>
        <p:grpSpPr>
          <a:xfrm>
            <a:off x="6106349" y="1647220"/>
            <a:ext cx="379015" cy="407957"/>
            <a:chOff x="989299" y="2014355"/>
            <a:chExt cx="328778" cy="353914"/>
          </a:xfrm>
        </p:grpSpPr>
        <p:sp>
          <p:nvSpPr>
            <p:cNvPr id="1008" name="Google Shape;1008;p49"/>
            <p:cNvSpPr/>
            <p:nvPr/>
          </p:nvSpPr>
          <p:spPr>
            <a:xfrm>
              <a:off x="1057590" y="2019913"/>
              <a:ext cx="90413" cy="61280"/>
            </a:xfrm>
            <a:custGeom>
              <a:avLst/>
              <a:gdLst/>
              <a:ahLst/>
              <a:cxnLst/>
              <a:rect l="l" t="t" r="r" b="b"/>
              <a:pathLst>
                <a:path w="2489" h="1687" extrusionOk="0">
                  <a:moveTo>
                    <a:pt x="96" y="1"/>
                  </a:moveTo>
                  <a:cubicBezTo>
                    <a:pt x="41" y="1"/>
                    <a:pt x="1" y="57"/>
                    <a:pt x="22" y="111"/>
                  </a:cubicBezTo>
                  <a:lnTo>
                    <a:pt x="167" y="484"/>
                  </a:lnTo>
                  <a:cubicBezTo>
                    <a:pt x="342" y="938"/>
                    <a:pt x="728" y="1279"/>
                    <a:pt x="1202" y="1398"/>
                  </a:cubicBezTo>
                  <a:lnTo>
                    <a:pt x="1240" y="1408"/>
                  </a:lnTo>
                  <a:lnTo>
                    <a:pt x="2489" y="1687"/>
                  </a:lnTo>
                  <a:lnTo>
                    <a:pt x="2385" y="1278"/>
                  </a:lnTo>
                  <a:lnTo>
                    <a:pt x="2305" y="1034"/>
                  </a:lnTo>
                  <a:cubicBezTo>
                    <a:pt x="2101" y="419"/>
                    <a:pt x="1526" y="1"/>
                    <a:pt x="8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9" name="Google Shape;1009;p49"/>
            <p:cNvSpPr/>
            <p:nvPr/>
          </p:nvSpPr>
          <p:spPr>
            <a:xfrm>
              <a:off x="1087922" y="2035896"/>
              <a:ext cx="61244" cy="60917"/>
            </a:xfrm>
            <a:custGeom>
              <a:avLst/>
              <a:gdLst/>
              <a:ahLst/>
              <a:cxnLst/>
              <a:rect l="l" t="t" r="r" b="b"/>
              <a:pathLst>
                <a:path w="1686" h="1677" extrusionOk="0">
                  <a:moveTo>
                    <a:pt x="161" y="1"/>
                  </a:moveTo>
                  <a:cubicBezTo>
                    <a:pt x="123" y="1"/>
                    <a:pt x="85" y="16"/>
                    <a:pt x="57" y="45"/>
                  </a:cubicBezTo>
                  <a:cubicBezTo>
                    <a:pt x="0" y="104"/>
                    <a:pt x="3" y="195"/>
                    <a:pt x="61" y="250"/>
                  </a:cubicBezTo>
                  <a:lnTo>
                    <a:pt x="829" y="985"/>
                  </a:lnTo>
                  <a:lnTo>
                    <a:pt x="1418" y="1629"/>
                  </a:lnTo>
                  <a:cubicBezTo>
                    <a:pt x="1445" y="1660"/>
                    <a:pt x="1485" y="1676"/>
                    <a:pt x="1524" y="1676"/>
                  </a:cubicBezTo>
                  <a:cubicBezTo>
                    <a:pt x="1558" y="1676"/>
                    <a:pt x="1594" y="1664"/>
                    <a:pt x="1622" y="1638"/>
                  </a:cubicBezTo>
                  <a:cubicBezTo>
                    <a:pt x="1681" y="1585"/>
                    <a:pt x="1685" y="1492"/>
                    <a:pt x="1632" y="1434"/>
                  </a:cubicBezTo>
                  <a:lnTo>
                    <a:pt x="1040" y="785"/>
                  </a:lnTo>
                  <a:cubicBezTo>
                    <a:pt x="1039" y="783"/>
                    <a:pt x="1035" y="782"/>
                    <a:pt x="1033" y="779"/>
                  </a:cubicBezTo>
                  <a:lnTo>
                    <a:pt x="262" y="42"/>
                  </a:lnTo>
                  <a:cubicBezTo>
                    <a:pt x="234" y="14"/>
                    <a:pt x="197" y="1"/>
                    <a:pt x="161" y="1"/>
                  </a:cubicBezTo>
                  <a:close/>
                </a:path>
              </a:pathLst>
            </a:custGeom>
            <a:solidFill>
              <a:srgbClr val="D77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0" name="Google Shape;1010;p49"/>
            <p:cNvSpPr/>
            <p:nvPr/>
          </p:nvSpPr>
          <p:spPr>
            <a:xfrm>
              <a:off x="1093661" y="2075272"/>
              <a:ext cx="122851" cy="68654"/>
            </a:xfrm>
            <a:custGeom>
              <a:avLst/>
              <a:gdLst/>
              <a:ahLst/>
              <a:cxnLst/>
              <a:rect l="l" t="t" r="r" b="b"/>
              <a:pathLst>
                <a:path w="3382" h="1890" extrusionOk="0">
                  <a:moveTo>
                    <a:pt x="1657" y="1"/>
                  </a:moveTo>
                  <a:cubicBezTo>
                    <a:pt x="1653" y="1"/>
                    <a:pt x="1649" y="1"/>
                    <a:pt x="1647" y="2"/>
                  </a:cubicBezTo>
                  <a:cubicBezTo>
                    <a:pt x="1561" y="30"/>
                    <a:pt x="1" y="517"/>
                    <a:pt x="1" y="517"/>
                  </a:cubicBezTo>
                  <a:lnTo>
                    <a:pt x="698" y="1146"/>
                  </a:lnTo>
                  <a:lnTo>
                    <a:pt x="1481" y="1828"/>
                  </a:lnTo>
                  <a:cubicBezTo>
                    <a:pt x="1528" y="1869"/>
                    <a:pt x="1588" y="1889"/>
                    <a:pt x="1647" y="1889"/>
                  </a:cubicBezTo>
                  <a:cubicBezTo>
                    <a:pt x="1706" y="1889"/>
                    <a:pt x="1766" y="1869"/>
                    <a:pt x="1814" y="1829"/>
                  </a:cubicBezTo>
                  <a:lnTo>
                    <a:pt x="2615" y="1146"/>
                  </a:lnTo>
                  <a:lnTo>
                    <a:pt x="3381" y="507"/>
                  </a:lnTo>
                  <a:cubicBezTo>
                    <a:pt x="3381" y="507"/>
                    <a:pt x="1819" y="1"/>
                    <a:pt x="16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1" name="Google Shape;1011;p49"/>
            <p:cNvSpPr/>
            <p:nvPr/>
          </p:nvSpPr>
          <p:spPr>
            <a:xfrm>
              <a:off x="994857" y="2072366"/>
              <a:ext cx="172289" cy="116894"/>
            </a:xfrm>
            <a:custGeom>
              <a:avLst/>
              <a:gdLst/>
              <a:ahLst/>
              <a:cxnLst/>
              <a:rect l="l" t="t" r="r" b="b"/>
              <a:pathLst>
                <a:path w="4743" h="3218" extrusionOk="0">
                  <a:moveTo>
                    <a:pt x="3620" y="0"/>
                  </a:moveTo>
                  <a:lnTo>
                    <a:pt x="2660" y="39"/>
                  </a:lnTo>
                  <a:cubicBezTo>
                    <a:pt x="2269" y="145"/>
                    <a:pt x="1896" y="294"/>
                    <a:pt x="1541" y="483"/>
                  </a:cubicBezTo>
                  <a:cubicBezTo>
                    <a:pt x="974" y="787"/>
                    <a:pt x="462" y="1190"/>
                    <a:pt x="31" y="1680"/>
                  </a:cubicBezTo>
                  <a:cubicBezTo>
                    <a:pt x="11" y="1702"/>
                    <a:pt x="1" y="1730"/>
                    <a:pt x="1" y="1759"/>
                  </a:cubicBezTo>
                  <a:lnTo>
                    <a:pt x="205" y="2403"/>
                  </a:lnTo>
                  <a:cubicBezTo>
                    <a:pt x="205" y="2403"/>
                    <a:pt x="1737" y="3217"/>
                    <a:pt x="1771" y="3217"/>
                  </a:cubicBezTo>
                  <a:cubicBezTo>
                    <a:pt x="1772" y="3217"/>
                    <a:pt x="1772" y="3217"/>
                    <a:pt x="1772" y="3217"/>
                  </a:cubicBezTo>
                  <a:cubicBezTo>
                    <a:pt x="1772" y="3199"/>
                    <a:pt x="2136" y="2535"/>
                    <a:pt x="2147" y="2515"/>
                  </a:cubicBezTo>
                  <a:lnTo>
                    <a:pt x="2147" y="2514"/>
                  </a:lnTo>
                  <a:lnTo>
                    <a:pt x="2181" y="2466"/>
                  </a:lnTo>
                  <a:cubicBezTo>
                    <a:pt x="2752" y="1685"/>
                    <a:pt x="3508" y="1065"/>
                    <a:pt x="4377" y="655"/>
                  </a:cubicBezTo>
                  <a:lnTo>
                    <a:pt x="4743" y="45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2" name="Google Shape;1012;p49"/>
            <p:cNvSpPr/>
            <p:nvPr/>
          </p:nvSpPr>
          <p:spPr>
            <a:xfrm>
              <a:off x="994821" y="2073093"/>
              <a:ext cx="113334" cy="116167"/>
            </a:xfrm>
            <a:custGeom>
              <a:avLst/>
              <a:gdLst/>
              <a:ahLst/>
              <a:cxnLst/>
              <a:rect l="l" t="t" r="r" b="b"/>
              <a:pathLst>
                <a:path w="3120" h="3198" extrusionOk="0">
                  <a:moveTo>
                    <a:pt x="3120" y="0"/>
                  </a:moveTo>
                  <a:lnTo>
                    <a:pt x="2659" y="18"/>
                  </a:lnTo>
                  <a:cubicBezTo>
                    <a:pt x="2269" y="125"/>
                    <a:pt x="1896" y="274"/>
                    <a:pt x="1541" y="463"/>
                  </a:cubicBezTo>
                  <a:cubicBezTo>
                    <a:pt x="974" y="767"/>
                    <a:pt x="461" y="1170"/>
                    <a:pt x="31" y="1660"/>
                  </a:cubicBezTo>
                  <a:cubicBezTo>
                    <a:pt x="11" y="1682"/>
                    <a:pt x="1" y="1710"/>
                    <a:pt x="1" y="1739"/>
                  </a:cubicBezTo>
                  <a:lnTo>
                    <a:pt x="205" y="2383"/>
                  </a:lnTo>
                  <a:cubicBezTo>
                    <a:pt x="205" y="2383"/>
                    <a:pt x="1739" y="3197"/>
                    <a:pt x="1771" y="3197"/>
                  </a:cubicBezTo>
                  <a:cubicBezTo>
                    <a:pt x="1771" y="3197"/>
                    <a:pt x="1772" y="3197"/>
                    <a:pt x="1772" y="3197"/>
                  </a:cubicBezTo>
                  <a:cubicBezTo>
                    <a:pt x="1772" y="3191"/>
                    <a:pt x="1818" y="3102"/>
                    <a:pt x="1877" y="2991"/>
                  </a:cubicBezTo>
                  <a:lnTo>
                    <a:pt x="1625" y="2603"/>
                  </a:lnTo>
                  <a:cubicBezTo>
                    <a:pt x="1613" y="2570"/>
                    <a:pt x="1612" y="2534"/>
                    <a:pt x="1622" y="2504"/>
                  </a:cubicBezTo>
                  <a:cubicBezTo>
                    <a:pt x="1812" y="1816"/>
                    <a:pt x="2110" y="1201"/>
                    <a:pt x="2494" y="685"/>
                  </a:cubicBezTo>
                  <a:cubicBezTo>
                    <a:pt x="2683" y="432"/>
                    <a:pt x="2892" y="204"/>
                    <a:pt x="3120" y="0"/>
                  </a:cubicBezTo>
                  <a:close/>
                </a:path>
              </a:pathLst>
            </a:custGeom>
            <a:solidFill>
              <a:srgbClr val="19191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3" name="Google Shape;1013;p49"/>
            <p:cNvSpPr/>
            <p:nvPr/>
          </p:nvSpPr>
          <p:spPr>
            <a:xfrm>
              <a:off x="1156540" y="2019913"/>
              <a:ext cx="93573" cy="68182"/>
            </a:xfrm>
            <a:custGeom>
              <a:avLst/>
              <a:gdLst/>
              <a:ahLst/>
              <a:cxnLst/>
              <a:rect l="l" t="t" r="r" b="b"/>
              <a:pathLst>
                <a:path w="2576" h="1877" extrusionOk="0">
                  <a:moveTo>
                    <a:pt x="1699" y="1"/>
                  </a:moveTo>
                  <a:cubicBezTo>
                    <a:pt x="1051" y="1"/>
                    <a:pt x="474" y="418"/>
                    <a:pt x="271" y="1034"/>
                  </a:cubicBezTo>
                  <a:lnTo>
                    <a:pt x="191" y="1278"/>
                  </a:lnTo>
                  <a:lnTo>
                    <a:pt x="1" y="1877"/>
                  </a:lnTo>
                  <a:lnTo>
                    <a:pt x="1335" y="1410"/>
                  </a:lnTo>
                  <a:lnTo>
                    <a:pt x="1375" y="1399"/>
                  </a:lnTo>
                  <a:cubicBezTo>
                    <a:pt x="1848" y="1279"/>
                    <a:pt x="2233" y="939"/>
                    <a:pt x="2410" y="484"/>
                  </a:cubicBezTo>
                  <a:lnTo>
                    <a:pt x="2554" y="111"/>
                  </a:lnTo>
                  <a:cubicBezTo>
                    <a:pt x="2575" y="58"/>
                    <a:pt x="2536" y="1"/>
                    <a:pt x="2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4" name="Google Shape;1014;p49"/>
            <p:cNvSpPr/>
            <p:nvPr/>
          </p:nvSpPr>
          <p:spPr>
            <a:xfrm>
              <a:off x="1164313" y="2035932"/>
              <a:ext cx="55505" cy="51509"/>
            </a:xfrm>
            <a:custGeom>
              <a:avLst/>
              <a:gdLst/>
              <a:ahLst/>
              <a:cxnLst/>
              <a:rect l="l" t="t" r="r" b="b"/>
              <a:pathLst>
                <a:path w="1528" h="1418" extrusionOk="0">
                  <a:moveTo>
                    <a:pt x="1368" y="0"/>
                  </a:moveTo>
                  <a:cubicBezTo>
                    <a:pt x="1331" y="0"/>
                    <a:pt x="1295" y="14"/>
                    <a:pt x="1267" y="41"/>
                  </a:cubicBezTo>
                  <a:lnTo>
                    <a:pt x="497" y="777"/>
                  </a:lnTo>
                  <a:lnTo>
                    <a:pt x="64" y="1166"/>
                  </a:lnTo>
                  <a:cubicBezTo>
                    <a:pt x="5" y="1221"/>
                    <a:pt x="0" y="1312"/>
                    <a:pt x="54" y="1371"/>
                  </a:cubicBezTo>
                  <a:cubicBezTo>
                    <a:pt x="82" y="1402"/>
                    <a:pt x="122" y="1418"/>
                    <a:pt x="161" y="1418"/>
                  </a:cubicBezTo>
                  <a:cubicBezTo>
                    <a:pt x="195" y="1418"/>
                    <a:pt x="231" y="1405"/>
                    <a:pt x="259" y="1380"/>
                  </a:cubicBezTo>
                  <a:lnTo>
                    <a:pt x="694" y="989"/>
                  </a:lnTo>
                  <a:lnTo>
                    <a:pt x="696" y="986"/>
                  </a:lnTo>
                  <a:lnTo>
                    <a:pt x="1468" y="249"/>
                  </a:lnTo>
                  <a:cubicBezTo>
                    <a:pt x="1524" y="194"/>
                    <a:pt x="1528" y="101"/>
                    <a:pt x="1472" y="44"/>
                  </a:cubicBezTo>
                  <a:cubicBezTo>
                    <a:pt x="1444" y="15"/>
                    <a:pt x="1406" y="0"/>
                    <a:pt x="1368" y="0"/>
                  </a:cubicBezTo>
                  <a:close/>
                </a:path>
              </a:pathLst>
            </a:custGeom>
            <a:solidFill>
              <a:srgbClr val="D77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5" name="Google Shape;1015;p49"/>
            <p:cNvSpPr/>
            <p:nvPr/>
          </p:nvSpPr>
          <p:spPr>
            <a:xfrm>
              <a:off x="1091445" y="2065828"/>
              <a:ext cx="221365" cy="114387"/>
            </a:xfrm>
            <a:custGeom>
              <a:avLst/>
              <a:gdLst/>
              <a:ahLst/>
              <a:cxnLst/>
              <a:rect l="l" t="t" r="r" b="b"/>
              <a:pathLst>
                <a:path w="6094" h="3149" extrusionOk="0">
                  <a:moveTo>
                    <a:pt x="1718" y="1"/>
                  </a:moveTo>
                  <a:cubicBezTo>
                    <a:pt x="1383" y="1"/>
                    <a:pt x="1051" y="23"/>
                    <a:pt x="717" y="67"/>
                  </a:cubicBezTo>
                  <a:cubicBezTo>
                    <a:pt x="474" y="98"/>
                    <a:pt x="234" y="147"/>
                    <a:pt x="1" y="211"/>
                  </a:cubicBezTo>
                  <a:lnTo>
                    <a:pt x="62" y="238"/>
                  </a:lnTo>
                  <a:lnTo>
                    <a:pt x="1054" y="566"/>
                  </a:lnTo>
                  <a:cubicBezTo>
                    <a:pt x="1282" y="640"/>
                    <a:pt x="1503" y="728"/>
                    <a:pt x="1717" y="829"/>
                  </a:cubicBezTo>
                  <a:cubicBezTo>
                    <a:pt x="2585" y="1238"/>
                    <a:pt x="3340" y="1859"/>
                    <a:pt x="3913" y="2640"/>
                  </a:cubicBezTo>
                  <a:lnTo>
                    <a:pt x="3948" y="2687"/>
                  </a:lnTo>
                  <a:lnTo>
                    <a:pt x="4301" y="3148"/>
                  </a:lnTo>
                  <a:lnTo>
                    <a:pt x="6093" y="1931"/>
                  </a:lnTo>
                  <a:cubicBezTo>
                    <a:pt x="6093" y="1902"/>
                    <a:pt x="6083" y="1875"/>
                    <a:pt x="6065" y="1853"/>
                  </a:cubicBezTo>
                  <a:cubicBezTo>
                    <a:pt x="5632" y="1361"/>
                    <a:pt x="5121" y="959"/>
                    <a:pt x="4554" y="656"/>
                  </a:cubicBezTo>
                  <a:cubicBezTo>
                    <a:pt x="3987" y="353"/>
                    <a:pt x="3367" y="152"/>
                    <a:pt x="2720" y="67"/>
                  </a:cubicBezTo>
                  <a:cubicBezTo>
                    <a:pt x="2387" y="23"/>
                    <a:pt x="2053" y="1"/>
                    <a:pt x="17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6" name="Google Shape;1016;p49"/>
            <p:cNvSpPr/>
            <p:nvPr/>
          </p:nvSpPr>
          <p:spPr>
            <a:xfrm>
              <a:off x="994930" y="2136298"/>
              <a:ext cx="317771" cy="226595"/>
            </a:xfrm>
            <a:custGeom>
              <a:avLst/>
              <a:gdLst/>
              <a:ahLst/>
              <a:cxnLst/>
              <a:rect l="l" t="t" r="r" b="b"/>
              <a:pathLst>
                <a:path w="8748" h="6238" extrusionOk="0">
                  <a:moveTo>
                    <a:pt x="1" y="1"/>
                  </a:moveTo>
                  <a:lnTo>
                    <a:pt x="1" y="1057"/>
                  </a:lnTo>
                  <a:cubicBezTo>
                    <a:pt x="1" y="2940"/>
                    <a:pt x="1076" y="4658"/>
                    <a:pt x="2770" y="5482"/>
                  </a:cubicBezTo>
                  <a:lnTo>
                    <a:pt x="4294" y="6222"/>
                  </a:lnTo>
                  <a:cubicBezTo>
                    <a:pt x="4316" y="6233"/>
                    <a:pt x="4340" y="6238"/>
                    <a:pt x="4365" y="6238"/>
                  </a:cubicBezTo>
                  <a:cubicBezTo>
                    <a:pt x="4389" y="6238"/>
                    <a:pt x="4413" y="6233"/>
                    <a:pt x="4435" y="6222"/>
                  </a:cubicBezTo>
                  <a:lnTo>
                    <a:pt x="5971" y="5479"/>
                  </a:lnTo>
                  <a:cubicBezTo>
                    <a:pt x="7669" y="4658"/>
                    <a:pt x="8748" y="2937"/>
                    <a:pt x="8748" y="1051"/>
                  </a:cubicBezTo>
                  <a:lnTo>
                    <a:pt x="8748" y="1"/>
                  </a:lnTo>
                  <a:lnTo>
                    <a:pt x="7829" y="364"/>
                  </a:lnTo>
                  <a:cubicBezTo>
                    <a:pt x="7427" y="523"/>
                    <a:pt x="7018" y="654"/>
                    <a:pt x="6603" y="755"/>
                  </a:cubicBezTo>
                  <a:cubicBezTo>
                    <a:pt x="5870" y="935"/>
                    <a:pt x="5120" y="1025"/>
                    <a:pt x="4371" y="1025"/>
                  </a:cubicBezTo>
                  <a:cubicBezTo>
                    <a:pt x="3624" y="1025"/>
                    <a:pt x="2877" y="935"/>
                    <a:pt x="2146" y="757"/>
                  </a:cubicBezTo>
                  <a:cubicBezTo>
                    <a:pt x="1721" y="654"/>
                    <a:pt x="1308" y="522"/>
                    <a:pt x="903" y="36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7" name="Google Shape;1017;p49"/>
            <p:cNvSpPr/>
            <p:nvPr/>
          </p:nvSpPr>
          <p:spPr>
            <a:xfrm>
              <a:off x="1230897" y="2136189"/>
              <a:ext cx="81804" cy="28406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2252" y="1"/>
                  </a:moveTo>
                  <a:lnTo>
                    <a:pt x="1332" y="366"/>
                  </a:lnTo>
                  <a:cubicBezTo>
                    <a:pt x="930" y="525"/>
                    <a:pt x="521" y="656"/>
                    <a:pt x="106" y="757"/>
                  </a:cubicBezTo>
                  <a:cubicBezTo>
                    <a:pt x="70" y="766"/>
                    <a:pt x="36" y="773"/>
                    <a:pt x="0" y="782"/>
                  </a:cubicBezTo>
                  <a:cubicBezTo>
                    <a:pt x="593" y="752"/>
                    <a:pt x="1185" y="666"/>
                    <a:pt x="1765" y="525"/>
                  </a:cubicBezTo>
                  <a:cubicBezTo>
                    <a:pt x="1928" y="485"/>
                    <a:pt x="2090" y="441"/>
                    <a:pt x="2252" y="391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19191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8" name="Google Shape;1018;p49"/>
            <p:cNvSpPr/>
            <p:nvPr/>
          </p:nvSpPr>
          <p:spPr>
            <a:xfrm>
              <a:off x="994966" y="2136553"/>
              <a:ext cx="196918" cy="226123"/>
            </a:xfrm>
            <a:custGeom>
              <a:avLst/>
              <a:gdLst/>
              <a:ahLst/>
              <a:cxnLst/>
              <a:rect l="l" t="t" r="r" b="b"/>
              <a:pathLst>
                <a:path w="5421" h="6225" extrusionOk="0">
                  <a:moveTo>
                    <a:pt x="1" y="0"/>
                  </a:moveTo>
                  <a:lnTo>
                    <a:pt x="1" y="1054"/>
                  </a:lnTo>
                  <a:cubicBezTo>
                    <a:pt x="1" y="2933"/>
                    <a:pt x="1073" y="4647"/>
                    <a:pt x="2763" y="5469"/>
                  </a:cubicBezTo>
                  <a:lnTo>
                    <a:pt x="4282" y="6207"/>
                  </a:lnTo>
                  <a:cubicBezTo>
                    <a:pt x="4305" y="6218"/>
                    <a:pt x="4329" y="6224"/>
                    <a:pt x="4353" y="6224"/>
                  </a:cubicBezTo>
                  <a:cubicBezTo>
                    <a:pt x="4377" y="6224"/>
                    <a:pt x="4401" y="6218"/>
                    <a:pt x="4423" y="6207"/>
                  </a:cubicBezTo>
                  <a:lnTo>
                    <a:pt x="5420" y="5724"/>
                  </a:lnTo>
                  <a:lnTo>
                    <a:pt x="4417" y="5238"/>
                  </a:lnTo>
                  <a:cubicBezTo>
                    <a:pt x="2728" y="4416"/>
                    <a:pt x="1655" y="2702"/>
                    <a:pt x="1655" y="823"/>
                  </a:cubicBezTo>
                  <a:lnTo>
                    <a:pt x="1655" y="622"/>
                  </a:lnTo>
                  <a:cubicBezTo>
                    <a:pt x="1400" y="545"/>
                    <a:pt x="1148" y="457"/>
                    <a:pt x="901" y="35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9" name="Google Shape;1019;p49"/>
            <p:cNvSpPr/>
            <p:nvPr/>
          </p:nvSpPr>
          <p:spPr>
            <a:xfrm>
              <a:off x="989299" y="2014355"/>
              <a:ext cx="328778" cy="353914"/>
            </a:xfrm>
            <a:custGeom>
              <a:avLst/>
              <a:gdLst/>
              <a:ahLst/>
              <a:cxnLst/>
              <a:rect l="l" t="t" r="r" b="b"/>
              <a:pathLst>
                <a:path w="9051" h="9743" extrusionOk="0">
                  <a:moveTo>
                    <a:pt x="6989" y="306"/>
                  </a:moveTo>
                  <a:lnTo>
                    <a:pt x="6878" y="593"/>
                  </a:lnTo>
                  <a:cubicBezTo>
                    <a:pt x="6719" y="1003"/>
                    <a:pt x="6369" y="1312"/>
                    <a:pt x="5942" y="1419"/>
                  </a:cubicBezTo>
                  <a:lnTo>
                    <a:pt x="5936" y="1421"/>
                  </a:lnTo>
                  <a:cubicBezTo>
                    <a:pt x="5868" y="1406"/>
                    <a:pt x="5798" y="1395"/>
                    <a:pt x="5728" y="1382"/>
                  </a:cubicBezTo>
                  <a:lnTo>
                    <a:pt x="6279" y="855"/>
                  </a:lnTo>
                  <a:cubicBezTo>
                    <a:pt x="6333" y="804"/>
                    <a:pt x="6343" y="720"/>
                    <a:pt x="6299" y="661"/>
                  </a:cubicBezTo>
                  <a:cubicBezTo>
                    <a:pt x="6271" y="622"/>
                    <a:pt x="6227" y="602"/>
                    <a:pt x="6184" y="602"/>
                  </a:cubicBezTo>
                  <a:cubicBezTo>
                    <a:pt x="6148" y="602"/>
                    <a:pt x="6112" y="615"/>
                    <a:pt x="6083" y="642"/>
                  </a:cubicBezTo>
                  <a:lnTo>
                    <a:pt x="5360" y="1334"/>
                  </a:lnTo>
                  <a:cubicBezTo>
                    <a:pt x="5236" y="1321"/>
                    <a:pt x="5112" y="1311"/>
                    <a:pt x="4988" y="1302"/>
                  </a:cubicBezTo>
                  <a:lnTo>
                    <a:pt x="5012" y="1239"/>
                  </a:lnTo>
                  <a:cubicBezTo>
                    <a:pt x="5196" y="682"/>
                    <a:pt x="5716" y="306"/>
                    <a:pt x="6301" y="306"/>
                  </a:cubicBezTo>
                  <a:close/>
                  <a:moveTo>
                    <a:pt x="4531" y="2413"/>
                  </a:moveTo>
                  <a:cubicBezTo>
                    <a:pt x="4783" y="2535"/>
                    <a:pt x="5025" y="2675"/>
                    <a:pt x="5255" y="2834"/>
                  </a:cubicBezTo>
                  <a:lnTo>
                    <a:pt x="4593" y="3397"/>
                  </a:lnTo>
                  <a:cubicBezTo>
                    <a:pt x="4573" y="3414"/>
                    <a:pt x="4547" y="3423"/>
                    <a:pt x="4522" y="3423"/>
                  </a:cubicBezTo>
                  <a:cubicBezTo>
                    <a:pt x="4496" y="3423"/>
                    <a:pt x="4471" y="3414"/>
                    <a:pt x="4451" y="3396"/>
                  </a:cubicBezTo>
                  <a:lnTo>
                    <a:pt x="3806" y="2835"/>
                  </a:lnTo>
                  <a:cubicBezTo>
                    <a:pt x="4037" y="2676"/>
                    <a:pt x="4279" y="2535"/>
                    <a:pt x="4531" y="2413"/>
                  </a:cubicBezTo>
                  <a:close/>
                  <a:moveTo>
                    <a:pt x="2803" y="1788"/>
                  </a:moveTo>
                  <a:cubicBezTo>
                    <a:pt x="2811" y="1794"/>
                    <a:pt x="2820" y="1797"/>
                    <a:pt x="2830" y="1800"/>
                  </a:cubicBezTo>
                  <a:lnTo>
                    <a:pt x="3822" y="2125"/>
                  </a:lnTo>
                  <a:cubicBezTo>
                    <a:pt x="3947" y="2166"/>
                    <a:pt x="4070" y="2211"/>
                    <a:pt x="4190" y="2261"/>
                  </a:cubicBezTo>
                  <a:cubicBezTo>
                    <a:pt x="3427" y="2671"/>
                    <a:pt x="2757" y="3250"/>
                    <a:pt x="2239" y="3947"/>
                  </a:cubicBezTo>
                  <a:cubicBezTo>
                    <a:pt x="1933" y="3868"/>
                    <a:pt x="1630" y="3775"/>
                    <a:pt x="1334" y="3665"/>
                  </a:cubicBezTo>
                  <a:lnTo>
                    <a:pt x="2091" y="2927"/>
                  </a:lnTo>
                  <a:cubicBezTo>
                    <a:pt x="2148" y="2871"/>
                    <a:pt x="2148" y="2780"/>
                    <a:pt x="2094" y="2723"/>
                  </a:cubicBezTo>
                  <a:cubicBezTo>
                    <a:pt x="2065" y="2693"/>
                    <a:pt x="2028" y="2679"/>
                    <a:pt x="1990" y="2679"/>
                  </a:cubicBezTo>
                  <a:cubicBezTo>
                    <a:pt x="1954" y="2679"/>
                    <a:pt x="1917" y="2693"/>
                    <a:pt x="1889" y="2720"/>
                  </a:cubicBezTo>
                  <a:lnTo>
                    <a:pt x="1039" y="3550"/>
                  </a:lnTo>
                  <a:lnTo>
                    <a:pt x="373" y="3280"/>
                  </a:lnTo>
                  <a:cubicBezTo>
                    <a:pt x="1033" y="2565"/>
                    <a:pt x="1874" y="2051"/>
                    <a:pt x="2803" y="1788"/>
                  </a:cubicBezTo>
                  <a:close/>
                  <a:moveTo>
                    <a:pt x="5496" y="3007"/>
                  </a:moveTo>
                  <a:cubicBezTo>
                    <a:pt x="5874" y="3297"/>
                    <a:pt x="6214" y="3636"/>
                    <a:pt x="6511" y="4017"/>
                  </a:cubicBezTo>
                  <a:cubicBezTo>
                    <a:pt x="5858" y="4160"/>
                    <a:pt x="5190" y="4234"/>
                    <a:pt x="4523" y="4234"/>
                  </a:cubicBezTo>
                  <a:cubicBezTo>
                    <a:pt x="4311" y="4234"/>
                    <a:pt x="4099" y="4226"/>
                    <a:pt x="3887" y="4211"/>
                  </a:cubicBezTo>
                  <a:cubicBezTo>
                    <a:pt x="3884" y="4211"/>
                    <a:pt x="3880" y="4211"/>
                    <a:pt x="3877" y="4211"/>
                  </a:cubicBezTo>
                  <a:cubicBezTo>
                    <a:pt x="3802" y="4211"/>
                    <a:pt x="3739" y="4270"/>
                    <a:pt x="3733" y="4346"/>
                  </a:cubicBezTo>
                  <a:cubicBezTo>
                    <a:pt x="3725" y="4424"/>
                    <a:pt x="3787" y="4494"/>
                    <a:pt x="3866" y="4500"/>
                  </a:cubicBezTo>
                  <a:cubicBezTo>
                    <a:pt x="4083" y="4516"/>
                    <a:pt x="4300" y="4523"/>
                    <a:pt x="4520" y="4523"/>
                  </a:cubicBezTo>
                  <a:cubicBezTo>
                    <a:pt x="5720" y="4523"/>
                    <a:pt x="6926" y="4294"/>
                    <a:pt x="8042" y="3852"/>
                  </a:cubicBezTo>
                  <a:lnTo>
                    <a:pt x="8752" y="3560"/>
                  </a:lnTo>
                  <a:lnTo>
                    <a:pt x="8752" y="4406"/>
                  </a:lnTo>
                  <a:cubicBezTo>
                    <a:pt x="8762" y="4598"/>
                    <a:pt x="8751" y="4789"/>
                    <a:pt x="8729" y="4978"/>
                  </a:cubicBezTo>
                  <a:lnTo>
                    <a:pt x="8532" y="5076"/>
                  </a:lnTo>
                  <a:cubicBezTo>
                    <a:pt x="7854" y="5415"/>
                    <a:pt x="7094" y="5595"/>
                    <a:pt x="6336" y="5595"/>
                  </a:cubicBezTo>
                  <a:cubicBezTo>
                    <a:pt x="6255" y="5595"/>
                    <a:pt x="6191" y="5659"/>
                    <a:pt x="6191" y="5739"/>
                  </a:cubicBezTo>
                  <a:cubicBezTo>
                    <a:pt x="6191" y="5820"/>
                    <a:pt x="6255" y="5884"/>
                    <a:pt x="6336" y="5884"/>
                  </a:cubicBezTo>
                  <a:cubicBezTo>
                    <a:pt x="7139" y="5884"/>
                    <a:pt x="7943" y="5694"/>
                    <a:pt x="8663" y="5335"/>
                  </a:cubicBezTo>
                  <a:lnTo>
                    <a:pt x="8674" y="5329"/>
                  </a:lnTo>
                  <a:lnTo>
                    <a:pt x="8674" y="5329"/>
                  </a:lnTo>
                  <a:cubicBezTo>
                    <a:pt x="8559" y="5901"/>
                    <a:pt x="8343" y="6447"/>
                    <a:pt x="8032" y="6945"/>
                  </a:cubicBezTo>
                  <a:cubicBezTo>
                    <a:pt x="7755" y="7385"/>
                    <a:pt x="7412" y="7774"/>
                    <a:pt x="7015" y="8101"/>
                  </a:cubicBezTo>
                  <a:lnTo>
                    <a:pt x="5979" y="8101"/>
                  </a:lnTo>
                  <a:cubicBezTo>
                    <a:pt x="5979" y="8101"/>
                    <a:pt x="5978" y="8101"/>
                    <a:pt x="5977" y="8101"/>
                  </a:cubicBezTo>
                  <a:cubicBezTo>
                    <a:pt x="5898" y="8101"/>
                    <a:pt x="5834" y="8165"/>
                    <a:pt x="5834" y="8245"/>
                  </a:cubicBezTo>
                  <a:cubicBezTo>
                    <a:pt x="5834" y="8325"/>
                    <a:pt x="5979" y="8387"/>
                    <a:pt x="5979" y="8387"/>
                  </a:cubicBezTo>
                  <a:lnTo>
                    <a:pt x="6647" y="8387"/>
                  </a:lnTo>
                  <a:cubicBezTo>
                    <a:pt x="6467" y="8505"/>
                    <a:pt x="6278" y="8613"/>
                    <a:pt x="6083" y="8708"/>
                  </a:cubicBezTo>
                  <a:lnTo>
                    <a:pt x="4531" y="9459"/>
                  </a:lnTo>
                  <a:cubicBezTo>
                    <a:pt x="4529" y="9461"/>
                    <a:pt x="4526" y="9462"/>
                    <a:pt x="4524" y="9462"/>
                  </a:cubicBezTo>
                  <a:cubicBezTo>
                    <a:pt x="4521" y="9462"/>
                    <a:pt x="4518" y="9461"/>
                    <a:pt x="4516" y="9459"/>
                  </a:cubicBezTo>
                  <a:lnTo>
                    <a:pt x="2977" y="8712"/>
                  </a:lnTo>
                  <a:cubicBezTo>
                    <a:pt x="2401" y="8432"/>
                    <a:pt x="1892" y="8043"/>
                    <a:pt x="1472" y="7570"/>
                  </a:cubicBezTo>
                  <a:lnTo>
                    <a:pt x="3565" y="7570"/>
                  </a:lnTo>
                  <a:cubicBezTo>
                    <a:pt x="3643" y="7570"/>
                    <a:pt x="3712" y="7510"/>
                    <a:pt x="3714" y="7431"/>
                  </a:cubicBezTo>
                  <a:cubicBezTo>
                    <a:pt x="3717" y="7350"/>
                    <a:pt x="3651" y="7284"/>
                    <a:pt x="3571" y="7284"/>
                  </a:cubicBezTo>
                  <a:lnTo>
                    <a:pt x="1261" y="7284"/>
                  </a:lnTo>
                  <a:cubicBezTo>
                    <a:pt x="1178" y="7174"/>
                    <a:pt x="1100" y="7060"/>
                    <a:pt x="1026" y="6943"/>
                  </a:cubicBezTo>
                  <a:cubicBezTo>
                    <a:pt x="722" y="6456"/>
                    <a:pt x="510" y="5922"/>
                    <a:pt x="395" y="5364"/>
                  </a:cubicBezTo>
                  <a:lnTo>
                    <a:pt x="1252" y="5364"/>
                  </a:lnTo>
                  <a:cubicBezTo>
                    <a:pt x="1331" y="5364"/>
                    <a:pt x="1399" y="5303"/>
                    <a:pt x="1402" y="5224"/>
                  </a:cubicBezTo>
                  <a:cubicBezTo>
                    <a:pt x="1404" y="5145"/>
                    <a:pt x="1339" y="5077"/>
                    <a:pt x="1258" y="5077"/>
                  </a:cubicBezTo>
                  <a:lnTo>
                    <a:pt x="336" y="5077"/>
                  </a:lnTo>
                  <a:cubicBezTo>
                    <a:pt x="306" y="4861"/>
                    <a:pt x="290" y="4642"/>
                    <a:pt x="290" y="4421"/>
                  </a:cubicBezTo>
                  <a:lnTo>
                    <a:pt x="290" y="3561"/>
                  </a:lnTo>
                  <a:lnTo>
                    <a:pt x="1003" y="3848"/>
                  </a:lnTo>
                  <a:cubicBezTo>
                    <a:pt x="1703" y="4127"/>
                    <a:pt x="2438" y="4323"/>
                    <a:pt x="3185" y="4430"/>
                  </a:cubicBezTo>
                  <a:cubicBezTo>
                    <a:pt x="3192" y="4431"/>
                    <a:pt x="3198" y="4431"/>
                    <a:pt x="3206" y="4431"/>
                  </a:cubicBezTo>
                  <a:cubicBezTo>
                    <a:pt x="3277" y="4431"/>
                    <a:pt x="3339" y="4378"/>
                    <a:pt x="3349" y="4306"/>
                  </a:cubicBezTo>
                  <a:cubicBezTo>
                    <a:pt x="3361" y="4227"/>
                    <a:pt x="3305" y="4154"/>
                    <a:pt x="3225" y="4142"/>
                  </a:cubicBezTo>
                  <a:cubicBezTo>
                    <a:pt x="2999" y="4110"/>
                    <a:pt x="2772" y="4069"/>
                    <a:pt x="2548" y="4020"/>
                  </a:cubicBezTo>
                  <a:cubicBezTo>
                    <a:pt x="2843" y="3641"/>
                    <a:pt x="3187" y="3301"/>
                    <a:pt x="3566" y="3009"/>
                  </a:cubicBezTo>
                  <a:lnTo>
                    <a:pt x="4261" y="3613"/>
                  </a:lnTo>
                  <a:cubicBezTo>
                    <a:pt x="4337" y="3679"/>
                    <a:pt x="4429" y="3712"/>
                    <a:pt x="4522" y="3712"/>
                  </a:cubicBezTo>
                  <a:cubicBezTo>
                    <a:pt x="4614" y="3712"/>
                    <a:pt x="4706" y="3680"/>
                    <a:pt x="4780" y="3616"/>
                  </a:cubicBezTo>
                  <a:lnTo>
                    <a:pt x="5496" y="3007"/>
                  </a:lnTo>
                  <a:close/>
                  <a:moveTo>
                    <a:pt x="1971" y="0"/>
                  </a:moveTo>
                  <a:cubicBezTo>
                    <a:pt x="1896" y="7"/>
                    <a:pt x="1827" y="44"/>
                    <a:pt x="1785" y="105"/>
                  </a:cubicBezTo>
                  <a:cubicBezTo>
                    <a:pt x="1743" y="167"/>
                    <a:pt x="1734" y="245"/>
                    <a:pt x="1761" y="314"/>
                  </a:cubicBezTo>
                  <a:lnTo>
                    <a:pt x="1906" y="687"/>
                  </a:lnTo>
                  <a:cubicBezTo>
                    <a:pt x="2045" y="1049"/>
                    <a:pt x="2308" y="1345"/>
                    <a:pt x="2641" y="1531"/>
                  </a:cubicBezTo>
                  <a:cubicBezTo>
                    <a:pt x="1651" y="1826"/>
                    <a:pt x="758" y="2394"/>
                    <a:pt x="70" y="3179"/>
                  </a:cubicBezTo>
                  <a:cubicBezTo>
                    <a:pt x="28" y="3228"/>
                    <a:pt x="4" y="3290"/>
                    <a:pt x="0" y="3354"/>
                  </a:cubicBezTo>
                  <a:lnTo>
                    <a:pt x="0" y="4411"/>
                  </a:lnTo>
                  <a:cubicBezTo>
                    <a:pt x="4" y="5363"/>
                    <a:pt x="270" y="6293"/>
                    <a:pt x="775" y="7100"/>
                  </a:cubicBezTo>
                  <a:cubicBezTo>
                    <a:pt x="1281" y="7907"/>
                    <a:pt x="2000" y="8554"/>
                    <a:pt x="2856" y="8970"/>
                  </a:cubicBezTo>
                  <a:lnTo>
                    <a:pt x="4380" y="9711"/>
                  </a:lnTo>
                  <a:cubicBezTo>
                    <a:pt x="4422" y="9732"/>
                    <a:pt x="4468" y="9743"/>
                    <a:pt x="4515" y="9743"/>
                  </a:cubicBezTo>
                  <a:cubicBezTo>
                    <a:pt x="4560" y="9743"/>
                    <a:pt x="4605" y="9732"/>
                    <a:pt x="4648" y="9712"/>
                  </a:cubicBezTo>
                  <a:lnTo>
                    <a:pt x="6185" y="8969"/>
                  </a:lnTo>
                  <a:cubicBezTo>
                    <a:pt x="7043" y="8552"/>
                    <a:pt x="7765" y="7907"/>
                    <a:pt x="8271" y="7098"/>
                  </a:cubicBezTo>
                  <a:cubicBezTo>
                    <a:pt x="8778" y="6290"/>
                    <a:pt x="9046" y="5360"/>
                    <a:pt x="9050" y="4406"/>
                  </a:cubicBezTo>
                  <a:lnTo>
                    <a:pt x="9050" y="3355"/>
                  </a:lnTo>
                  <a:cubicBezTo>
                    <a:pt x="9051" y="3291"/>
                    <a:pt x="9027" y="3229"/>
                    <a:pt x="8984" y="3180"/>
                  </a:cubicBezTo>
                  <a:cubicBezTo>
                    <a:pt x="8622" y="2768"/>
                    <a:pt x="8202" y="2414"/>
                    <a:pt x="7734" y="2125"/>
                  </a:cubicBezTo>
                  <a:cubicBezTo>
                    <a:pt x="7711" y="2111"/>
                    <a:pt x="7684" y="2104"/>
                    <a:pt x="7658" y="2104"/>
                  </a:cubicBezTo>
                  <a:cubicBezTo>
                    <a:pt x="7610" y="2104"/>
                    <a:pt x="7562" y="2128"/>
                    <a:pt x="7535" y="2173"/>
                  </a:cubicBezTo>
                  <a:cubicBezTo>
                    <a:pt x="7493" y="2241"/>
                    <a:pt x="7514" y="2330"/>
                    <a:pt x="7582" y="2372"/>
                  </a:cubicBezTo>
                  <a:cubicBezTo>
                    <a:pt x="7991" y="2624"/>
                    <a:pt x="8360" y="2929"/>
                    <a:pt x="8685" y="3281"/>
                  </a:cubicBezTo>
                  <a:lnTo>
                    <a:pt x="8018" y="3550"/>
                  </a:lnTo>
                  <a:lnTo>
                    <a:pt x="7169" y="2721"/>
                  </a:lnTo>
                  <a:cubicBezTo>
                    <a:pt x="7140" y="2693"/>
                    <a:pt x="7104" y="2680"/>
                    <a:pt x="7068" y="2680"/>
                  </a:cubicBezTo>
                  <a:cubicBezTo>
                    <a:pt x="7030" y="2680"/>
                    <a:pt x="6993" y="2694"/>
                    <a:pt x="6964" y="2724"/>
                  </a:cubicBezTo>
                  <a:cubicBezTo>
                    <a:pt x="6908" y="2781"/>
                    <a:pt x="6909" y="2872"/>
                    <a:pt x="6967" y="2928"/>
                  </a:cubicBezTo>
                  <a:lnTo>
                    <a:pt x="7723" y="3665"/>
                  </a:lnTo>
                  <a:cubicBezTo>
                    <a:pt x="7426" y="3775"/>
                    <a:pt x="7125" y="3869"/>
                    <a:pt x="6817" y="3947"/>
                  </a:cubicBezTo>
                  <a:cubicBezTo>
                    <a:pt x="6084" y="2960"/>
                    <a:pt x="5079" y="2236"/>
                    <a:pt x="3911" y="1851"/>
                  </a:cubicBezTo>
                  <a:lnTo>
                    <a:pt x="3344" y="1664"/>
                  </a:lnTo>
                  <a:cubicBezTo>
                    <a:pt x="3410" y="1653"/>
                    <a:pt x="3478" y="1642"/>
                    <a:pt x="3546" y="1633"/>
                  </a:cubicBezTo>
                  <a:cubicBezTo>
                    <a:pt x="3871" y="1590"/>
                    <a:pt x="4199" y="1569"/>
                    <a:pt x="4527" y="1569"/>
                  </a:cubicBezTo>
                  <a:cubicBezTo>
                    <a:pt x="4855" y="1569"/>
                    <a:pt x="5183" y="1590"/>
                    <a:pt x="5509" y="1633"/>
                  </a:cubicBezTo>
                  <a:cubicBezTo>
                    <a:pt x="6035" y="1702"/>
                    <a:pt x="6547" y="1851"/>
                    <a:pt x="7029" y="2074"/>
                  </a:cubicBezTo>
                  <a:cubicBezTo>
                    <a:pt x="7049" y="2083"/>
                    <a:pt x="7070" y="2088"/>
                    <a:pt x="7090" y="2088"/>
                  </a:cubicBezTo>
                  <a:cubicBezTo>
                    <a:pt x="7144" y="2088"/>
                    <a:pt x="7196" y="2057"/>
                    <a:pt x="7220" y="2004"/>
                  </a:cubicBezTo>
                  <a:cubicBezTo>
                    <a:pt x="7255" y="1931"/>
                    <a:pt x="7223" y="1844"/>
                    <a:pt x="7150" y="1811"/>
                  </a:cubicBezTo>
                  <a:cubicBezTo>
                    <a:pt x="6909" y="1700"/>
                    <a:pt x="6662" y="1607"/>
                    <a:pt x="6410" y="1531"/>
                  </a:cubicBezTo>
                  <a:cubicBezTo>
                    <a:pt x="6741" y="1345"/>
                    <a:pt x="7004" y="1049"/>
                    <a:pt x="7144" y="687"/>
                  </a:cubicBezTo>
                  <a:lnTo>
                    <a:pt x="7288" y="314"/>
                  </a:lnTo>
                  <a:cubicBezTo>
                    <a:pt x="7315" y="245"/>
                    <a:pt x="7307" y="167"/>
                    <a:pt x="7265" y="105"/>
                  </a:cubicBezTo>
                  <a:cubicBezTo>
                    <a:pt x="7223" y="44"/>
                    <a:pt x="7153" y="7"/>
                    <a:pt x="7078" y="0"/>
                  </a:cubicBezTo>
                  <a:lnTo>
                    <a:pt x="6297" y="0"/>
                  </a:lnTo>
                  <a:cubicBezTo>
                    <a:pt x="5585" y="7"/>
                    <a:pt x="4957" y="461"/>
                    <a:pt x="4732" y="1138"/>
                  </a:cubicBezTo>
                  <a:lnTo>
                    <a:pt x="4685" y="1280"/>
                  </a:lnTo>
                  <a:cubicBezTo>
                    <a:pt x="4632" y="1279"/>
                    <a:pt x="4578" y="1278"/>
                    <a:pt x="4525" y="1278"/>
                  </a:cubicBezTo>
                  <a:cubicBezTo>
                    <a:pt x="4471" y="1278"/>
                    <a:pt x="4418" y="1279"/>
                    <a:pt x="4365" y="1280"/>
                  </a:cubicBezTo>
                  <a:lnTo>
                    <a:pt x="4317" y="1138"/>
                  </a:lnTo>
                  <a:cubicBezTo>
                    <a:pt x="4245" y="919"/>
                    <a:pt x="4129" y="721"/>
                    <a:pt x="3975" y="551"/>
                  </a:cubicBezTo>
                  <a:cubicBezTo>
                    <a:pt x="3946" y="519"/>
                    <a:pt x="3907" y="503"/>
                    <a:pt x="3867" y="503"/>
                  </a:cubicBezTo>
                  <a:cubicBezTo>
                    <a:pt x="3833" y="503"/>
                    <a:pt x="3798" y="515"/>
                    <a:pt x="3770" y="540"/>
                  </a:cubicBezTo>
                  <a:cubicBezTo>
                    <a:pt x="3712" y="594"/>
                    <a:pt x="3706" y="684"/>
                    <a:pt x="3760" y="745"/>
                  </a:cubicBezTo>
                  <a:cubicBezTo>
                    <a:pt x="3887" y="887"/>
                    <a:pt x="3982" y="1049"/>
                    <a:pt x="4042" y="1230"/>
                  </a:cubicBezTo>
                  <a:lnTo>
                    <a:pt x="4063" y="1293"/>
                  </a:lnTo>
                  <a:cubicBezTo>
                    <a:pt x="3938" y="1301"/>
                    <a:pt x="3814" y="1311"/>
                    <a:pt x="3692" y="1324"/>
                  </a:cubicBezTo>
                  <a:lnTo>
                    <a:pt x="2968" y="634"/>
                  </a:lnTo>
                  <a:cubicBezTo>
                    <a:pt x="2940" y="606"/>
                    <a:pt x="2904" y="593"/>
                    <a:pt x="2868" y="593"/>
                  </a:cubicBezTo>
                  <a:cubicBezTo>
                    <a:pt x="2830" y="593"/>
                    <a:pt x="2792" y="608"/>
                    <a:pt x="2764" y="637"/>
                  </a:cubicBezTo>
                  <a:cubicBezTo>
                    <a:pt x="2709" y="694"/>
                    <a:pt x="2711" y="787"/>
                    <a:pt x="2768" y="841"/>
                  </a:cubicBezTo>
                  <a:lnTo>
                    <a:pt x="3324" y="1374"/>
                  </a:lnTo>
                  <a:cubicBezTo>
                    <a:pt x="3255" y="1385"/>
                    <a:pt x="3185" y="1397"/>
                    <a:pt x="3116" y="1411"/>
                  </a:cubicBezTo>
                  <a:lnTo>
                    <a:pt x="3110" y="1410"/>
                  </a:lnTo>
                  <a:cubicBezTo>
                    <a:pt x="2684" y="1302"/>
                    <a:pt x="2333" y="994"/>
                    <a:pt x="2175" y="583"/>
                  </a:cubicBezTo>
                  <a:lnTo>
                    <a:pt x="2063" y="287"/>
                  </a:lnTo>
                  <a:lnTo>
                    <a:pt x="2751" y="287"/>
                  </a:lnTo>
                  <a:cubicBezTo>
                    <a:pt x="2943" y="298"/>
                    <a:pt x="3130" y="336"/>
                    <a:pt x="3305" y="415"/>
                  </a:cubicBezTo>
                  <a:cubicBezTo>
                    <a:pt x="3325" y="424"/>
                    <a:pt x="3345" y="428"/>
                    <a:pt x="3365" y="428"/>
                  </a:cubicBezTo>
                  <a:cubicBezTo>
                    <a:pt x="3420" y="428"/>
                    <a:pt x="3473" y="396"/>
                    <a:pt x="3497" y="343"/>
                  </a:cubicBezTo>
                  <a:cubicBezTo>
                    <a:pt x="3530" y="269"/>
                    <a:pt x="3497" y="184"/>
                    <a:pt x="3425" y="152"/>
                  </a:cubicBezTo>
                  <a:cubicBezTo>
                    <a:pt x="3211" y="56"/>
                    <a:pt x="2985" y="7"/>
                    <a:pt x="27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20" name="Google Shape;1020;p49"/>
          <p:cNvGrpSpPr/>
          <p:nvPr/>
        </p:nvGrpSpPr>
        <p:grpSpPr>
          <a:xfrm>
            <a:off x="2617749" y="1627574"/>
            <a:ext cx="463036" cy="447250"/>
            <a:chOff x="976949" y="3134037"/>
            <a:chExt cx="353733" cy="341673"/>
          </a:xfrm>
        </p:grpSpPr>
        <p:sp>
          <p:nvSpPr>
            <p:cNvPr id="1021" name="Google Shape;1021;p49"/>
            <p:cNvSpPr/>
            <p:nvPr/>
          </p:nvSpPr>
          <p:spPr>
            <a:xfrm>
              <a:off x="1020030" y="3139558"/>
              <a:ext cx="268042" cy="172725"/>
            </a:xfrm>
            <a:custGeom>
              <a:avLst/>
              <a:gdLst/>
              <a:ahLst/>
              <a:cxnLst/>
              <a:rect l="l" t="t" r="r" b="b"/>
              <a:pathLst>
                <a:path w="7379" h="4755" extrusionOk="0">
                  <a:moveTo>
                    <a:pt x="2012" y="1"/>
                  </a:moveTo>
                  <a:cubicBezTo>
                    <a:pt x="1738" y="1"/>
                    <a:pt x="1496" y="177"/>
                    <a:pt x="1410" y="436"/>
                  </a:cubicBezTo>
                  <a:lnTo>
                    <a:pt x="306" y="3784"/>
                  </a:lnTo>
                  <a:lnTo>
                    <a:pt x="1" y="4754"/>
                  </a:lnTo>
                  <a:lnTo>
                    <a:pt x="7379" y="4754"/>
                  </a:lnTo>
                  <a:lnTo>
                    <a:pt x="7070" y="3784"/>
                  </a:lnTo>
                  <a:lnTo>
                    <a:pt x="5966" y="436"/>
                  </a:lnTo>
                  <a:cubicBezTo>
                    <a:pt x="5881" y="177"/>
                    <a:pt x="5638" y="1"/>
                    <a:pt x="5364" y="1"/>
                  </a:cubicBezTo>
                  <a:lnTo>
                    <a:pt x="4783" y="1"/>
                  </a:lnTo>
                  <a:cubicBezTo>
                    <a:pt x="4674" y="1"/>
                    <a:pt x="4569" y="27"/>
                    <a:pt x="4475" y="79"/>
                  </a:cubicBezTo>
                  <a:lnTo>
                    <a:pt x="4018" y="331"/>
                  </a:lnTo>
                  <a:cubicBezTo>
                    <a:pt x="3915" y="389"/>
                    <a:pt x="3802" y="417"/>
                    <a:pt x="3688" y="417"/>
                  </a:cubicBezTo>
                  <a:cubicBezTo>
                    <a:pt x="3574" y="417"/>
                    <a:pt x="3460" y="389"/>
                    <a:pt x="3357" y="331"/>
                  </a:cubicBezTo>
                  <a:lnTo>
                    <a:pt x="2901" y="79"/>
                  </a:lnTo>
                  <a:cubicBezTo>
                    <a:pt x="2807" y="29"/>
                    <a:pt x="2702" y="1"/>
                    <a:pt x="2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2" name="Google Shape;1022;p49"/>
            <p:cNvSpPr/>
            <p:nvPr/>
          </p:nvSpPr>
          <p:spPr>
            <a:xfrm>
              <a:off x="1019885" y="3139558"/>
              <a:ext cx="105488" cy="172725"/>
            </a:xfrm>
            <a:custGeom>
              <a:avLst/>
              <a:gdLst/>
              <a:ahLst/>
              <a:cxnLst/>
              <a:rect l="l" t="t" r="r" b="b"/>
              <a:pathLst>
                <a:path w="2904" h="4755" extrusionOk="0">
                  <a:moveTo>
                    <a:pt x="2013" y="1"/>
                  </a:moveTo>
                  <a:cubicBezTo>
                    <a:pt x="1738" y="1"/>
                    <a:pt x="1495" y="177"/>
                    <a:pt x="1410" y="436"/>
                  </a:cubicBezTo>
                  <a:lnTo>
                    <a:pt x="307" y="3784"/>
                  </a:lnTo>
                  <a:lnTo>
                    <a:pt x="0" y="4754"/>
                  </a:lnTo>
                  <a:lnTo>
                    <a:pt x="1200" y="4754"/>
                  </a:lnTo>
                  <a:lnTo>
                    <a:pt x="1506" y="3784"/>
                  </a:lnTo>
                  <a:lnTo>
                    <a:pt x="2609" y="436"/>
                  </a:lnTo>
                  <a:cubicBezTo>
                    <a:pt x="2661" y="282"/>
                    <a:pt x="2767" y="157"/>
                    <a:pt x="2903" y="83"/>
                  </a:cubicBezTo>
                  <a:lnTo>
                    <a:pt x="2902" y="82"/>
                  </a:lnTo>
                  <a:cubicBezTo>
                    <a:pt x="2809" y="29"/>
                    <a:pt x="2703" y="1"/>
                    <a:pt x="2596" y="1"/>
                  </a:cubicBezTo>
                  <a:close/>
                </a:path>
              </a:pathLst>
            </a:custGeom>
            <a:solidFill>
              <a:srgbClr val="19191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3" name="Google Shape;1023;p49"/>
            <p:cNvSpPr/>
            <p:nvPr/>
          </p:nvSpPr>
          <p:spPr>
            <a:xfrm>
              <a:off x="1065800" y="3139631"/>
              <a:ext cx="176358" cy="66184"/>
            </a:xfrm>
            <a:custGeom>
              <a:avLst/>
              <a:gdLst/>
              <a:ahLst/>
              <a:cxnLst/>
              <a:rect l="l" t="t" r="r" b="b"/>
              <a:pathLst>
                <a:path w="4855" h="1822" extrusionOk="0">
                  <a:moveTo>
                    <a:pt x="749" y="1"/>
                  </a:moveTo>
                  <a:cubicBezTo>
                    <a:pt x="474" y="1"/>
                    <a:pt x="230" y="176"/>
                    <a:pt x="145" y="437"/>
                  </a:cubicBezTo>
                  <a:lnTo>
                    <a:pt x="0" y="873"/>
                  </a:lnTo>
                  <a:lnTo>
                    <a:pt x="639" y="1289"/>
                  </a:lnTo>
                  <a:cubicBezTo>
                    <a:pt x="1182" y="1644"/>
                    <a:pt x="1805" y="1821"/>
                    <a:pt x="2428" y="1821"/>
                  </a:cubicBezTo>
                  <a:cubicBezTo>
                    <a:pt x="3051" y="1821"/>
                    <a:pt x="3673" y="1644"/>
                    <a:pt x="4216" y="1289"/>
                  </a:cubicBezTo>
                  <a:lnTo>
                    <a:pt x="4855" y="873"/>
                  </a:lnTo>
                  <a:lnTo>
                    <a:pt x="4708" y="437"/>
                  </a:lnTo>
                  <a:cubicBezTo>
                    <a:pt x="4621" y="176"/>
                    <a:pt x="4378" y="1"/>
                    <a:pt x="4104" y="1"/>
                  </a:cubicBezTo>
                  <a:lnTo>
                    <a:pt x="3521" y="1"/>
                  </a:lnTo>
                  <a:cubicBezTo>
                    <a:pt x="3413" y="1"/>
                    <a:pt x="3308" y="28"/>
                    <a:pt x="3214" y="81"/>
                  </a:cubicBezTo>
                  <a:lnTo>
                    <a:pt x="2757" y="334"/>
                  </a:lnTo>
                  <a:cubicBezTo>
                    <a:pt x="2654" y="391"/>
                    <a:pt x="2540" y="419"/>
                    <a:pt x="2426" y="419"/>
                  </a:cubicBezTo>
                  <a:cubicBezTo>
                    <a:pt x="2312" y="419"/>
                    <a:pt x="2198" y="391"/>
                    <a:pt x="2095" y="334"/>
                  </a:cubicBezTo>
                  <a:lnTo>
                    <a:pt x="1638" y="81"/>
                  </a:lnTo>
                  <a:cubicBezTo>
                    <a:pt x="1545" y="28"/>
                    <a:pt x="1439" y="1"/>
                    <a:pt x="13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4" name="Google Shape;1024;p49"/>
            <p:cNvSpPr/>
            <p:nvPr/>
          </p:nvSpPr>
          <p:spPr>
            <a:xfrm>
              <a:off x="1019812" y="3248315"/>
              <a:ext cx="268514" cy="63968"/>
            </a:xfrm>
            <a:custGeom>
              <a:avLst/>
              <a:gdLst/>
              <a:ahLst/>
              <a:cxnLst/>
              <a:rect l="l" t="t" r="r" b="b"/>
              <a:pathLst>
                <a:path w="7392" h="1761" extrusionOk="0">
                  <a:moveTo>
                    <a:pt x="565" y="1"/>
                  </a:moveTo>
                  <a:lnTo>
                    <a:pt x="306" y="789"/>
                  </a:lnTo>
                  <a:lnTo>
                    <a:pt x="0" y="1760"/>
                  </a:lnTo>
                  <a:lnTo>
                    <a:pt x="7391" y="1760"/>
                  </a:lnTo>
                  <a:lnTo>
                    <a:pt x="7082" y="789"/>
                  </a:lnTo>
                  <a:lnTo>
                    <a:pt x="6824" y="1"/>
                  </a:lnTo>
                  <a:cubicBezTo>
                    <a:pt x="6410" y="203"/>
                    <a:pt x="5960" y="324"/>
                    <a:pt x="5497" y="355"/>
                  </a:cubicBezTo>
                  <a:lnTo>
                    <a:pt x="3920" y="455"/>
                  </a:lnTo>
                  <a:cubicBezTo>
                    <a:pt x="3845" y="460"/>
                    <a:pt x="3770" y="462"/>
                    <a:pt x="3695" y="462"/>
                  </a:cubicBezTo>
                  <a:cubicBezTo>
                    <a:pt x="3620" y="462"/>
                    <a:pt x="3544" y="460"/>
                    <a:pt x="3470" y="455"/>
                  </a:cubicBezTo>
                  <a:lnTo>
                    <a:pt x="1892" y="355"/>
                  </a:lnTo>
                  <a:cubicBezTo>
                    <a:pt x="1429" y="325"/>
                    <a:pt x="979" y="203"/>
                    <a:pt x="5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5" name="Google Shape;1025;p49"/>
            <p:cNvSpPr/>
            <p:nvPr/>
          </p:nvSpPr>
          <p:spPr>
            <a:xfrm>
              <a:off x="1019812" y="3248279"/>
              <a:ext cx="268551" cy="64005"/>
            </a:xfrm>
            <a:custGeom>
              <a:avLst/>
              <a:gdLst/>
              <a:ahLst/>
              <a:cxnLst/>
              <a:rect l="l" t="t" r="r" b="b"/>
              <a:pathLst>
                <a:path w="7393" h="1762" extrusionOk="0">
                  <a:moveTo>
                    <a:pt x="566" y="1"/>
                  </a:moveTo>
                  <a:lnTo>
                    <a:pt x="306" y="790"/>
                  </a:lnTo>
                  <a:lnTo>
                    <a:pt x="0" y="1761"/>
                  </a:lnTo>
                  <a:lnTo>
                    <a:pt x="7392" y="1761"/>
                  </a:lnTo>
                  <a:lnTo>
                    <a:pt x="7082" y="790"/>
                  </a:lnTo>
                  <a:lnTo>
                    <a:pt x="6957" y="413"/>
                  </a:lnTo>
                  <a:cubicBezTo>
                    <a:pt x="6511" y="699"/>
                    <a:pt x="6001" y="869"/>
                    <a:pt x="5471" y="903"/>
                  </a:cubicBezTo>
                  <a:lnTo>
                    <a:pt x="3894" y="1004"/>
                  </a:lnTo>
                  <a:cubicBezTo>
                    <a:pt x="3827" y="1008"/>
                    <a:pt x="3760" y="1011"/>
                    <a:pt x="3692" y="1011"/>
                  </a:cubicBezTo>
                  <a:cubicBezTo>
                    <a:pt x="3626" y="1011"/>
                    <a:pt x="3559" y="1008"/>
                    <a:pt x="3492" y="1004"/>
                  </a:cubicBezTo>
                  <a:lnTo>
                    <a:pt x="1915" y="903"/>
                  </a:lnTo>
                  <a:lnTo>
                    <a:pt x="1911" y="903"/>
                  </a:lnTo>
                  <a:cubicBezTo>
                    <a:pt x="1692" y="888"/>
                    <a:pt x="1545" y="671"/>
                    <a:pt x="1614" y="462"/>
                  </a:cubicBezTo>
                  <a:lnTo>
                    <a:pt x="1658" y="331"/>
                  </a:lnTo>
                  <a:cubicBezTo>
                    <a:pt x="1277" y="282"/>
                    <a:pt x="908" y="169"/>
                    <a:pt x="566" y="1"/>
                  </a:cubicBezTo>
                  <a:close/>
                </a:path>
              </a:pathLst>
            </a:custGeom>
            <a:solidFill>
              <a:srgbClr val="19191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6" name="Google Shape;1026;p49"/>
            <p:cNvSpPr/>
            <p:nvPr/>
          </p:nvSpPr>
          <p:spPr>
            <a:xfrm>
              <a:off x="989590" y="3258269"/>
              <a:ext cx="326017" cy="120018"/>
            </a:xfrm>
            <a:custGeom>
              <a:avLst/>
              <a:gdLst/>
              <a:ahLst/>
              <a:cxnLst/>
              <a:rect l="l" t="t" r="r" b="b"/>
              <a:pathLst>
                <a:path w="8975" h="3304" extrusionOk="0">
                  <a:moveTo>
                    <a:pt x="8695" y="1"/>
                  </a:moveTo>
                  <a:cubicBezTo>
                    <a:pt x="8670" y="1"/>
                    <a:pt x="8645" y="8"/>
                    <a:pt x="8626" y="23"/>
                  </a:cubicBezTo>
                  <a:lnTo>
                    <a:pt x="8161" y="359"/>
                  </a:lnTo>
                  <a:cubicBezTo>
                    <a:pt x="7625" y="747"/>
                    <a:pt x="6989" y="977"/>
                    <a:pt x="6328" y="1019"/>
                  </a:cubicBezTo>
                  <a:lnTo>
                    <a:pt x="4750" y="1120"/>
                  </a:lnTo>
                  <a:cubicBezTo>
                    <a:pt x="4676" y="1125"/>
                    <a:pt x="4601" y="1127"/>
                    <a:pt x="4526" y="1127"/>
                  </a:cubicBezTo>
                  <a:cubicBezTo>
                    <a:pt x="4450" y="1127"/>
                    <a:pt x="4375" y="1125"/>
                    <a:pt x="4301" y="1120"/>
                  </a:cubicBezTo>
                  <a:lnTo>
                    <a:pt x="2723" y="1019"/>
                  </a:lnTo>
                  <a:cubicBezTo>
                    <a:pt x="2062" y="977"/>
                    <a:pt x="1426" y="747"/>
                    <a:pt x="890" y="359"/>
                  </a:cubicBezTo>
                  <a:lnTo>
                    <a:pt x="425" y="23"/>
                  </a:lnTo>
                  <a:lnTo>
                    <a:pt x="1" y="286"/>
                  </a:lnTo>
                  <a:lnTo>
                    <a:pt x="540" y="1896"/>
                  </a:lnTo>
                  <a:lnTo>
                    <a:pt x="1840" y="3104"/>
                  </a:lnTo>
                  <a:lnTo>
                    <a:pt x="4288" y="3304"/>
                  </a:lnTo>
                  <a:lnTo>
                    <a:pt x="7406" y="2988"/>
                  </a:lnTo>
                  <a:lnTo>
                    <a:pt x="8276" y="2228"/>
                  </a:lnTo>
                  <a:lnTo>
                    <a:pt x="8975" y="265"/>
                  </a:lnTo>
                  <a:lnTo>
                    <a:pt x="86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7" name="Google Shape;1027;p49"/>
            <p:cNvSpPr/>
            <p:nvPr/>
          </p:nvSpPr>
          <p:spPr>
            <a:xfrm>
              <a:off x="982579" y="3258305"/>
              <a:ext cx="343235" cy="129898"/>
            </a:xfrm>
            <a:custGeom>
              <a:avLst/>
              <a:gdLst/>
              <a:ahLst/>
              <a:cxnLst/>
              <a:rect l="l" t="t" r="r" b="b"/>
              <a:pathLst>
                <a:path w="9449" h="3576" extrusionOk="0">
                  <a:moveTo>
                    <a:pt x="118" y="1"/>
                  </a:moveTo>
                  <a:cubicBezTo>
                    <a:pt x="53" y="1"/>
                    <a:pt x="1" y="53"/>
                    <a:pt x="1" y="120"/>
                  </a:cubicBezTo>
                  <a:lnTo>
                    <a:pt x="1" y="204"/>
                  </a:lnTo>
                  <a:cubicBezTo>
                    <a:pt x="1" y="2065"/>
                    <a:pt x="1510" y="3576"/>
                    <a:pt x="3373" y="3576"/>
                  </a:cubicBezTo>
                  <a:lnTo>
                    <a:pt x="6208" y="3576"/>
                  </a:lnTo>
                  <a:cubicBezTo>
                    <a:pt x="7998" y="3576"/>
                    <a:pt x="9448" y="2126"/>
                    <a:pt x="9448" y="336"/>
                  </a:cubicBezTo>
                  <a:lnTo>
                    <a:pt x="9448" y="6"/>
                  </a:lnTo>
                  <a:cubicBezTo>
                    <a:pt x="9448" y="5"/>
                    <a:pt x="9447" y="2"/>
                    <a:pt x="9445" y="2"/>
                  </a:cubicBezTo>
                  <a:lnTo>
                    <a:pt x="8947" y="2"/>
                  </a:lnTo>
                  <a:lnTo>
                    <a:pt x="8907" y="499"/>
                  </a:lnTo>
                  <a:cubicBezTo>
                    <a:pt x="8852" y="1207"/>
                    <a:pt x="8525" y="1873"/>
                    <a:pt x="7981" y="2337"/>
                  </a:cubicBezTo>
                  <a:cubicBezTo>
                    <a:pt x="7508" y="2741"/>
                    <a:pt x="6891" y="2987"/>
                    <a:pt x="6219" y="2987"/>
                  </a:cubicBezTo>
                  <a:lnTo>
                    <a:pt x="3287" y="2987"/>
                  </a:lnTo>
                  <a:cubicBezTo>
                    <a:pt x="3266" y="2987"/>
                    <a:pt x="3245" y="2986"/>
                    <a:pt x="3224" y="2986"/>
                  </a:cubicBezTo>
                  <a:cubicBezTo>
                    <a:pt x="1755" y="2952"/>
                    <a:pt x="599" y="1727"/>
                    <a:pt x="623" y="268"/>
                  </a:cubicBezTo>
                  <a:lnTo>
                    <a:pt x="627" y="24"/>
                  </a:lnTo>
                  <a:cubicBezTo>
                    <a:pt x="607" y="10"/>
                    <a:pt x="583" y="2"/>
                    <a:pt x="5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8" name="Google Shape;1028;p49"/>
            <p:cNvSpPr/>
            <p:nvPr/>
          </p:nvSpPr>
          <p:spPr>
            <a:xfrm>
              <a:off x="1139721" y="3432955"/>
              <a:ext cx="28660" cy="26626"/>
            </a:xfrm>
            <a:custGeom>
              <a:avLst/>
              <a:gdLst/>
              <a:ahLst/>
              <a:cxnLst/>
              <a:rect l="l" t="t" r="r" b="b"/>
              <a:pathLst>
                <a:path w="789" h="733" extrusionOk="0">
                  <a:moveTo>
                    <a:pt x="394" y="0"/>
                  </a:moveTo>
                  <a:cubicBezTo>
                    <a:pt x="218" y="0"/>
                    <a:pt x="63" y="128"/>
                    <a:pt x="34" y="308"/>
                  </a:cubicBezTo>
                  <a:cubicBezTo>
                    <a:pt x="1" y="507"/>
                    <a:pt x="136" y="695"/>
                    <a:pt x="336" y="728"/>
                  </a:cubicBezTo>
                  <a:cubicBezTo>
                    <a:pt x="356" y="731"/>
                    <a:pt x="376" y="732"/>
                    <a:pt x="395" y="732"/>
                  </a:cubicBezTo>
                  <a:cubicBezTo>
                    <a:pt x="571" y="732"/>
                    <a:pt x="726" y="605"/>
                    <a:pt x="756" y="425"/>
                  </a:cubicBezTo>
                  <a:cubicBezTo>
                    <a:pt x="788" y="226"/>
                    <a:pt x="653" y="38"/>
                    <a:pt x="453" y="5"/>
                  </a:cubicBezTo>
                  <a:cubicBezTo>
                    <a:pt x="433" y="2"/>
                    <a:pt x="414" y="0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9" name="Google Shape;1029;p49"/>
            <p:cNvSpPr/>
            <p:nvPr/>
          </p:nvSpPr>
          <p:spPr>
            <a:xfrm>
              <a:off x="1065800" y="3139558"/>
              <a:ext cx="59682" cy="54270"/>
            </a:xfrm>
            <a:custGeom>
              <a:avLst/>
              <a:gdLst/>
              <a:ahLst/>
              <a:cxnLst/>
              <a:rect l="l" t="t" r="r" b="b"/>
              <a:pathLst>
                <a:path w="1643" h="1494" extrusionOk="0">
                  <a:moveTo>
                    <a:pt x="749" y="1"/>
                  </a:moveTo>
                  <a:cubicBezTo>
                    <a:pt x="474" y="1"/>
                    <a:pt x="231" y="177"/>
                    <a:pt x="145" y="436"/>
                  </a:cubicBezTo>
                  <a:lnTo>
                    <a:pt x="0" y="874"/>
                  </a:lnTo>
                  <a:lnTo>
                    <a:pt x="639" y="1290"/>
                  </a:lnTo>
                  <a:cubicBezTo>
                    <a:pt x="755" y="1365"/>
                    <a:pt x="876" y="1433"/>
                    <a:pt x="998" y="1494"/>
                  </a:cubicBezTo>
                  <a:lnTo>
                    <a:pt x="1345" y="436"/>
                  </a:lnTo>
                  <a:cubicBezTo>
                    <a:pt x="1398" y="283"/>
                    <a:pt x="1506" y="158"/>
                    <a:pt x="1642" y="83"/>
                  </a:cubicBezTo>
                  <a:lnTo>
                    <a:pt x="1639" y="82"/>
                  </a:lnTo>
                  <a:cubicBezTo>
                    <a:pt x="1546" y="29"/>
                    <a:pt x="1440" y="1"/>
                    <a:pt x="1333" y="1"/>
                  </a:cubicBezTo>
                  <a:close/>
                </a:path>
              </a:pathLst>
            </a:custGeom>
            <a:solidFill>
              <a:srgbClr val="19191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0" name="Google Shape;1030;p49"/>
            <p:cNvSpPr/>
            <p:nvPr/>
          </p:nvSpPr>
          <p:spPr>
            <a:xfrm>
              <a:off x="976949" y="3134037"/>
              <a:ext cx="353733" cy="341673"/>
            </a:xfrm>
            <a:custGeom>
              <a:avLst/>
              <a:gdLst/>
              <a:ahLst/>
              <a:cxnLst/>
              <a:rect l="l" t="t" r="r" b="b"/>
              <a:pathLst>
                <a:path w="9738" h="9406" extrusionOk="0">
                  <a:moveTo>
                    <a:pt x="7919" y="3354"/>
                  </a:moveTo>
                  <a:lnTo>
                    <a:pt x="8092" y="3878"/>
                  </a:lnTo>
                  <a:cubicBezTo>
                    <a:pt x="7657" y="4120"/>
                    <a:pt x="7172" y="4264"/>
                    <a:pt x="6671" y="4297"/>
                  </a:cubicBezTo>
                  <a:lnTo>
                    <a:pt x="5093" y="4398"/>
                  </a:lnTo>
                  <a:cubicBezTo>
                    <a:pt x="5022" y="4403"/>
                    <a:pt x="4949" y="4405"/>
                    <a:pt x="4877" y="4405"/>
                  </a:cubicBezTo>
                  <a:cubicBezTo>
                    <a:pt x="4805" y="4405"/>
                    <a:pt x="4733" y="4403"/>
                    <a:pt x="4661" y="4398"/>
                  </a:cubicBezTo>
                  <a:lnTo>
                    <a:pt x="3085" y="4297"/>
                  </a:lnTo>
                  <a:cubicBezTo>
                    <a:pt x="2583" y="4264"/>
                    <a:pt x="2098" y="4121"/>
                    <a:pt x="1663" y="3878"/>
                  </a:cubicBezTo>
                  <a:lnTo>
                    <a:pt x="1832" y="3354"/>
                  </a:lnTo>
                  <a:cubicBezTo>
                    <a:pt x="2222" y="3524"/>
                    <a:pt x="2635" y="3626"/>
                    <a:pt x="3064" y="3653"/>
                  </a:cubicBezTo>
                  <a:lnTo>
                    <a:pt x="4640" y="3754"/>
                  </a:lnTo>
                  <a:cubicBezTo>
                    <a:pt x="4718" y="3759"/>
                    <a:pt x="4797" y="3762"/>
                    <a:pt x="4876" y="3762"/>
                  </a:cubicBezTo>
                  <a:cubicBezTo>
                    <a:pt x="4954" y="3762"/>
                    <a:pt x="5032" y="3759"/>
                    <a:pt x="5111" y="3754"/>
                  </a:cubicBezTo>
                  <a:lnTo>
                    <a:pt x="6688" y="3653"/>
                  </a:lnTo>
                  <a:cubicBezTo>
                    <a:pt x="7116" y="3626"/>
                    <a:pt x="7529" y="3524"/>
                    <a:pt x="7919" y="3354"/>
                  </a:cubicBezTo>
                  <a:close/>
                  <a:moveTo>
                    <a:pt x="9450" y="3557"/>
                  </a:moveTo>
                  <a:lnTo>
                    <a:pt x="9452" y="3727"/>
                  </a:lnTo>
                  <a:cubicBezTo>
                    <a:pt x="9452" y="5447"/>
                    <a:pt x="8052" y="6845"/>
                    <a:pt x="6334" y="6845"/>
                  </a:cubicBezTo>
                  <a:lnTo>
                    <a:pt x="3295" y="6881"/>
                  </a:lnTo>
                  <a:cubicBezTo>
                    <a:pt x="3295" y="6881"/>
                    <a:pt x="336" y="6612"/>
                    <a:pt x="306" y="3719"/>
                  </a:cubicBezTo>
                  <a:lnTo>
                    <a:pt x="306" y="3574"/>
                  </a:lnTo>
                  <a:lnTo>
                    <a:pt x="629" y="3574"/>
                  </a:lnTo>
                  <a:lnTo>
                    <a:pt x="626" y="3706"/>
                  </a:lnTo>
                  <a:cubicBezTo>
                    <a:pt x="600" y="5234"/>
                    <a:pt x="1822" y="6504"/>
                    <a:pt x="3350" y="6540"/>
                  </a:cubicBezTo>
                  <a:cubicBezTo>
                    <a:pt x="3373" y="6540"/>
                    <a:pt x="3394" y="6541"/>
                    <a:pt x="3416" y="6541"/>
                  </a:cubicBezTo>
                  <a:lnTo>
                    <a:pt x="6331" y="6541"/>
                  </a:lnTo>
                  <a:cubicBezTo>
                    <a:pt x="6993" y="6541"/>
                    <a:pt x="7639" y="6309"/>
                    <a:pt x="8148" y="5888"/>
                  </a:cubicBezTo>
                  <a:cubicBezTo>
                    <a:pt x="8210" y="5836"/>
                    <a:pt x="8218" y="5747"/>
                    <a:pt x="8167" y="5687"/>
                  </a:cubicBezTo>
                  <a:cubicBezTo>
                    <a:pt x="8138" y="5654"/>
                    <a:pt x="8098" y="5636"/>
                    <a:pt x="8056" y="5636"/>
                  </a:cubicBezTo>
                  <a:cubicBezTo>
                    <a:pt x="8024" y="5636"/>
                    <a:pt x="7991" y="5647"/>
                    <a:pt x="7963" y="5670"/>
                  </a:cubicBezTo>
                  <a:cubicBezTo>
                    <a:pt x="7507" y="6050"/>
                    <a:pt x="6927" y="6256"/>
                    <a:pt x="6331" y="6256"/>
                  </a:cubicBezTo>
                  <a:lnTo>
                    <a:pt x="3413" y="6256"/>
                  </a:lnTo>
                  <a:cubicBezTo>
                    <a:pt x="3394" y="6256"/>
                    <a:pt x="3374" y="6256"/>
                    <a:pt x="3354" y="6255"/>
                  </a:cubicBezTo>
                  <a:cubicBezTo>
                    <a:pt x="1994" y="6224"/>
                    <a:pt x="904" y="5087"/>
                    <a:pt x="911" y="3715"/>
                  </a:cubicBezTo>
                  <a:lnTo>
                    <a:pt x="911" y="3715"/>
                  </a:lnTo>
                  <a:lnTo>
                    <a:pt x="1151" y="3888"/>
                  </a:lnTo>
                  <a:cubicBezTo>
                    <a:pt x="1710" y="4293"/>
                    <a:pt x="2372" y="4531"/>
                    <a:pt x="3060" y="4576"/>
                  </a:cubicBezTo>
                  <a:lnTo>
                    <a:pt x="4638" y="4676"/>
                  </a:lnTo>
                  <a:cubicBezTo>
                    <a:pt x="4716" y="4682"/>
                    <a:pt x="4794" y="4684"/>
                    <a:pt x="4872" y="4684"/>
                  </a:cubicBezTo>
                  <a:cubicBezTo>
                    <a:pt x="4951" y="4684"/>
                    <a:pt x="5029" y="4682"/>
                    <a:pt x="5107" y="4676"/>
                  </a:cubicBezTo>
                  <a:lnTo>
                    <a:pt x="6683" y="4576"/>
                  </a:lnTo>
                  <a:cubicBezTo>
                    <a:pt x="7374" y="4531"/>
                    <a:pt x="8035" y="4293"/>
                    <a:pt x="8593" y="3888"/>
                  </a:cubicBezTo>
                  <a:lnTo>
                    <a:pt x="8875" y="3683"/>
                  </a:lnTo>
                  <a:lnTo>
                    <a:pt x="8875" y="3683"/>
                  </a:lnTo>
                  <a:lnTo>
                    <a:pt x="8859" y="3899"/>
                  </a:lnTo>
                  <a:cubicBezTo>
                    <a:pt x="8820" y="4387"/>
                    <a:pt x="8649" y="4849"/>
                    <a:pt x="8362" y="5236"/>
                  </a:cubicBezTo>
                  <a:cubicBezTo>
                    <a:pt x="8319" y="5294"/>
                    <a:pt x="8323" y="5375"/>
                    <a:pt x="8373" y="5426"/>
                  </a:cubicBezTo>
                  <a:cubicBezTo>
                    <a:pt x="8402" y="5454"/>
                    <a:pt x="8439" y="5469"/>
                    <a:pt x="8475" y="5469"/>
                  </a:cubicBezTo>
                  <a:cubicBezTo>
                    <a:pt x="8520" y="5469"/>
                    <a:pt x="8563" y="5449"/>
                    <a:pt x="8591" y="5410"/>
                  </a:cubicBezTo>
                  <a:cubicBezTo>
                    <a:pt x="8909" y="4980"/>
                    <a:pt x="9101" y="4464"/>
                    <a:pt x="9144" y="3921"/>
                  </a:cubicBezTo>
                  <a:lnTo>
                    <a:pt x="9174" y="3557"/>
                  </a:lnTo>
                  <a:close/>
                  <a:moveTo>
                    <a:pt x="3230" y="7125"/>
                  </a:moveTo>
                  <a:lnTo>
                    <a:pt x="3230" y="7125"/>
                  </a:lnTo>
                  <a:cubicBezTo>
                    <a:pt x="3291" y="7128"/>
                    <a:pt x="3353" y="7130"/>
                    <a:pt x="3415" y="7130"/>
                  </a:cubicBezTo>
                  <a:lnTo>
                    <a:pt x="6330" y="7130"/>
                  </a:lnTo>
                  <a:cubicBezTo>
                    <a:pt x="6392" y="7130"/>
                    <a:pt x="6452" y="7129"/>
                    <a:pt x="6514" y="7125"/>
                  </a:cubicBezTo>
                  <a:lnTo>
                    <a:pt x="6514" y="7125"/>
                  </a:lnTo>
                  <a:lnTo>
                    <a:pt x="5228" y="8229"/>
                  </a:lnTo>
                  <a:cubicBezTo>
                    <a:pt x="5137" y="8140"/>
                    <a:pt x="5012" y="8084"/>
                    <a:pt x="4872" y="8084"/>
                  </a:cubicBezTo>
                  <a:cubicBezTo>
                    <a:pt x="4735" y="8084"/>
                    <a:pt x="4610" y="8140"/>
                    <a:pt x="4518" y="8229"/>
                  </a:cubicBezTo>
                  <a:lnTo>
                    <a:pt x="3230" y="7125"/>
                  </a:lnTo>
                  <a:close/>
                  <a:moveTo>
                    <a:pt x="4875" y="8372"/>
                  </a:moveTo>
                  <a:cubicBezTo>
                    <a:pt x="4996" y="8372"/>
                    <a:pt x="5096" y="8472"/>
                    <a:pt x="5096" y="8593"/>
                  </a:cubicBezTo>
                  <a:cubicBezTo>
                    <a:pt x="5096" y="8716"/>
                    <a:pt x="4996" y="8816"/>
                    <a:pt x="4875" y="8816"/>
                  </a:cubicBezTo>
                  <a:cubicBezTo>
                    <a:pt x="4752" y="8816"/>
                    <a:pt x="4652" y="8716"/>
                    <a:pt x="4652" y="8593"/>
                  </a:cubicBezTo>
                  <a:cubicBezTo>
                    <a:pt x="4652" y="8472"/>
                    <a:pt x="4752" y="8372"/>
                    <a:pt x="4875" y="8372"/>
                  </a:cubicBezTo>
                  <a:close/>
                  <a:moveTo>
                    <a:pt x="5946" y="0"/>
                  </a:moveTo>
                  <a:cubicBezTo>
                    <a:pt x="5816" y="0"/>
                    <a:pt x="5687" y="34"/>
                    <a:pt x="5574" y="97"/>
                  </a:cubicBezTo>
                  <a:lnTo>
                    <a:pt x="5112" y="352"/>
                  </a:lnTo>
                  <a:cubicBezTo>
                    <a:pt x="5034" y="395"/>
                    <a:pt x="4948" y="417"/>
                    <a:pt x="4863" y="417"/>
                  </a:cubicBezTo>
                  <a:cubicBezTo>
                    <a:pt x="4777" y="417"/>
                    <a:pt x="4692" y="395"/>
                    <a:pt x="4615" y="352"/>
                  </a:cubicBezTo>
                  <a:lnTo>
                    <a:pt x="4147" y="94"/>
                  </a:lnTo>
                  <a:cubicBezTo>
                    <a:pt x="4037" y="33"/>
                    <a:pt x="3913" y="3"/>
                    <a:pt x="3789" y="3"/>
                  </a:cubicBezTo>
                  <a:lnTo>
                    <a:pt x="3205" y="3"/>
                  </a:lnTo>
                  <a:cubicBezTo>
                    <a:pt x="2872" y="3"/>
                    <a:pt x="2578" y="215"/>
                    <a:pt x="2474" y="531"/>
                  </a:cubicBezTo>
                  <a:lnTo>
                    <a:pt x="2059" y="1787"/>
                  </a:lnTo>
                  <a:cubicBezTo>
                    <a:pt x="2034" y="1862"/>
                    <a:pt x="2075" y="1942"/>
                    <a:pt x="2149" y="1967"/>
                  </a:cubicBezTo>
                  <a:cubicBezTo>
                    <a:pt x="2164" y="1972"/>
                    <a:pt x="2180" y="1974"/>
                    <a:pt x="2195" y="1974"/>
                  </a:cubicBezTo>
                  <a:cubicBezTo>
                    <a:pt x="2255" y="1974"/>
                    <a:pt x="2310" y="1936"/>
                    <a:pt x="2330" y="1877"/>
                  </a:cubicBezTo>
                  <a:lnTo>
                    <a:pt x="2543" y="1228"/>
                  </a:lnTo>
                  <a:lnTo>
                    <a:pt x="3017" y="1537"/>
                  </a:lnTo>
                  <a:cubicBezTo>
                    <a:pt x="3571" y="1899"/>
                    <a:pt x="4214" y="2087"/>
                    <a:pt x="4862" y="2087"/>
                  </a:cubicBezTo>
                  <a:cubicBezTo>
                    <a:pt x="5161" y="2087"/>
                    <a:pt x="5464" y="2047"/>
                    <a:pt x="5757" y="1966"/>
                  </a:cubicBezTo>
                  <a:cubicBezTo>
                    <a:pt x="5852" y="1940"/>
                    <a:pt x="5898" y="1825"/>
                    <a:pt x="5831" y="1737"/>
                  </a:cubicBezTo>
                  <a:cubicBezTo>
                    <a:pt x="5805" y="1702"/>
                    <a:pt x="5764" y="1684"/>
                    <a:pt x="5721" y="1684"/>
                  </a:cubicBezTo>
                  <a:cubicBezTo>
                    <a:pt x="5708" y="1684"/>
                    <a:pt x="5694" y="1686"/>
                    <a:pt x="5681" y="1690"/>
                  </a:cubicBezTo>
                  <a:cubicBezTo>
                    <a:pt x="5411" y="1764"/>
                    <a:pt x="5135" y="1801"/>
                    <a:pt x="4860" y="1801"/>
                  </a:cubicBezTo>
                  <a:cubicBezTo>
                    <a:pt x="4266" y="1801"/>
                    <a:pt x="3678" y="1629"/>
                    <a:pt x="3172" y="1299"/>
                  </a:cubicBezTo>
                  <a:lnTo>
                    <a:pt x="2634" y="947"/>
                  </a:lnTo>
                  <a:lnTo>
                    <a:pt x="2747" y="607"/>
                  </a:lnTo>
                  <a:cubicBezTo>
                    <a:pt x="2810" y="415"/>
                    <a:pt x="2988" y="287"/>
                    <a:pt x="3190" y="287"/>
                  </a:cubicBezTo>
                  <a:lnTo>
                    <a:pt x="3773" y="287"/>
                  </a:lnTo>
                  <a:cubicBezTo>
                    <a:pt x="3856" y="287"/>
                    <a:pt x="3938" y="308"/>
                    <a:pt x="4011" y="349"/>
                  </a:cubicBezTo>
                  <a:lnTo>
                    <a:pt x="4467" y="602"/>
                  </a:lnTo>
                  <a:cubicBezTo>
                    <a:pt x="4593" y="671"/>
                    <a:pt x="4731" y="706"/>
                    <a:pt x="4868" y="706"/>
                  </a:cubicBezTo>
                  <a:cubicBezTo>
                    <a:pt x="5006" y="706"/>
                    <a:pt x="5144" y="671"/>
                    <a:pt x="5270" y="602"/>
                  </a:cubicBezTo>
                  <a:lnTo>
                    <a:pt x="5727" y="349"/>
                  </a:lnTo>
                  <a:cubicBezTo>
                    <a:pt x="5799" y="308"/>
                    <a:pt x="5882" y="287"/>
                    <a:pt x="5964" y="287"/>
                  </a:cubicBezTo>
                  <a:lnTo>
                    <a:pt x="6698" y="287"/>
                  </a:lnTo>
                  <a:cubicBezTo>
                    <a:pt x="6820" y="287"/>
                    <a:pt x="6929" y="366"/>
                    <a:pt x="6967" y="481"/>
                  </a:cubicBezTo>
                  <a:lnTo>
                    <a:pt x="7123" y="956"/>
                  </a:lnTo>
                  <a:lnTo>
                    <a:pt x="6578" y="1312"/>
                  </a:lnTo>
                  <a:cubicBezTo>
                    <a:pt x="6468" y="1384"/>
                    <a:pt x="6350" y="1451"/>
                    <a:pt x="6227" y="1511"/>
                  </a:cubicBezTo>
                  <a:cubicBezTo>
                    <a:pt x="6204" y="1523"/>
                    <a:pt x="6187" y="1543"/>
                    <a:pt x="6180" y="1568"/>
                  </a:cubicBezTo>
                  <a:cubicBezTo>
                    <a:pt x="6150" y="1691"/>
                    <a:pt x="6232" y="1772"/>
                    <a:pt x="6319" y="1772"/>
                  </a:cubicBezTo>
                  <a:cubicBezTo>
                    <a:pt x="6340" y="1772"/>
                    <a:pt x="6362" y="1766"/>
                    <a:pt x="6383" y="1757"/>
                  </a:cubicBezTo>
                  <a:cubicBezTo>
                    <a:pt x="6507" y="1696"/>
                    <a:pt x="6625" y="1628"/>
                    <a:pt x="6736" y="1554"/>
                  </a:cubicBezTo>
                  <a:lnTo>
                    <a:pt x="7217" y="1241"/>
                  </a:lnTo>
                  <a:lnTo>
                    <a:pt x="7820" y="3073"/>
                  </a:lnTo>
                  <a:cubicBezTo>
                    <a:pt x="7454" y="3238"/>
                    <a:pt x="7065" y="3334"/>
                    <a:pt x="6661" y="3360"/>
                  </a:cubicBezTo>
                  <a:lnTo>
                    <a:pt x="5085" y="3462"/>
                  </a:lnTo>
                  <a:cubicBezTo>
                    <a:pt x="5013" y="3466"/>
                    <a:pt x="4940" y="3468"/>
                    <a:pt x="4868" y="3468"/>
                  </a:cubicBezTo>
                  <a:cubicBezTo>
                    <a:pt x="4796" y="3468"/>
                    <a:pt x="4724" y="3466"/>
                    <a:pt x="4652" y="3462"/>
                  </a:cubicBezTo>
                  <a:lnTo>
                    <a:pt x="3075" y="3360"/>
                  </a:lnTo>
                  <a:cubicBezTo>
                    <a:pt x="2672" y="3334"/>
                    <a:pt x="2284" y="3237"/>
                    <a:pt x="1916" y="3073"/>
                  </a:cubicBezTo>
                  <a:lnTo>
                    <a:pt x="2119" y="2460"/>
                  </a:lnTo>
                  <a:cubicBezTo>
                    <a:pt x="2126" y="2436"/>
                    <a:pt x="2124" y="2409"/>
                    <a:pt x="2109" y="2388"/>
                  </a:cubicBezTo>
                  <a:cubicBezTo>
                    <a:pt x="2072" y="2328"/>
                    <a:pt x="2020" y="2302"/>
                    <a:pt x="1970" y="2302"/>
                  </a:cubicBezTo>
                  <a:cubicBezTo>
                    <a:pt x="1909" y="2302"/>
                    <a:pt x="1853" y="2341"/>
                    <a:pt x="1833" y="2401"/>
                  </a:cubicBezTo>
                  <a:lnTo>
                    <a:pt x="1401" y="3717"/>
                  </a:lnTo>
                  <a:cubicBezTo>
                    <a:pt x="1373" y="3698"/>
                    <a:pt x="1344" y="3679"/>
                    <a:pt x="1317" y="3659"/>
                  </a:cubicBezTo>
                  <a:lnTo>
                    <a:pt x="852" y="3322"/>
                  </a:lnTo>
                  <a:cubicBezTo>
                    <a:pt x="808" y="3290"/>
                    <a:pt x="754" y="3273"/>
                    <a:pt x="698" y="3273"/>
                  </a:cubicBezTo>
                  <a:lnTo>
                    <a:pt x="151" y="3273"/>
                  </a:lnTo>
                  <a:cubicBezTo>
                    <a:pt x="67" y="3273"/>
                    <a:pt x="0" y="3341"/>
                    <a:pt x="0" y="3423"/>
                  </a:cubicBezTo>
                  <a:lnTo>
                    <a:pt x="0" y="3716"/>
                  </a:lnTo>
                  <a:cubicBezTo>
                    <a:pt x="0" y="5362"/>
                    <a:pt x="1168" y="6739"/>
                    <a:pt x="2717" y="7061"/>
                  </a:cubicBezTo>
                  <a:cubicBezTo>
                    <a:pt x="2725" y="7074"/>
                    <a:pt x="2735" y="7087"/>
                    <a:pt x="2747" y="7097"/>
                  </a:cubicBezTo>
                  <a:lnTo>
                    <a:pt x="4369" y="8490"/>
                  </a:lnTo>
                  <a:cubicBezTo>
                    <a:pt x="4361" y="8525"/>
                    <a:pt x="4357" y="8561"/>
                    <a:pt x="4357" y="8599"/>
                  </a:cubicBezTo>
                  <a:cubicBezTo>
                    <a:pt x="4357" y="8709"/>
                    <a:pt x="4393" y="8812"/>
                    <a:pt x="4452" y="8895"/>
                  </a:cubicBezTo>
                  <a:lnTo>
                    <a:pt x="4125" y="9174"/>
                  </a:lnTo>
                  <a:cubicBezTo>
                    <a:pt x="4105" y="9191"/>
                    <a:pt x="4095" y="9215"/>
                    <a:pt x="4095" y="9239"/>
                  </a:cubicBezTo>
                  <a:cubicBezTo>
                    <a:pt x="4096" y="9348"/>
                    <a:pt x="4169" y="9406"/>
                    <a:pt x="4245" y="9406"/>
                  </a:cubicBezTo>
                  <a:cubicBezTo>
                    <a:pt x="4277" y="9406"/>
                    <a:pt x="4311" y="9394"/>
                    <a:pt x="4339" y="9370"/>
                  </a:cubicBezTo>
                  <a:lnTo>
                    <a:pt x="4684" y="9074"/>
                  </a:lnTo>
                  <a:cubicBezTo>
                    <a:pt x="4740" y="9096"/>
                    <a:pt x="4802" y="9108"/>
                    <a:pt x="4867" y="9108"/>
                  </a:cubicBezTo>
                  <a:cubicBezTo>
                    <a:pt x="4933" y="9108"/>
                    <a:pt x="4993" y="9096"/>
                    <a:pt x="5051" y="9074"/>
                  </a:cubicBezTo>
                  <a:lnTo>
                    <a:pt x="5396" y="9370"/>
                  </a:lnTo>
                  <a:cubicBezTo>
                    <a:pt x="5424" y="9394"/>
                    <a:pt x="5457" y="9406"/>
                    <a:pt x="5491" y="9406"/>
                  </a:cubicBezTo>
                  <a:cubicBezTo>
                    <a:pt x="5565" y="9406"/>
                    <a:pt x="5639" y="9348"/>
                    <a:pt x="5641" y="9239"/>
                  </a:cubicBezTo>
                  <a:cubicBezTo>
                    <a:pt x="5641" y="9215"/>
                    <a:pt x="5630" y="9190"/>
                    <a:pt x="5611" y="9174"/>
                  </a:cubicBezTo>
                  <a:lnTo>
                    <a:pt x="5284" y="8895"/>
                  </a:lnTo>
                  <a:cubicBezTo>
                    <a:pt x="5343" y="8811"/>
                    <a:pt x="5379" y="8709"/>
                    <a:pt x="5379" y="8599"/>
                  </a:cubicBezTo>
                  <a:cubicBezTo>
                    <a:pt x="5379" y="8562"/>
                    <a:pt x="5374" y="8525"/>
                    <a:pt x="5366" y="8490"/>
                  </a:cubicBezTo>
                  <a:lnTo>
                    <a:pt x="6991" y="7096"/>
                  </a:lnTo>
                  <a:cubicBezTo>
                    <a:pt x="7003" y="7086"/>
                    <a:pt x="7013" y="7074"/>
                    <a:pt x="7021" y="7060"/>
                  </a:cubicBezTo>
                  <a:cubicBezTo>
                    <a:pt x="8570" y="6738"/>
                    <a:pt x="9737" y="5360"/>
                    <a:pt x="9737" y="3715"/>
                  </a:cubicBezTo>
                  <a:lnTo>
                    <a:pt x="9737" y="3422"/>
                  </a:lnTo>
                  <a:cubicBezTo>
                    <a:pt x="9737" y="3339"/>
                    <a:pt x="9669" y="3271"/>
                    <a:pt x="9585" y="3271"/>
                  </a:cubicBezTo>
                  <a:lnTo>
                    <a:pt x="9043" y="3271"/>
                  </a:lnTo>
                  <a:cubicBezTo>
                    <a:pt x="8988" y="3271"/>
                    <a:pt x="8934" y="3288"/>
                    <a:pt x="8890" y="3321"/>
                  </a:cubicBezTo>
                  <a:lnTo>
                    <a:pt x="8425" y="3658"/>
                  </a:lnTo>
                  <a:cubicBezTo>
                    <a:pt x="8398" y="3678"/>
                    <a:pt x="8369" y="3698"/>
                    <a:pt x="8341" y="3716"/>
                  </a:cubicBezTo>
                  <a:lnTo>
                    <a:pt x="7292" y="536"/>
                  </a:lnTo>
                  <a:cubicBezTo>
                    <a:pt x="7186" y="216"/>
                    <a:pt x="6889" y="0"/>
                    <a:pt x="65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cxnSp>
        <p:nvCxnSpPr>
          <p:cNvPr id="1031" name="Google Shape;1031;p49"/>
          <p:cNvCxnSpPr>
            <a:endCxn id="1005" idx="0"/>
          </p:cNvCxnSpPr>
          <p:nvPr/>
        </p:nvCxnSpPr>
        <p:spPr>
          <a:xfrm>
            <a:off x="2849491" y="2038125"/>
            <a:ext cx="0" cy="4254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032" name="Google Shape;1032;p49"/>
          <p:cNvCxnSpPr>
            <a:endCxn id="1006" idx="0"/>
          </p:cNvCxnSpPr>
          <p:nvPr/>
        </p:nvCxnSpPr>
        <p:spPr>
          <a:xfrm>
            <a:off x="6296012" y="2047715"/>
            <a:ext cx="0" cy="4158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1033" name="Google Shape;1033;p49"/>
          <p:cNvGrpSpPr/>
          <p:nvPr/>
        </p:nvGrpSpPr>
        <p:grpSpPr>
          <a:xfrm>
            <a:off x="142776" y="2281171"/>
            <a:ext cx="1595831" cy="2985878"/>
            <a:chOff x="1183113" y="1282228"/>
            <a:chExt cx="760753" cy="1423406"/>
          </a:xfrm>
        </p:grpSpPr>
        <p:sp>
          <p:nvSpPr>
            <p:cNvPr id="1034" name="Google Shape;1034;p49"/>
            <p:cNvSpPr/>
            <p:nvPr/>
          </p:nvSpPr>
          <p:spPr>
            <a:xfrm>
              <a:off x="1225916" y="2102041"/>
              <a:ext cx="637950" cy="603592"/>
            </a:xfrm>
            <a:custGeom>
              <a:avLst/>
              <a:gdLst/>
              <a:ahLst/>
              <a:cxnLst/>
              <a:rect l="l" t="t" r="r" b="b"/>
              <a:pathLst>
                <a:path w="15784" h="14933" extrusionOk="0">
                  <a:moveTo>
                    <a:pt x="7790" y="0"/>
                  </a:moveTo>
                  <a:cubicBezTo>
                    <a:pt x="7322" y="0"/>
                    <a:pt x="6849" y="48"/>
                    <a:pt x="6374" y="146"/>
                  </a:cubicBezTo>
                  <a:cubicBezTo>
                    <a:pt x="2477" y="953"/>
                    <a:pt x="0" y="4886"/>
                    <a:pt x="839" y="8928"/>
                  </a:cubicBezTo>
                  <a:cubicBezTo>
                    <a:pt x="1575" y="12478"/>
                    <a:pt x="4622" y="14932"/>
                    <a:pt x="7991" y="14932"/>
                  </a:cubicBezTo>
                  <a:cubicBezTo>
                    <a:pt x="8459" y="14932"/>
                    <a:pt x="8934" y="14885"/>
                    <a:pt x="9410" y="14786"/>
                  </a:cubicBezTo>
                  <a:cubicBezTo>
                    <a:pt x="13305" y="13979"/>
                    <a:pt x="15783" y="10046"/>
                    <a:pt x="14943" y="6004"/>
                  </a:cubicBezTo>
                  <a:cubicBezTo>
                    <a:pt x="14208" y="2455"/>
                    <a:pt x="11160" y="0"/>
                    <a:pt x="7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5" name="Google Shape;1035;p49"/>
            <p:cNvSpPr/>
            <p:nvPr/>
          </p:nvSpPr>
          <p:spPr>
            <a:xfrm>
              <a:off x="1183113" y="2090239"/>
              <a:ext cx="637909" cy="603592"/>
            </a:xfrm>
            <a:custGeom>
              <a:avLst/>
              <a:gdLst/>
              <a:ahLst/>
              <a:cxnLst/>
              <a:rect l="l" t="t" r="r" b="b"/>
              <a:pathLst>
                <a:path w="15783" h="14933" extrusionOk="0">
                  <a:moveTo>
                    <a:pt x="7792" y="0"/>
                  </a:moveTo>
                  <a:cubicBezTo>
                    <a:pt x="7324" y="0"/>
                    <a:pt x="6850" y="48"/>
                    <a:pt x="6375" y="146"/>
                  </a:cubicBezTo>
                  <a:cubicBezTo>
                    <a:pt x="2478" y="953"/>
                    <a:pt x="1" y="4884"/>
                    <a:pt x="840" y="8928"/>
                  </a:cubicBezTo>
                  <a:cubicBezTo>
                    <a:pt x="1576" y="12477"/>
                    <a:pt x="4625" y="14932"/>
                    <a:pt x="7993" y="14932"/>
                  </a:cubicBezTo>
                  <a:cubicBezTo>
                    <a:pt x="8461" y="14932"/>
                    <a:pt x="8935" y="14885"/>
                    <a:pt x="9410" y="14786"/>
                  </a:cubicBezTo>
                  <a:cubicBezTo>
                    <a:pt x="13305" y="13979"/>
                    <a:pt x="15782" y="10046"/>
                    <a:pt x="14943" y="6002"/>
                  </a:cubicBezTo>
                  <a:cubicBezTo>
                    <a:pt x="14211" y="2453"/>
                    <a:pt x="11161" y="0"/>
                    <a:pt x="77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6" name="Google Shape;1036;p49"/>
            <p:cNvSpPr/>
            <p:nvPr/>
          </p:nvSpPr>
          <p:spPr>
            <a:xfrm>
              <a:off x="1418228" y="1482017"/>
              <a:ext cx="380773" cy="968059"/>
            </a:xfrm>
            <a:custGeom>
              <a:avLst/>
              <a:gdLst/>
              <a:ahLst/>
              <a:cxnLst/>
              <a:rect l="l" t="t" r="r" b="b"/>
              <a:pathLst>
                <a:path w="9421" h="23950" extrusionOk="0">
                  <a:moveTo>
                    <a:pt x="7853" y="1"/>
                  </a:moveTo>
                  <a:lnTo>
                    <a:pt x="1" y="21690"/>
                  </a:lnTo>
                  <a:lnTo>
                    <a:pt x="4596" y="23949"/>
                  </a:lnTo>
                  <a:lnTo>
                    <a:pt x="9421" y="566"/>
                  </a:lnTo>
                  <a:lnTo>
                    <a:pt x="7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7" name="Google Shape;1037;p49"/>
            <p:cNvSpPr/>
            <p:nvPr/>
          </p:nvSpPr>
          <p:spPr>
            <a:xfrm>
              <a:off x="1401899" y="2393420"/>
              <a:ext cx="189639" cy="192884"/>
            </a:xfrm>
            <a:custGeom>
              <a:avLst/>
              <a:gdLst/>
              <a:ahLst/>
              <a:cxnLst/>
              <a:rect l="l" t="t" r="r" b="b"/>
              <a:pathLst>
                <a:path w="4692" h="4772" extrusionOk="0">
                  <a:moveTo>
                    <a:pt x="1" y="0"/>
                  </a:moveTo>
                  <a:lnTo>
                    <a:pt x="405" y="3781"/>
                  </a:lnTo>
                  <a:lnTo>
                    <a:pt x="2333" y="4771"/>
                  </a:lnTo>
                  <a:lnTo>
                    <a:pt x="4691" y="1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8" name="Google Shape;1038;p49"/>
            <p:cNvSpPr/>
            <p:nvPr/>
          </p:nvSpPr>
          <p:spPr>
            <a:xfrm>
              <a:off x="1439205" y="1495881"/>
              <a:ext cx="304546" cy="876184"/>
            </a:xfrm>
            <a:custGeom>
              <a:avLst/>
              <a:gdLst/>
              <a:ahLst/>
              <a:cxnLst/>
              <a:rect l="l" t="t" r="r" b="b"/>
              <a:pathLst>
                <a:path w="7535" h="21677" extrusionOk="0">
                  <a:moveTo>
                    <a:pt x="7489" y="0"/>
                  </a:moveTo>
                  <a:cubicBezTo>
                    <a:pt x="7451" y="0"/>
                    <a:pt x="7400" y="17"/>
                    <a:pt x="7392" y="45"/>
                  </a:cubicBezTo>
                  <a:cubicBezTo>
                    <a:pt x="5986" y="4162"/>
                    <a:pt x="4578" y="8278"/>
                    <a:pt x="3170" y="12397"/>
                  </a:cubicBezTo>
                  <a:cubicBezTo>
                    <a:pt x="2116" y="15482"/>
                    <a:pt x="1064" y="18564"/>
                    <a:pt x="8" y="21649"/>
                  </a:cubicBezTo>
                  <a:cubicBezTo>
                    <a:pt x="1" y="21668"/>
                    <a:pt x="19" y="21676"/>
                    <a:pt x="44" y="21676"/>
                  </a:cubicBezTo>
                  <a:cubicBezTo>
                    <a:pt x="82" y="21676"/>
                    <a:pt x="134" y="21659"/>
                    <a:pt x="144" y="21633"/>
                  </a:cubicBezTo>
                  <a:cubicBezTo>
                    <a:pt x="1550" y="17514"/>
                    <a:pt x="2958" y="13397"/>
                    <a:pt x="4367" y="9281"/>
                  </a:cubicBezTo>
                  <a:cubicBezTo>
                    <a:pt x="5418" y="6195"/>
                    <a:pt x="6473" y="3112"/>
                    <a:pt x="7529" y="26"/>
                  </a:cubicBezTo>
                  <a:cubicBezTo>
                    <a:pt x="7535" y="8"/>
                    <a:pt x="7515" y="0"/>
                    <a:pt x="74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9" name="Google Shape;1039;p49"/>
            <p:cNvSpPr/>
            <p:nvPr/>
          </p:nvSpPr>
          <p:spPr>
            <a:xfrm>
              <a:off x="1472712" y="1490748"/>
              <a:ext cx="284984" cy="897647"/>
            </a:xfrm>
            <a:custGeom>
              <a:avLst/>
              <a:gdLst/>
              <a:ahLst/>
              <a:cxnLst/>
              <a:rect l="l" t="t" r="r" b="b"/>
              <a:pathLst>
                <a:path w="7051" h="22208" extrusionOk="0">
                  <a:moveTo>
                    <a:pt x="7006" y="1"/>
                  </a:moveTo>
                  <a:cubicBezTo>
                    <a:pt x="6968" y="1"/>
                    <a:pt x="6915" y="18"/>
                    <a:pt x="6907" y="44"/>
                  </a:cubicBezTo>
                  <a:cubicBezTo>
                    <a:pt x="5617" y="4181"/>
                    <a:pt x="4329" y="8316"/>
                    <a:pt x="3036" y="12456"/>
                  </a:cubicBezTo>
                  <a:cubicBezTo>
                    <a:pt x="2028" y="15699"/>
                    <a:pt x="1015" y="18939"/>
                    <a:pt x="7" y="22180"/>
                  </a:cubicBezTo>
                  <a:cubicBezTo>
                    <a:pt x="0" y="22199"/>
                    <a:pt x="18" y="22207"/>
                    <a:pt x="44" y="22207"/>
                  </a:cubicBezTo>
                  <a:cubicBezTo>
                    <a:pt x="81" y="22207"/>
                    <a:pt x="134" y="22189"/>
                    <a:pt x="144" y="22163"/>
                  </a:cubicBezTo>
                  <a:cubicBezTo>
                    <a:pt x="1432" y="18026"/>
                    <a:pt x="2722" y="13891"/>
                    <a:pt x="4014" y="9751"/>
                  </a:cubicBezTo>
                  <a:cubicBezTo>
                    <a:pt x="5022" y="6511"/>
                    <a:pt x="6035" y="3268"/>
                    <a:pt x="7043" y="27"/>
                  </a:cubicBezTo>
                  <a:cubicBezTo>
                    <a:pt x="7050" y="9"/>
                    <a:pt x="7031" y="1"/>
                    <a:pt x="7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0" name="Google Shape;1040;p49"/>
            <p:cNvSpPr/>
            <p:nvPr/>
          </p:nvSpPr>
          <p:spPr>
            <a:xfrm>
              <a:off x="1506907" y="1491233"/>
              <a:ext cx="263280" cy="913654"/>
            </a:xfrm>
            <a:custGeom>
              <a:avLst/>
              <a:gdLst/>
              <a:ahLst/>
              <a:cxnLst/>
              <a:rect l="l" t="t" r="r" b="b"/>
              <a:pathLst>
                <a:path w="6514" h="22604" extrusionOk="0">
                  <a:moveTo>
                    <a:pt x="6480" y="0"/>
                  </a:moveTo>
                  <a:cubicBezTo>
                    <a:pt x="6442" y="0"/>
                    <a:pt x="6382" y="16"/>
                    <a:pt x="6377" y="38"/>
                  </a:cubicBezTo>
                  <a:cubicBezTo>
                    <a:pt x="5203" y="4188"/>
                    <a:pt x="4031" y="8335"/>
                    <a:pt x="2859" y="12487"/>
                  </a:cubicBezTo>
                  <a:cubicBezTo>
                    <a:pt x="1907" y="15856"/>
                    <a:pt x="956" y="19223"/>
                    <a:pt x="4" y="22590"/>
                  </a:cubicBezTo>
                  <a:cubicBezTo>
                    <a:pt x="1" y="22600"/>
                    <a:pt x="15" y="22604"/>
                    <a:pt x="35" y="22604"/>
                  </a:cubicBezTo>
                  <a:cubicBezTo>
                    <a:pt x="73" y="22604"/>
                    <a:pt x="132" y="22589"/>
                    <a:pt x="138" y="22568"/>
                  </a:cubicBezTo>
                  <a:cubicBezTo>
                    <a:pt x="1310" y="18418"/>
                    <a:pt x="2484" y="14268"/>
                    <a:pt x="3657" y="10116"/>
                  </a:cubicBezTo>
                  <a:cubicBezTo>
                    <a:pt x="4609" y="6749"/>
                    <a:pt x="5560" y="3382"/>
                    <a:pt x="6512" y="13"/>
                  </a:cubicBezTo>
                  <a:cubicBezTo>
                    <a:pt x="6513" y="4"/>
                    <a:pt x="6500" y="0"/>
                    <a:pt x="64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1" name="Google Shape;1041;p49"/>
            <p:cNvSpPr/>
            <p:nvPr/>
          </p:nvSpPr>
          <p:spPr>
            <a:xfrm>
              <a:off x="1534351" y="1481047"/>
              <a:ext cx="251276" cy="942877"/>
            </a:xfrm>
            <a:custGeom>
              <a:avLst/>
              <a:gdLst/>
              <a:ahLst/>
              <a:cxnLst/>
              <a:rect l="l" t="t" r="r" b="b"/>
              <a:pathLst>
                <a:path w="6217" h="23327" extrusionOk="0">
                  <a:moveTo>
                    <a:pt x="6165" y="0"/>
                  </a:moveTo>
                  <a:cubicBezTo>
                    <a:pt x="6128" y="0"/>
                    <a:pt x="6080" y="18"/>
                    <a:pt x="6073" y="48"/>
                  </a:cubicBezTo>
                  <a:lnTo>
                    <a:pt x="2849" y="12395"/>
                  </a:lnTo>
                  <a:cubicBezTo>
                    <a:pt x="1903" y="16028"/>
                    <a:pt x="954" y="19658"/>
                    <a:pt x="6" y="23290"/>
                  </a:cubicBezTo>
                  <a:cubicBezTo>
                    <a:pt x="1" y="23315"/>
                    <a:pt x="23" y="23326"/>
                    <a:pt x="51" y="23326"/>
                  </a:cubicBezTo>
                  <a:cubicBezTo>
                    <a:pt x="88" y="23326"/>
                    <a:pt x="136" y="23307"/>
                    <a:pt x="143" y="23277"/>
                  </a:cubicBezTo>
                  <a:lnTo>
                    <a:pt x="3365" y="10931"/>
                  </a:lnTo>
                  <a:cubicBezTo>
                    <a:pt x="4313" y="7299"/>
                    <a:pt x="5259" y="3667"/>
                    <a:pt x="6210" y="35"/>
                  </a:cubicBezTo>
                  <a:cubicBezTo>
                    <a:pt x="6216" y="11"/>
                    <a:pt x="6194" y="0"/>
                    <a:pt x="61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2" name="Google Shape;1042;p49"/>
            <p:cNvSpPr/>
            <p:nvPr/>
          </p:nvSpPr>
          <p:spPr>
            <a:xfrm>
              <a:off x="1578286" y="1495962"/>
              <a:ext cx="210979" cy="944090"/>
            </a:xfrm>
            <a:custGeom>
              <a:avLst/>
              <a:gdLst/>
              <a:ahLst/>
              <a:cxnLst/>
              <a:rect l="l" t="t" r="r" b="b"/>
              <a:pathLst>
                <a:path w="5220" h="23357" extrusionOk="0">
                  <a:moveTo>
                    <a:pt x="5179" y="0"/>
                  </a:moveTo>
                  <a:cubicBezTo>
                    <a:pt x="5141" y="0"/>
                    <a:pt x="5087" y="18"/>
                    <a:pt x="5082" y="43"/>
                  </a:cubicBezTo>
                  <a:cubicBezTo>
                    <a:pt x="4170" y="4216"/>
                    <a:pt x="3261" y="8388"/>
                    <a:pt x="2354" y="12561"/>
                  </a:cubicBezTo>
                  <a:cubicBezTo>
                    <a:pt x="1572" y="16153"/>
                    <a:pt x="787" y="19746"/>
                    <a:pt x="4" y="23335"/>
                  </a:cubicBezTo>
                  <a:cubicBezTo>
                    <a:pt x="0" y="23350"/>
                    <a:pt x="17" y="23357"/>
                    <a:pt x="39" y="23357"/>
                  </a:cubicBezTo>
                  <a:cubicBezTo>
                    <a:pt x="77" y="23357"/>
                    <a:pt x="132" y="23339"/>
                    <a:pt x="139" y="23314"/>
                  </a:cubicBezTo>
                  <a:cubicBezTo>
                    <a:pt x="1050" y="19142"/>
                    <a:pt x="1957" y="14969"/>
                    <a:pt x="2866" y="10796"/>
                  </a:cubicBezTo>
                  <a:cubicBezTo>
                    <a:pt x="3649" y="7204"/>
                    <a:pt x="4431" y="3611"/>
                    <a:pt x="5216" y="22"/>
                  </a:cubicBezTo>
                  <a:cubicBezTo>
                    <a:pt x="5219" y="7"/>
                    <a:pt x="5202" y="0"/>
                    <a:pt x="5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3" name="Google Shape;1043;p49"/>
            <p:cNvSpPr/>
            <p:nvPr/>
          </p:nvSpPr>
          <p:spPr>
            <a:xfrm>
              <a:off x="1412206" y="2390187"/>
              <a:ext cx="17824" cy="165924"/>
            </a:xfrm>
            <a:custGeom>
              <a:avLst/>
              <a:gdLst/>
              <a:ahLst/>
              <a:cxnLst/>
              <a:rect l="l" t="t" r="r" b="b"/>
              <a:pathLst>
                <a:path w="441" h="4105" extrusionOk="0">
                  <a:moveTo>
                    <a:pt x="109" y="0"/>
                  </a:moveTo>
                  <a:cubicBezTo>
                    <a:pt x="67" y="0"/>
                    <a:pt x="0" y="31"/>
                    <a:pt x="5" y="70"/>
                  </a:cubicBezTo>
                  <a:lnTo>
                    <a:pt x="299" y="4085"/>
                  </a:lnTo>
                  <a:cubicBezTo>
                    <a:pt x="300" y="4099"/>
                    <a:pt x="314" y="4104"/>
                    <a:pt x="333" y="4104"/>
                  </a:cubicBezTo>
                  <a:cubicBezTo>
                    <a:pt x="375" y="4104"/>
                    <a:pt x="441" y="4075"/>
                    <a:pt x="440" y="4035"/>
                  </a:cubicBezTo>
                  <a:cubicBezTo>
                    <a:pt x="340" y="2698"/>
                    <a:pt x="245" y="1358"/>
                    <a:pt x="143" y="20"/>
                  </a:cubicBezTo>
                  <a:cubicBezTo>
                    <a:pt x="142" y="6"/>
                    <a:pt x="128" y="0"/>
                    <a:pt x="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4" name="Google Shape;1044;p49"/>
            <p:cNvSpPr/>
            <p:nvPr/>
          </p:nvSpPr>
          <p:spPr>
            <a:xfrm>
              <a:off x="1436902" y="2406637"/>
              <a:ext cx="14833" cy="158325"/>
            </a:xfrm>
            <a:custGeom>
              <a:avLst/>
              <a:gdLst/>
              <a:ahLst/>
              <a:cxnLst/>
              <a:rect l="l" t="t" r="r" b="b"/>
              <a:pathLst>
                <a:path w="367" h="3917" extrusionOk="0">
                  <a:moveTo>
                    <a:pt x="324" y="0"/>
                  </a:moveTo>
                  <a:cubicBezTo>
                    <a:pt x="284" y="0"/>
                    <a:pt x="230" y="28"/>
                    <a:pt x="226" y="63"/>
                  </a:cubicBezTo>
                  <a:lnTo>
                    <a:pt x="2" y="3883"/>
                  </a:lnTo>
                  <a:cubicBezTo>
                    <a:pt x="0" y="3907"/>
                    <a:pt x="18" y="3916"/>
                    <a:pt x="42" y="3916"/>
                  </a:cubicBezTo>
                  <a:cubicBezTo>
                    <a:pt x="82" y="3916"/>
                    <a:pt x="138" y="3889"/>
                    <a:pt x="139" y="3856"/>
                  </a:cubicBezTo>
                  <a:lnTo>
                    <a:pt x="365" y="36"/>
                  </a:lnTo>
                  <a:cubicBezTo>
                    <a:pt x="366" y="10"/>
                    <a:pt x="348" y="0"/>
                    <a:pt x="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5" name="Google Shape;1045;p49"/>
            <p:cNvSpPr/>
            <p:nvPr/>
          </p:nvSpPr>
          <p:spPr>
            <a:xfrm>
              <a:off x="1445875" y="2423734"/>
              <a:ext cx="40175" cy="147129"/>
            </a:xfrm>
            <a:custGeom>
              <a:avLst/>
              <a:gdLst/>
              <a:ahLst/>
              <a:cxnLst/>
              <a:rect l="l" t="t" r="r" b="b"/>
              <a:pathLst>
                <a:path w="994" h="3640" extrusionOk="0">
                  <a:moveTo>
                    <a:pt x="956" y="0"/>
                  </a:moveTo>
                  <a:cubicBezTo>
                    <a:pt x="919" y="0"/>
                    <a:pt x="862" y="23"/>
                    <a:pt x="851" y="56"/>
                  </a:cubicBezTo>
                  <a:cubicBezTo>
                    <a:pt x="569" y="1240"/>
                    <a:pt x="288" y="2429"/>
                    <a:pt x="4" y="3615"/>
                  </a:cubicBezTo>
                  <a:cubicBezTo>
                    <a:pt x="0" y="3632"/>
                    <a:pt x="17" y="3640"/>
                    <a:pt x="40" y="3640"/>
                  </a:cubicBezTo>
                  <a:cubicBezTo>
                    <a:pt x="80" y="3640"/>
                    <a:pt x="136" y="3619"/>
                    <a:pt x="143" y="3586"/>
                  </a:cubicBezTo>
                  <a:cubicBezTo>
                    <a:pt x="425" y="2400"/>
                    <a:pt x="706" y="1213"/>
                    <a:pt x="988" y="27"/>
                  </a:cubicBezTo>
                  <a:cubicBezTo>
                    <a:pt x="993" y="8"/>
                    <a:pt x="978" y="0"/>
                    <a:pt x="9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6" name="Google Shape;1046;p49"/>
            <p:cNvSpPr/>
            <p:nvPr/>
          </p:nvSpPr>
          <p:spPr>
            <a:xfrm>
              <a:off x="1462689" y="2443943"/>
              <a:ext cx="66002" cy="139166"/>
            </a:xfrm>
            <a:custGeom>
              <a:avLst/>
              <a:gdLst/>
              <a:ahLst/>
              <a:cxnLst/>
              <a:rect l="l" t="t" r="r" b="b"/>
              <a:pathLst>
                <a:path w="1633" h="3443" extrusionOk="0">
                  <a:moveTo>
                    <a:pt x="1570" y="1"/>
                  </a:moveTo>
                  <a:cubicBezTo>
                    <a:pt x="1537" y="1"/>
                    <a:pt x="1496" y="18"/>
                    <a:pt x="1483" y="47"/>
                  </a:cubicBezTo>
                  <a:cubicBezTo>
                    <a:pt x="994" y="1161"/>
                    <a:pt x="508" y="2271"/>
                    <a:pt x="19" y="3385"/>
                  </a:cubicBezTo>
                  <a:cubicBezTo>
                    <a:pt x="0" y="3425"/>
                    <a:pt x="25" y="3443"/>
                    <a:pt x="59" y="3443"/>
                  </a:cubicBezTo>
                  <a:cubicBezTo>
                    <a:pt x="93" y="3443"/>
                    <a:pt x="137" y="3424"/>
                    <a:pt x="151" y="3395"/>
                  </a:cubicBezTo>
                  <a:cubicBezTo>
                    <a:pt x="640" y="2281"/>
                    <a:pt x="1127" y="1171"/>
                    <a:pt x="1615" y="61"/>
                  </a:cubicBezTo>
                  <a:cubicBezTo>
                    <a:pt x="1632" y="19"/>
                    <a:pt x="1605" y="1"/>
                    <a:pt x="1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7" name="Google Shape;1047;p49"/>
            <p:cNvSpPr/>
            <p:nvPr/>
          </p:nvSpPr>
          <p:spPr>
            <a:xfrm>
              <a:off x="1479462" y="2460838"/>
              <a:ext cx="84270" cy="134194"/>
            </a:xfrm>
            <a:custGeom>
              <a:avLst/>
              <a:gdLst/>
              <a:ahLst/>
              <a:cxnLst/>
              <a:rect l="l" t="t" r="r" b="b"/>
              <a:pathLst>
                <a:path w="2085" h="3320" extrusionOk="0">
                  <a:moveTo>
                    <a:pt x="2010" y="0"/>
                  </a:moveTo>
                  <a:cubicBezTo>
                    <a:pt x="1983" y="0"/>
                    <a:pt x="1953" y="12"/>
                    <a:pt x="1938" y="36"/>
                  </a:cubicBezTo>
                  <a:cubicBezTo>
                    <a:pt x="1302" y="1103"/>
                    <a:pt x="668" y="2169"/>
                    <a:pt x="33" y="3238"/>
                  </a:cubicBezTo>
                  <a:cubicBezTo>
                    <a:pt x="0" y="3292"/>
                    <a:pt x="36" y="3320"/>
                    <a:pt x="76" y="3320"/>
                  </a:cubicBezTo>
                  <a:cubicBezTo>
                    <a:pt x="104" y="3320"/>
                    <a:pt x="133" y="3307"/>
                    <a:pt x="146" y="3283"/>
                  </a:cubicBezTo>
                  <a:cubicBezTo>
                    <a:pt x="784" y="2217"/>
                    <a:pt x="1418" y="1151"/>
                    <a:pt x="2051" y="82"/>
                  </a:cubicBezTo>
                  <a:cubicBezTo>
                    <a:pt x="2085" y="27"/>
                    <a:pt x="2051" y="0"/>
                    <a:pt x="20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8" name="Google Shape;1048;p49"/>
            <p:cNvSpPr/>
            <p:nvPr/>
          </p:nvSpPr>
          <p:spPr>
            <a:xfrm>
              <a:off x="1395958" y="2546243"/>
              <a:ext cx="100235" cy="140985"/>
            </a:xfrm>
            <a:custGeom>
              <a:avLst/>
              <a:gdLst/>
              <a:ahLst/>
              <a:cxnLst/>
              <a:rect l="l" t="t" r="r" b="b"/>
              <a:pathLst>
                <a:path w="2480" h="3488" extrusionOk="0">
                  <a:moveTo>
                    <a:pt x="552" y="0"/>
                  </a:moveTo>
                  <a:lnTo>
                    <a:pt x="1" y="3125"/>
                  </a:lnTo>
                  <a:lnTo>
                    <a:pt x="1239" y="3488"/>
                  </a:lnTo>
                  <a:lnTo>
                    <a:pt x="2480" y="990"/>
                  </a:lnTo>
                  <a:lnTo>
                    <a:pt x="5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9" name="Google Shape;1049;p49"/>
            <p:cNvSpPr/>
            <p:nvPr/>
          </p:nvSpPr>
          <p:spPr>
            <a:xfrm>
              <a:off x="1401899" y="2358660"/>
              <a:ext cx="202088" cy="114712"/>
            </a:xfrm>
            <a:custGeom>
              <a:avLst/>
              <a:gdLst/>
              <a:ahLst/>
              <a:cxnLst/>
              <a:rect l="l" t="t" r="r" b="b"/>
              <a:pathLst>
                <a:path w="5000" h="2838" extrusionOk="0">
                  <a:moveTo>
                    <a:pt x="405" y="1"/>
                  </a:moveTo>
                  <a:lnTo>
                    <a:pt x="1" y="860"/>
                  </a:lnTo>
                  <a:lnTo>
                    <a:pt x="4691" y="2838"/>
                  </a:lnTo>
                  <a:lnTo>
                    <a:pt x="5000" y="2260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0" name="Google Shape;1050;p49"/>
            <p:cNvSpPr/>
            <p:nvPr/>
          </p:nvSpPr>
          <p:spPr>
            <a:xfrm>
              <a:off x="1702129" y="1282228"/>
              <a:ext cx="241737" cy="246724"/>
            </a:xfrm>
            <a:custGeom>
              <a:avLst/>
              <a:gdLst/>
              <a:ahLst/>
              <a:cxnLst/>
              <a:rect l="l" t="t" r="r" b="b"/>
              <a:pathLst>
                <a:path w="5981" h="6104" extrusionOk="0">
                  <a:moveTo>
                    <a:pt x="2116" y="1259"/>
                  </a:moveTo>
                  <a:cubicBezTo>
                    <a:pt x="2131" y="1259"/>
                    <a:pt x="2147" y="1262"/>
                    <a:pt x="2163" y="1266"/>
                  </a:cubicBezTo>
                  <a:cubicBezTo>
                    <a:pt x="2256" y="1289"/>
                    <a:pt x="2310" y="1388"/>
                    <a:pt x="2287" y="1481"/>
                  </a:cubicBezTo>
                  <a:lnTo>
                    <a:pt x="1496" y="4457"/>
                  </a:lnTo>
                  <a:cubicBezTo>
                    <a:pt x="1473" y="4535"/>
                    <a:pt x="1403" y="4588"/>
                    <a:pt x="1327" y="4588"/>
                  </a:cubicBezTo>
                  <a:cubicBezTo>
                    <a:pt x="1311" y="4588"/>
                    <a:pt x="1296" y="4586"/>
                    <a:pt x="1280" y="4581"/>
                  </a:cubicBezTo>
                  <a:cubicBezTo>
                    <a:pt x="1187" y="4557"/>
                    <a:pt x="1129" y="4461"/>
                    <a:pt x="1156" y="4368"/>
                  </a:cubicBezTo>
                  <a:lnTo>
                    <a:pt x="1947" y="1390"/>
                  </a:lnTo>
                  <a:cubicBezTo>
                    <a:pt x="1970" y="1313"/>
                    <a:pt x="2039" y="1259"/>
                    <a:pt x="2116" y="1259"/>
                  </a:cubicBezTo>
                  <a:close/>
                  <a:moveTo>
                    <a:pt x="3259" y="1618"/>
                  </a:moveTo>
                  <a:cubicBezTo>
                    <a:pt x="3274" y="1618"/>
                    <a:pt x="3290" y="1620"/>
                    <a:pt x="3306" y="1624"/>
                  </a:cubicBezTo>
                  <a:cubicBezTo>
                    <a:pt x="3401" y="1647"/>
                    <a:pt x="3455" y="1744"/>
                    <a:pt x="3432" y="1838"/>
                  </a:cubicBezTo>
                  <a:lnTo>
                    <a:pt x="2639" y="4815"/>
                  </a:lnTo>
                  <a:cubicBezTo>
                    <a:pt x="2618" y="4895"/>
                    <a:pt x="2547" y="4946"/>
                    <a:pt x="2469" y="4946"/>
                  </a:cubicBezTo>
                  <a:cubicBezTo>
                    <a:pt x="2454" y="4946"/>
                    <a:pt x="2439" y="4944"/>
                    <a:pt x="2423" y="4940"/>
                  </a:cubicBezTo>
                  <a:cubicBezTo>
                    <a:pt x="2330" y="4913"/>
                    <a:pt x="2274" y="4817"/>
                    <a:pt x="2299" y="4724"/>
                  </a:cubicBezTo>
                  <a:lnTo>
                    <a:pt x="3092" y="1749"/>
                  </a:lnTo>
                  <a:cubicBezTo>
                    <a:pt x="3113" y="1671"/>
                    <a:pt x="3183" y="1618"/>
                    <a:pt x="3259" y="1618"/>
                  </a:cubicBezTo>
                  <a:close/>
                  <a:moveTo>
                    <a:pt x="1524" y="1"/>
                  </a:moveTo>
                  <a:cubicBezTo>
                    <a:pt x="1509" y="1"/>
                    <a:pt x="1494" y="1"/>
                    <a:pt x="1479" y="1"/>
                  </a:cubicBezTo>
                  <a:cubicBezTo>
                    <a:pt x="1" y="26"/>
                    <a:pt x="804" y="2362"/>
                    <a:pt x="947" y="3088"/>
                  </a:cubicBezTo>
                  <a:cubicBezTo>
                    <a:pt x="1088" y="3815"/>
                    <a:pt x="181" y="4229"/>
                    <a:pt x="154" y="4907"/>
                  </a:cubicBezTo>
                  <a:cubicBezTo>
                    <a:pt x="133" y="5408"/>
                    <a:pt x="1026" y="5768"/>
                    <a:pt x="1479" y="5917"/>
                  </a:cubicBezTo>
                  <a:lnTo>
                    <a:pt x="1475" y="5942"/>
                  </a:lnTo>
                  <a:cubicBezTo>
                    <a:pt x="1662" y="5992"/>
                    <a:pt x="2125" y="6104"/>
                    <a:pt x="2546" y="6104"/>
                  </a:cubicBezTo>
                  <a:cubicBezTo>
                    <a:pt x="2878" y="6104"/>
                    <a:pt x="3183" y="6035"/>
                    <a:pt x="3308" y="5811"/>
                  </a:cubicBezTo>
                  <a:cubicBezTo>
                    <a:pt x="3635" y="5221"/>
                    <a:pt x="3080" y="4395"/>
                    <a:pt x="3577" y="3850"/>
                  </a:cubicBezTo>
                  <a:cubicBezTo>
                    <a:pt x="4078" y="3304"/>
                    <a:pt x="5981" y="1730"/>
                    <a:pt x="4732" y="935"/>
                  </a:cubicBezTo>
                  <a:cubicBezTo>
                    <a:pt x="4345" y="688"/>
                    <a:pt x="3836" y="496"/>
                    <a:pt x="3312" y="363"/>
                  </a:cubicBezTo>
                  <a:lnTo>
                    <a:pt x="3312" y="361"/>
                  </a:lnTo>
                  <a:cubicBezTo>
                    <a:pt x="2719" y="146"/>
                    <a:pt x="2072" y="1"/>
                    <a:pt x="15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1" name="Google Shape;1051;p49"/>
            <p:cNvSpPr/>
            <p:nvPr/>
          </p:nvSpPr>
          <p:spPr>
            <a:xfrm>
              <a:off x="1696874" y="1404898"/>
              <a:ext cx="47733" cy="32902"/>
            </a:xfrm>
            <a:custGeom>
              <a:avLst/>
              <a:gdLst/>
              <a:ahLst/>
              <a:cxnLst/>
              <a:rect l="l" t="t" r="r" b="b"/>
              <a:pathLst>
                <a:path w="1181" h="814" extrusionOk="0">
                  <a:moveTo>
                    <a:pt x="438" y="1"/>
                  </a:moveTo>
                  <a:cubicBezTo>
                    <a:pt x="336" y="1"/>
                    <a:pt x="1" y="783"/>
                    <a:pt x="129" y="811"/>
                  </a:cubicBezTo>
                  <a:cubicBezTo>
                    <a:pt x="135" y="813"/>
                    <a:pt x="141" y="813"/>
                    <a:pt x="146" y="813"/>
                  </a:cubicBezTo>
                  <a:cubicBezTo>
                    <a:pt x="271" y="813"/>
                    <a:pt x="284" y="499"/>
                    <a:pt x="284" y="499"/>
                  </a:cubicBezTo>
                  <a:lnTo>
                    <a:pt x="1021" y="811"/>
                  </a:lnTo>
                  <a:lnTo>
                    <a:pt x="1181" y="499"/>
                  </a:lnTo>
                  <a:lnTo>
                    <a:pt x="458" y="325"/>
                  </a:lnTo>
                  <a:cubicBezTo>
                    <a:pt x="458" y="325"/>
                    <a:pt x="520" y="167"/>
                    <a:pt x="458" y="18"/>
                  </a:cubicBezTo>
                  <a:cubicBezTo>
                    <a:pt x="453" y="6"/>
                    <a:pt x="446" y="1"/>
                    <a:pt x="4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2" name="Google Shape;1052;p49"/>
            <p:cNvSpPr/>
            <p:nvPr/>
          </p:nvSpPr>
          <p:spPr>
            <a:xfrm>
              <a:off x="1689195" y="1290837"/>
              <a:ext cx="47693" cy="32942"/>
            </a:xfrm>
            <a:custGeom>
              <a:avLst/>
              <a:gdLst/>
              <a:ahLst/>
              <a:cxnLst/>
              <a:rect l="l" t="t" r="r" b="b"/>
              <a:pathLst>
                <a:path w="1180" h="815" extrusionOk="0">
                  <a:moveTo>
                    <a:pt x="438" y="0"/>
                  </a:moveTo>
                  <a:cubicBezTo>
                    <a:pt x="338" y="0"/>
                    <a:pt x="0" y="784"/>
                    <a:pt x="130" y="813"/>
                  </a:cubicBezTo>
                  <a:cubicBezTo>
                    <a:pt x="136" y="814"/>
                    <a:pt x="142" y="815"/>
                    <a:pt x="147" y="815"/>
                  </a:cubicBezTo>
                  <a:cubicBezTo>
                    <a:pt x="270" y="815"/>
                    <a:pt x="285" y="500"/>
                    <a:pt x="285" y="500"/>
                  </a:cubicBezTo>
                  <a:lnTo>
                    <a:pt x="1023" y="813"/>
                  </a:lnTo>
                  <a:lnTo>
                    <a:pt x="1180" y="500"/>
                  </a:lnTo>
                  <a:lnTo>
                    <a:pt x="457" y="326"/>
                  </a:lnTo>
                  <a:cubicBezTo>
                    <a:pt x="457" y="326"/>
                    <a:pt x="519" y="169"/>
                    <a:pt x="457" y="18"/>
                  </a:cubicBezTo>
                  <a:cubicBezTo>
                    <a:pt x="453" y="6"/>
                    <a:pt x="446" y="0"/>
                    <a:pt x="4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3" name="Google Shape;1053;p49"/>
            <p:cNvSpPr/>
            <p:nvPr/>
          </p:nvSpPr>
          <p:spPr>
            <a:xfrm>
              <a:off x="1825486" y="1447136"/>
              <a:ext cx="42317" cy="35610"/>
            </a:xfrm>
            <a:custGeom>
              <a:avLst/>
              <a:gdLst/>
              <a:ahLst/>
              <a:cxnLst/>
              <a:rect l="l" t="t" r="r" b="b"/>
              <a:pathLst>
                <a:path w="1047" h="881" extrusionOk="0">
                  <a:moveTo>
                    <a:pt x="61" y="0"/>
                  </a:moveTo>
                  <a:lnTo>
                    <a:pt x="1" y="350"/>
                  </a:lnTo>
                  <a:lnTo>
                    <a:pt x="780" y="532"/>
                  </a:lnTo>
                  <a:cubicBezTo>
                    <a:pt x="780" y="532"/>
                    <a:pt x="589" y="820"/>
                    <a:pt x="719" y="878"/>
                  </a:cubicBezTo>
                  <a:cubicBezTo>
                    <a:pt x="723" y="880"/>
                    <a:pt x="727" y="881"/>
                    <a:pt x="731" y="881"/>
                  </a:cubicBezTo>
                  <a:cubicBezTo>
                    <a:pt x="859" y="881"/>
                    <a:pt x="1047" y="37"/>
                    <a:pt x="942" y="37"/>
                  </a:cubicBezTo>
                  <a:cubicBezTo>
                    <a:pt x="937" y="37"/>
                    <a:pt x="932" y="38"/>
                    <a:pt x="927" y="42"/>
                  </a:cubicBezTo>
                  <a:cubicBezTo>
                    <a:pt x="788" y="127"/>
                    <a:pt x="744" y="290"/>
                    <a:pt x="744" y="290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4" name="Google Shape;1054;p49"/>
            <p:cNvSpPr/>
            <p:nvPr/>
          </p:nvSpPr>
          <p:spPr>
            <a:xfrm>
              <a:off x="1899250" y="1359832"/>
              <a:ext cx="42317" cy="35650"/>
            </a:xfrm>
            <a:custGeom>
              <a:avLst/>
              <a:gdLst/>
              <a:ahLst/>
              <a:cxnLst/>
              <a:rect l="l" t="t" r="r" b="b"/>
              <a:pathLst>
                <a:path w="1047" h="882" extrusionOk="0">
                  <a:moveTo>
                    <a:pt x="60" y="0"/>
                  </a:moveTo>
                  <a:lnTo>
                    <a:pt x="0" y="350"/>
                  </a:lnTo>
                  <a:lnTo>
                    <a:pt x="781" y="535"/>
                  </a:lnTo>
                  <a:cubicBezTo>
                    <a:pt x="781" y="535"/>
                    <a:pt x="588" y="820"/>
                    <a:pt x="721" y="878"/>
                  </a:cubicBezTo>
                  <a:cubicBezTo>
                    <a:pt x="725" y="880"/>
                    <a:pt x="729" y="881"/>
                    <a:pt x="733" y="881"/>
                  </a:cubicBezTo>
                  <a:cubicBezTo>
                    <a:pt x="858" y="881"/>
                    <a:pt x="1046" y="37"/>
                    <a:pt x="943" y="37"/>
                  </a:cubicBezTo>
                  <a:cubicBezTo>
                    <a:pt x="939" y="37"/>
                    <a:pt x="934" y="39"/>
                    <a:pt x="928" y="42"/>
                  </a:cubicBezTo>
                  <a:cubicBezTo>
                    <a:pt x="787" y="129"/>
                    <a:pt x="744" y="290"/>
                    <a:pt x="744" y="29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55" name="Google Shape;1055;p49"/>
          <p:cNvGrpSpPr/>
          <p:nvPr/>
        </p:nvGrpSpPr>
        <p:grpSpPr>
          <a:xfrm flipH="1">
            <a:off x="7489538" y="-177946"/>
            <a:ext cx="1497120" cy="2252771"/>
            <a:chOff x="3622903" y="-860411"/>
            <a:chExt cx="577526" cy="869024"/>
          </a:xfrm>
        </p:grpSpPr>
        <p:sp>
          <p:nvSpPr>
            <p:cNvPr id="1056" name="Google Shape;1056;p49"/>
            <p:cNvSpPr/>
            <p:nvPr/>
          </p:nvSpPr>
          <p:spPr>
            <a:xfrm>
              <a:off x="3622903" y="-667412"/>
              <a:ext cx="577526" cy="676025"/>
            </a:xfrm>
            <a:custGeom>
              <a:avLst/>
              <a:gdLst/>
              <a:ahLst/>
              <a:cxnLst/>
              <a:rect l="l" t="t" r="r" b="b"/>
              <a:pathLst>
                <a:path w="14289" h="16725" extrusionOk="0">
                  <a:moveTo>
                    <a:pt x="7950" y="0"/>
                  </a:moveTo>
                  <a:cubicBezTo>
                    <a:pt x="7263" y="0"/>
                    <a:pt x="6579" y="133"/>
                    <a:pt x="5993" y="477"/>
                  </a:cubicBezTo>
                  <a:cubicBezTo>
                    <a:pt x="5012" y="1055"/>
                    <a:pt x="4782" y="2115"/>
                    <a:pt x="4657" y="3163"/>
                  </a:cubicBezTo>
                  <a:cubicBezTo>
                    <a:pt x="4591" y="3709"/>
                    <a:pt x="4550" y="4237"/>
                    <a:pt x="4363" y="4761"/>
                  </a:cubicBezTo>
                  <a:cubicBezTo>
                    <a:pt x="4177" y="5281"/>
                    <a:pt x="3900" y="5768"/>
                    <a:pt x="3539" y="6188"/>
                  </a:cubicBezTo>
                  <a:cubicBezTo>
                    <a:pt x="2889" y="6948"/>
                    <a:pt x="1965" y="7389"/>
                    <a:pt x="1272" y="8108"/>
                  </a:cubicBezTo>
                  <a:cubicBezTo>
                    <a:pt x="972" y="8420"/>
                    <a:pt x="711" y="8770"/>
                    <a:pt x="514" y="9193"/>
                  </a:cubicBezTo>
                  <a:cubicBezTo>
                    <a:pt x="94" y="10106"/>
                    <a:pt x="0" y="11172"/>
                    <a:pt x="286" y="12133"/>
                  </a:cubicBezTo>
                  <a:cubicBezTo>
                    <a:pt x="798" y="13862"/>
                    <a:pt x="2373" y="14896"/>
                    <a:pt x="3947" y="15531"/>
                  </a:cubicBezTo>
                  <a:cubicBezTo>
                    <a:pt x="5761" y="16266"/>
                    <a:pt x="6971" y="16725"/>
                    <a:pt x="8036" y="16725"/>
                  </a:cubicBezTo>
                  <a:cubicBezTo>
                    <a:pt x="8859" y="16725"/>
                    <a:pt x="9596" y="16451"/>
                    <a:pt x="10458" y="15819"/>
                  </a:cubicBezTo>
                  <a:cubicBezTo>
                    <a:pt x="11501" y="15057"/>
                    <a:pt x="12168" y="13804"/>
                    <a:pt x="12226" y="12516"/>
                  </a:cubicBezTo>
                  <a:cubicBezTo>
                    <a:pt x="12280" y="11257"/>
                    <a:pt x="11789" y="9984"/>
                    <a:pt x="12081" y="8758"/>
                  </a:cubicBezTo>
                  <a:cubicBezTo>
                    <a:pt x="12251" y="8037"/>
                    <a:pt x="12680" y="7412"/>
                    <a:pt x="13063" y="6780"/>
                  </a:cubicBezTo>
                  <a:cubicBezTo>
                    <a:pt x="13719" y="5699"/>
                    <a:pt x="14289" y="4399"/>
                    <a:pt x="13870" y="3204"/>
                  </a:cubicBezTo>
                  <a:cubicBezTo>
                    <a:pt x="13645" y="2562"/>
                    <a:pt x="13152" y="2045"/>
                    <a:pt x="12611" y="1630"/>
                  </a:cubicBezTo>
                  <a:cubicBezTo>
                    <a:pt x="11681" y="916"/>
                    <a:pt x="10580" y="454"/>
                    <a:pt x="9441" y="185"/>
                  </a:cubicBezTo>
                  <a:cubicBezTo>
                    <a:pt x="8967" y="72"/>
                    <a:pt x="8457" y="0"/>
                    <a:pt x="79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7" name="Google Shape;1057;p49"/>
            <p:cNvSpPr/>
            <p:nvPr/>
          </p:nvSpPr>
          <p:spPr>
            <a:xfrm>
              <a:off x="3657299" y="-668301"/>
              <a:ext cx="524821" cy="614667"/>
            </a:xfrm>
            <a:custGeom>
              <a:avLst/>
              <a:gdLst/>
              <a:ahLst/>
              <a:cxnLst/>
              <a:rect l="l" t="t" r="r" b="b"/>
              <a:pathLst>
                <a:path w="12985" h="15207" extrusionOk="0">
                  <a:moveTo>
                    <a:pt x="7224" y="0"/>
                  </a:moveTo>
                  <a:cubicBezTo>
                    <a:pt x="6598" y="0"/>
                    <a:pt x="5976" y="121"/>
                    <a:pt x="5442" y="435"/>
                  </a:cubicBezTo>
                  <a:cubicBezTo>
                    <a:pt x="4552" y="957"/>
                    <a:pt x="4343" y="1924"/>
                    <a:pt x="4229" y="2876"/>
                  </a:cubicBezTo>
                  <a:cubicBezTo>
                    <a:pt x="4169" y="3369"/>
                    <a:pt x="4132" y="3852"/>
                    <a:pt x="3962" y="4326"/>
                  </a:cubicBezTo>
                  <a:cubicBezTo>
                    <a:pt x="3790" y="4798"/>
                    <a:pt x="3535" y="5239"/>
                    <a:pt x="3208" y="5622"/>
                  </a:cubicBezTo>
                  <a:cubicBezTo>
                    <a:pt x="2618" y="6316"/>
                    <a:pt x="1777" y="6713"/>
                    <a:pt x="1148" y="7370"/>
                  </a:cubicBezTo>
                  <a:cubicBezTo>
                    <a:pt x="874" y="7651"/>
                    <a:pt x="638" y="7970"/>
                    <a:pt x="466" y="8358"/>
                  </a:cubicBezTo>
                  <a:cubicBezTo>
                    <a:pt x="87" y="9188"/>
                    <a:pt x="0" y="10159"/>
                    <a:pt x="259" y="11031"/>
                  </a:cubicBezTo>
                  <a:cubicBezTo>
                    <a:pt x="725" y="12605"/>
                    <a:pt x="2158" y="13543"/>
                    <a:pt x="3589" y="14122"/>
                  </a:cubicBezTo>
                  <a:cubicBezTo>
                    <a:pt x="5237" y="14790"/>
                    <a:pt x="6337" y="15206"/>
                    <a:pt x="7305" y="15206"/>
                  </a:cubicBezTo>
                  <a:cubicBezTo>
                    <a:pt x="8052" y="15206"/>
                    <a:pt x="8722" y="14957"/>
                    <a:pt x="9505" y="14383"/>
                  </a:cubicBezTo>
                  <a:cubicBezTo>
                    <a:pt x="10452" y="13688"/>
                    <a:pt x="11058" y="12551"/>
                    <a:pt x="11110" y="11379"/>
                  </a:cubicBezTo>
                  <a:cubicBezTo>
                    <a:pt x="11160" y="10234"/>
                    <a:pt x="10715" y="9074"/>
                    <a:pt x="10980" y="7962"/>
                  </a:cubicBezTo>
                  <a:cubicBezTo>
                    <a:pt x="11135" y="7308"/>
                    <a:pt x="11520" y="6740"/>
                    <a:pt x="11870" y="6165"/>
                  </a:cubicBezTo>
                  <a:cubicBezTo>
                    <a:pt x="12466" y="5181"/>
                    <a:pt x="12984" y="3999"/>
                    <a:pt x="12605" y="2913"/>
                  </a:cubicBezTo>
                  <a:cubicBezTo>
                    <a:pt x="12398" y="2330"/>
                    <a:pt x="11953" y="1862"/>
                    <a:pt x="11460" y="1483"/>
                  </a:cubicBezTo>
                  <a:cubicBezTo>
                    <a:pt x="10613" y="832"/>
                    <a:pt x="9613" y="414"/>
                    <a:pt x="8577" y="168"/>
                  </a:cubicBezTo>
                  <a:cubicBezTo>
                    <a:pt x="8147" y="66"/>
                    <a:pt x="7685" y="0"/>
                    <a:pt x="72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8" name="Google Shape;1058;p49"/>
            <p:cNvSpPr/>
            <p:nvPr/>
          </p:nvSpPr>
          <p:spPr>
            <a:xfrm>
              <a:off x="3907046" y="-860411"/>
              <a:ext cx="261905" cy="460303"/>
            </a:xfrm>
            <a:custGeom>
              <a:avLst/>
              <a:gdLst/>
              <a:ahLst/>
              <a:cxnLst/>
              <a:rect l="l" t="t" r="r" b="b"/>
              <a:pathLst>
                <a:path w="6480" h="11388" extrusionOk="0">
                  <a:moveTo>
                    <a:pt x="4598" y="1"/>
                  </a:moveTo>
                  <a:lnTo>
                    <a:pt x="1" y="10290"/>
                  </a:lnTo>
                  <a:lnTo>
                    <a:pt x="2757" y="11388"/>
                  </a:lnTo>
                  <a:lnTo>
                    <a:pt x="6480" y="748"/>
                  </a:lnTo>
                  <a:lnTo>
                    <a:pt x="45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9" name="Google Shape;1059;p49"/>
            <p:cNvSpPr/>
            <p:nvPr/>
          </p:nvSpPr>
          <p:spPr>
            <a:xfrm>
              <a:off x="3896658" y="-479909"/>
              <a:ext cx="135237" cy="118996"/>
            </a:xfrm>
            <a:custGeom>
              <a:avLst/>
              <a:gdLst/>
              <a:ahLst/>
              <a:cxnLst/>
              <a:rect l="l" t="t" r="r" b="b"/>
              <a:pathLst>
                <a:path w="3346" h="2944" extrusionOk="0">
                  <a:moveTo>
                    <a:pt x="1561" y="1"/>
                  </a:moveTo>
                  <a:cubicBezTo>
                    <a:pt x="1077" y="1"/>
                    <a:pt x="625" y="248"/>
                    <a:pt x="374" y="663"/>
                  </a:cubicBezTo>
                  <a:cubicBezTo>
                    <a:pt x="1" y="1276"/>
                    <a:pt x="96" y="1769"/>
                    <a:pt x="405" y="2295"/>
                  </a:cubicBezTo>
                  <a:cubicBezTo>
                    <a:pt x="589" y="2608"/>
                    <a:pt x="1125" y="2943"/>
                    <a:pt x="1668" y="2943"/>
                  </a:cubicBezTo>
                  <a:cubicBezTo>
                    <a:pt x="1814" y="2943"/>
                    <a:pt x="1960" y="2919"/>
                    <a:pt x="2101" y="2864"/>
                  </a:cubicBezTo>
                  <a:cubicBezTo>
                    <a:pt x="3128" y="2456"/>
                    <a:pt x="3345" y="1354"/>
                    <a:pt x="2854" y="702"/>
                  </a:cubicBezTo>
                  <a:cubicBezTo>
                    <a:pt x="2486" y="213"/>
                    <a:pt x="2010" y="1"/>
                    <a:pt x="15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0" name="Google Shape;1060;p49"/>
            <p:cNvSpPr/>
            <p:nvPr/>
          </p:nvSpPr>
          <p:spPr>
            <a:xfrm>
              <a:off x="3883603" y="-854712"/>
              <a:ext cx="228359" cy="563414"/>
            </a:xfrm>
            <a:custGeom>
              <a:avLst/>
              <a:gdLst/>
              <a:ahLst/>
              <a:cxnLst/>
              <a:rect l="l" t="t" r="r" b="b"/>
              <a:pathLst>
                <a:path w="5650" h="13939" extrusionOk="0">
                  <a:moveTo>
                    <a:pt x="5530" y="0"/>
                  </a:moveTo>
                  <a:lnTo>
                    <a:pt x="1" y="13891"/>
                  </a:lnTo>
                  <a:lnTo>
                    <a:pt x="121" y="13939"/>
                  </a:lnTo>
                  <a:lnTo>
                    <a:pt x="5650" y="48"/>
                  </a:lnTo>
                  <a:lnTo>
                    <a:pt x="5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1" name="Google Shape;1061;p49"/>
            <p:cNvSpPr/>
            <p:nvPr/>
          </p:nvSpPr>
          <p:spPr>
            <a:xfrm>
              <a:off x="3925800" y="-837817"/>
              <a:ext cx="228359" cy="563414"/>
            </a:xfrm>
            <a:custGeom>
              <a:avLst/>
              <a:gdLst/>
              <a:ahLst/>
              <a:cxnLst/>
              <a:rect l="l" t="t" r="r" b="b"/>
              <a:pathLst>
                <a:path w="5650" h="13939" extrusionOk="0">
                  <a:moveTo>
                    <a:pt x="5529" y="1"/>
                  </a:moveTo>
                  <a:lnTo>
                    <a:pt x="0" y="13891"/>
                  </a:lnTo>
                  <a:lnTo>
                    <a:pt x="121" y="13939"/>
                  </a:lnTo>
                  <a:lnTo>
                    <a:pt x="5649" y="48"/>
                  </a:lnTo>
                  <a:lnTo>
                    <a:pt x="55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2" name="Google Shape;1062;p49"/>
            <p:cNvSpPr/>
            <p:nvPr/>
          </p:nvSpPr>
          <p:spPr>
            <a:xfrm>
              <a:off x="3903287" y="-846750"/>
              <a:ext cx="228359" cy="563414"/>
            </a:xfrm>
            <a:custGeom>
              <a:avLst/>
              <a:gdLst/>
              <a:ahLst/>
              <a:cxnLst/>
              <a:rect l="l" t="t" r="r" b="b"/>
              <a:pathLst>
                <a:path w="5650" h="13939" extrusionOk="0">
                  <a:moveTo>
                    <a:pt x="5529" y="0"/>
                  </a:moveTo>
                  <a:lnTo>
                    <a:pt x="0" y="13891"/>
                  </a:lnTo>
                  <a:lnTo>
                    <a:pt x="120" y="13938"/>
                  </a:lnTo>
                  <a:lnTo>
                    <a:pt x="5649" y="48"/>
                  </a:lnTo>
                  <a:lnTo>
                    <a:pt x="55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3" name="Google Shape;1063;p49"/>
            <p:cNvSpPr/>
            <p:nvPr/>
          </p:nvSpPr>
          <p:spPr>
            <a:xfrm>
              <a:off x="3851874" y="-326237"/>
              <a:ext cx="119393" cy="64551"/>
            </a:xfrm>
            <a:custGeom>
              <a:avLst/>
              <a:gdLst/>
              <a:ahLst/>
              <a:cxnLst/>
              <a:rect l="l" t="t" r="r" b="b"/>
              <a:pathLst>
                <a:path w="2954" h="1597" extrusionOk="0">
                  <a:moveTo>
                    <a:pt x="198" y="0"/>
                  </a:moveTo>
                  <a:lnTo>
                    <a:pt x="1" y="499"/>
                  </a:lnTo>
                  <a:lnTo>
                    <a:pt x="2757" y="1597"/>
                  </a:lnTo>
                  <a:lnTo>
                    <a:pt x="2954" y="1098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64" name="Google Shape;1064;p49"/>
          <p:cNvGrpSpPr/>
          <p:nvPr/>
        </p:nvGrpSpPr>
        <p:grpSpPr>
          <a:xfrm>
            <a:off x="1300044" y="4192206"/>
            <a:ext cx="371801" cy="459050"/>
            <a:chOff x="4871919" y="564956"/>
            <a:chExt cx="371801" cy="459050"/>
          </a:xfrm>
        </p:grpSpPr>
        <p:sp>
          <p:nvSpPr>
            <p:cNvPr id="1065" name="Google Shape;1065;p49"/>
            <p:cNvSpPr/>
            <p:nvPr/>
          </p:nvSpPr>
          <p:spPr>
            <a:xfrm>
              <a:off x="4871919" y="564956"/>
              <a:ext cx="371801" cy="459050"/>
            </a:xfrm>
            <a:custGeom>
              <a:avLst/>
              <a:gdLst/>
              <a:ahLst/>
              <a:cxnLst/>
              <a:rect l="l" t="t" r="r" b="b"/>
              <a:pathLst>
                <a:path w="9199" h="11357" extrusionOk="0">
                  <a:moveTo>
                    <a:pt x="6871" y="1"/>
                  </a:moveTo>
                  <a:cubicBezTo>
                    <a:pt x="6861" y="1"/>
                    <a:pt x="0" y="4323"/>
                    <a:pt x="182" y="8553"/>
                  </a:cubicBezTo>
                  <a:cubicBezTo>
                    <a:pt x="1058" y="9476"/>
                    <a:pt x="2210" y="10831"/>
                    <a:pt x="3315" y="11357"/>
                  </a:cubicBezTo>
                  <a:cubicBezTo>
                    <a:pt x="3444" y="11015"/>
                    <a:pt x="4365" y="8561"/>
                    <a:pt x="4825" y="7880"/>
                  </a:cubicBezTo>
                  <a:cubicBezTo>
                    <a:pt x="5533" y="6824"/>
                    <a:pt x="6134" y="6078"/>
                    <a:pt x="7128" y="5289"/>
                  </a:cubicBezTo>
                  <a:cubicBezTo>
                    <a:pt x="7413" y="5064"/>
                    <a:pt x="9198" y="3914"/>
                    <a:pt x="9198" y="3914"/>
                  </a:cubicBezTo>
                  <a:lnTo>
                    <a:pt x="6871" y="1"/>
                  </a:lnTo>
                  <a:cubicBezTo>
                    <a:pt x="6871" y="1"/>
                    <a:pt x="6871" y="1"/>
                    <a:pt x="6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6" name="Google Shape;1066;p49"/>
            <p:cNvSpPr/>
            <p:nvPr/>
          </p:nvSpPr>
          <p:spPr>
            <a:xfrm>
              <a:off x="4966782" y="690901"/>
              <a:ext cx="196025" cy="148301"/>
            </a:xfrm>
            <a:custGeom>
              <a:avLst/>
              <a:gdLst/>
              <a:ahLst/>
              <a:cxnLst/>
              <a:rect l="l" t="t" r="r" b="b"/>
              <a:pathLst>
                <a:path w="4850" h="3669" extrusionOk="0">
                  <a:moveTo>
                    <a:pt x="1866" y="0"/>
                  </a:moveTo>
                  <a:cubicBezTo>
                    <a:pt x="0" y="0"/>
                    <a:pt x="137" y="3652"/>
                    <a:pt x="1666" y="3652"/>
                  </a:cubicBezTo>
                  <a:cubicBezTo>
                    <a:pt x="1688" y="3652"/>
                    <a:pt x="1710" y="3651"/>
                    <a:pt x="1733" y="3650"/>
                  </a:cubicBezTo>
                  <a:lnTo>
                    <a:pt x="1733" y="3650"/>
                  </a:lnTo>
                  <a:lnTo>
                    <a:pt x="1695" y="3668"/>
                  </a:lnTo>
                  <a:cubicBezTo>
                    <a:pt x="1726" y="3660"/>
                    <a:pt x="1760" y="3650"/>
                    <a:pt x="1791" y="3643"/>
                  </a:cubicBezTo>
                  <a:cubicBezTo>
                    <a:pt x="1801" y="3639"/>
                    <a:pt x="1809" y="3635"/>
                    <a:pt x="1820" y="3635"/>
                  </a:cubicBezTo>
                  <a:cubicBezTo>
                    <a:pt x="3627" y="3575"/>
                    <a:pt x="4849" y="672"/>
                    <a:pt x="2265" y="51"/>
                  </a:cubicBezTo>
                  <a:cubicBezTo>
                    <a:pt x="2123" y="16"/>
                    <a:pt x="1990" y="0"/>
                    <a:pt x="18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7" name="Google Shape;1067;p49"/>
            <p:cNvSpPr/>
            <p:nvPr/>
          </p:nvSpPr>
          <p:spPr>
            <a:xfrm>
              <a:off x="5004776" y="731926"/>
              <a:ext cx="84553" cy="58326"/>
            </a:xfrm>
            <a:custGeom>
              <a:avLst/>
              <a:gdLst/>
              <a:ahLst/>
              <a:cxnLst/>
              <a:rect l="l" t="t" r="r" b="b"/>
              <a:pathLst>
                <a:path w="2092" h="1443" extrusionOk="0">
                  <a:moveTo>
                    <a:pt x="436" y="547"/>
                  </a:moveTo>
                  <a:lnTo>
                    <a:pt x="436" y="547"/>
                  </a:lnTo>
                  <a:cubicBezTo>
                    <a:pt x="544" y="616"/>
                    <a:pt x="652" y="686"/>
                    <a:pt x="762" y="756"/>
                  </a:cubicBezTo>
                  <a:cubicBezTo>
                    <a:pt x="705" y="787"/>
                    <a:pt x="647" y="809"/>
                    <a:pt x="596" y="809"/>
                  </a:cubicBezTo>
                  <a:cubicBezTo>
                    <a:pt x="530" y="809"/>
                    <a:pt x="476" y="774"/>
                    <a:pt x="451" y="678"/>
                  </a:cubicBezTo>
                  <a:cubicBezTo>
                    <a:pt x="434" y="626"/>
                    <a:pt x="432" y="585"/>
                    <a:pt x="436" y="547"/>
                  </a:cubicBezTo>
                  <a:close/>
                  <a:moveTo>
                    <a:pt x="1402" y="675"/>
                  </a:moveTo>
                  <a:cubicBezTo>
                    <a:pt x="1418" y="675"/>
                    <a:pt x="1434" y="677"/>
                    <a:pt x="1451" y="682"/>
                  </a:cubicBezTo>
                  <a:cubicBezTo>
                    <a:pt x="1555" y="709"/>
                    <a:pt x="1561" y="792"/>
                    <a:pt x="1528" y="875"/>
                  </a:cubicBezTo>
                  <a:cubicBezTo>
                    <a:pt x="1439" y="827"/>
                    <a:pt x="1354" y="777"/>
                    <a:pt x="1265" y="728"/>
                  </a:cubicBezTo>
                  <a:cubicBezTo>
                    <a:pt x="1308" y="696"/>
                    <a:pt x="1353" y="675"/>
                    <a:pt x="1402" y="675"/>
                  </a:cubicBezTo>
                  <a:close/>
                  <a:moveTo>
                    <a:pt x="981" y="1"/>
                  </a:moveTo>
                  <a:cubicBezTo>
                    <a:pt x="979" y="1"/>
                    <a:pt x="977" y="1"/>
                    <a:pt x="975" y="1"/>
                  </a:cubicBezTo>
                  <a:cubicBezTo>
                    <a:pt x="737" y="11"/>
                    <a:pt x="517" y="5"/>
                    <a:pt x="354" y="146"/>
                  </a:cubicBezTo>
                  <a:cubicBezTo>
                    <a:pt x="333" y="133"/>
                    <a:pt x="310" y="119"/>
                    <a:pt x="289" y="104"/>
                  </a:cubicBezTo>
                  <a:cubicBezTo>
                    <a:pt x="263" y="88"/>
                    <a:pt x="238" y="82"/>
                    <a:pt x="214" y="82"/>
                  </a:cubicBezTo>
                  <a:cubicBezTo>
                    <a:pt x="86" y="82"/>
                    <a:pt x="1" y="276"/>
                    <a:pt x="140" y="361"/>
                  </a:cubicBezTo>
                  <a:cubicBezTo>
                    <a:pt x="157" y="371"/>
                    <a:pt x="173" y="382"/>
                    <a:pt x="192" y="392"/>
                  </a:cubicBezTo>
                  <a:cubicBezTo>
                    <a:pt x="109" y="620"/>
                    <a:pt x="130" y="926"/>
                    <a:pt x="354" y="1055"/>
                  </a:cubicBezTo>
                  <a:cubicBezTo>
                    <a:pt x="421" y="1092"/>
                    <a:pt x="494" y="1108"/>
                    <a:pt x="569" y="1108"/>
                  </a:cubicBezTo>
                  <a:cubicBezTo>
                    <a:pt x="736" y="1108"/>
                    <a:pt x="911" y="1028"/>
                    <a:pt x="1037" y="933"/>
                  </a:cubicBezTo>
                  <a:cubicBezTo>
                    <a:pt x="1136" y="993"/>
                    <a:pt x="1238" y="1044"/>
                    <a:pt x="1337" y="1100"/>
                  </a:cubicBezTo>
                  <a:cubicBezTo>
                    <a:pt x="1264" y="1140"/>
                    <a:pt x="1183" y="1144"/>
                    <a:pt x="1100" y="1144"/>
                  </a:cubicBezTo>
                  <a:cubicBezTo>
                    <a:pt x="1081" y="1144"/>
                    <a:pt x="1063" y="1143"/>
                    <a:pt x="1044" y="1143"/>
                  </a:cubicBezTo>
                  <a:cubicBezTo>
                    <a:pt x="1033" y="1143"/>
                    <a:pt x="1021" y="1144"/>
                    <a:pt x="1010" y="1144"/>
                  </a:cubicBezTo>
                  <a:cubicBezTo>
                    <a:pt x="821" y="1150"/>
                    <a:pt x="815" y="1442"/>
                    <a:pt x="1000" y="1442"/>
                  </a:cubicBezTo>
                  <a:cubicBezTo>
                    <a:pt x="1002" y="1442"/>
                    <a:pt x="1004" y="1442"/>
                    <a:pt x="1006" y="1442"/>
                  </a:cubicBezTo>
                  <a:cubicBezTo>
                    <a:pt x="1261" y="1434"/>
                    <a:pt x="1451" y="1407"/>
                    <a:pt x="1606" y="1262"/>
                  </a:cubicBezTo>
                  <a:cubicBezTo>
                    <a:pt x="1658" y="1295"/>
                    <a:pt x="1710" y="1330"/>
                    <a:pt x="1760" y="1369"/>
                  </a:cubicBezTo>
                  <a:cubicBezTo>
                    <a:pt x="1790" y="1394"/>
                    <a:pt x="1824" y="1404"/>
                    <a:pt x="1857" y="1404"/>
                  </a:cubicBezTo>
                  <a:cubicBezTo>
                    <a:pt x="1981" y="1404"/>
                    <a:pt x="2091" y="1257"/>
                    <a:pt x="1975" y="1162"/>
                  </a:cubicBezTo>
                  <a:cubicBezTo>
                    <a:pt x="1913" y="1113"/>
                    <a:pt x="1849" y="1067"/>
                    <a:pt x="1782" y="1026"/>
                  </a:cubicBezTo>
                  <a:cubicBezTo>
                    <a:pt x="1905" y="785"/>
                    <a:pt x="1849" y="467"/>
                    <a:pt x="1571" y="357"/>
                  </a:cubicBezTo>
                  <a:cubicBezTo>
                    <a:pt x="1528" y="340"/>
                    <a:pt x="1485" y="332"/>
                    <a:pt x="1444" y="332"/>
                  </a:cubicBezTo>
                  <a:cubicBezTo>
                    <a:pt x="1279" y="332"/>
                    <a:pt x="1135" y="456"/>
                    <a:pt x="1006" y="570"/>
                  </a:cubicBezTo>
                  <a:cubicBezTo>
                    <a:pt x="888" y="496"/>
                    <a:pt x="768" y="415"/>
                    <a:pt x="650" y="336"/>
                  </a:cubicBezTo>
                  <a:cubicBezTo>
                    <a:pt x="755" y="309"/>
                    <a:pt x="880" y="303"/>
                    <a:pt x="973" y="299"/>
                  </a:cubicBezTo>
                  <a:cubicBezTo>
                    <a:pt x="1159" y="291"/>
                    <a:pt x="1167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68" name="Google Shape;1068;p49"/>
          <p:cNvGrpSpPr/>
          <p:nvPr/>
        </p:nvGrpSpPr>
        <p:grpSpPr>
          <a:xfrm>
            <a:off x="8052194" y="1822131"/>
            <a:ext cx="371801" cy="459050"/>
            <a:chOff x="4871919" y="564956"/>
            <a:chExt cx="371801" cy="459050"/>
          </a:xfrm>
        </p:grpSpPr>
        <p:sp>
          <p:nvSpPr>
            <p:cNvPr id="1069" name="Google Shape;1069;p49"/>
            <p:cNvSpPr/>
            <p:nvPr/>
          </p:nvSpPr>
          <p:spPr>
            <a:xfrm>
              <a:off x="4871919" y="564956"/>
              <a:ext cx="371801" cy="459050"/>
            </a:xfrm>
            <a:custGeom>
              <a:avLst/>
              <a:gdLst/>
              <a:ahLst/>
              <a:cxnLst/>
              <a:rect l="l" t="t" r="r" b="b"/>
              <a:pathLst>
                <a:path w="9199" h="11357" extrusionOk="0">
                  <a:moveTo>
                    <a:pt x="6871" y="1"/>
                  </a:moveTo>
                  <a:cubicBezTo>
                    <a:pt x="6861" y="1"/>
                    <a:pt x="0" y="4323"/>
                    <a:pt x="182" y="8553"/>
                  </a:cubicBezTo>
                  <a:cubicBezTo>
                    <a:pt x="1058" y="9476"/>
                    <a:pt x="2210" y="10831"/>
                    <a:pt x="3315" y="11357"/>
                  </a:cubicBezTo>
                  <a:cubicBezTo>
                    <a:pt x="3444" y="11015"/>
                    <a:pt x="4365" y="8561"/>
                    <a:pt x="4825" y="7880"/>
                  </a:cubicBezTo>
                  <a:cubicBezTo>
                    <a:pt x="5533" y="6824"/>
                    <a:pt x="6134" y="6078"/>
                    <a:pt x="7128" y="5289"/>
                  </a:cubicBezTo>
                  <a:cubicBezTo>
                    <a:pt x="7413" y="5064"/>
                    <a:pt x="9198" y="3914"/>
                    <a:pt x="9198" y="3914"/>
                  </a:cubicBezTo>
                  <a:lnTo>
                    <a:pt x="6871" y="1"/>
                  </a:lnTo>
                  <a:cubicBezTo>
                    <a:pt x="6871" y="1"/>
                    <a:pt x="6871" y="1"/>
                    <a:pt x="6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0" name="Google Shape;1070;p49"/>
            <p:cNvSpPr/>
            <p:nvPr/>
          </p:nvSpPr>
          <p:spPr>
            <a:xfrm>
              <a:off x="4966782" y="690901"/>
              <a:ext cx="196025" cy="148301"/>
            </a:xfrm>
            <a:custGeom>
              <a:avLst/>
              <a:gdLst/>
              <a:ahLst/>
              <a:cxnLst/>
              <a:rect l="l" t="t" r="r" b="b"/>
              <a:pathLst>
                <a:path w="4850" h="3669" extrusionOk="0">
                  <a:moveTo>
                    <a:pt x="1866" y="0"/>
                  </a:moveTo>
                  <a:cubicBezTo>
                    <a:pt x="0" y="0"/>
                    <a:pt x="137" y="3652"/>
                    <a:pt x="1666" y="3652"/>
                  </a:cubicBezTo>
                  <a:cubicBezTo>
                    <a:pt x="1688" y="3652"/>
                    <a:pt x="1710" y="3651"/>
                    <a:pt x="1733" y="3650"/>
                  </a:cubicBezTo>
                  <a:lnTo>
                    <a:pt x="1733" y="3650"/>
                  </a:lnTo>
                  <a:lnTo>
                    <a:pt x="1695" y="3668"/>
                  </a:lnTo>
                  <a:cubicBezTo>
                    <a:pt x="1726" y="3660"/>
                    <a:pt x="1760" y="3650"/>
                    <a:pt x="1791" y="3643"/>
                  </a:cubicBezTo>
                  <a:cubicBezTo>
                    <a:pt x="1801" y="3639"/>
                    <a:pt x="1809" y="3635"/>
                    <a:pt x="1820" y="3635"/>
                  </a:cubicBezTo>
                  <a:cubicBezTo>
                    <a:pt x="3627" y="3575"/>
                    <a:pt x="4849" y="672"/>
                    <a:pt x="2265" y="51"/>
                  </a:cubicBezTo>
                  <a:cubicBezTo>
                    <a:pt x="2123" y="16"/>
                    <a:pt x="1990" y="0"/>
                    <a:pt x="18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1" name="Google Shape;1071;p49"/>
            <p:cNvSpPr/>
            <p:nvPr/>
          </p:nvSpPr>
          <p:spPr>
            <a:xfrm>
              <a:off x="5004776" y="731926"/>
              <a:ext cx="84553" cy="58326"/>
            </a:xfrm>
            <a:custGeom>
              <a:avLst/>
              <a:gdLst/>
              <a:ahLst/>
              <a:cxnLst/>
              <a:rect l="l" t="t" r="r" b="b"/>
              <a:pathLst>
                <a:path w="2092" h="1443" extrusionOk="0">
                  <a:moveTo>
                    <a:pt x="436" y="547"/>
                  </a:moveTo>
                  <a:lnTo>
                    <a:pt x="436" y="547"/>
                  </a:lnTo>
                  <a:cubicBezTo>
                    <a:pt x="544" y="616"/>
                    <a:pt x="652" y="686"/>
                    <a:pt x="762" y="756"/>
                  </a:cubicBezTo>
                  <a:cubicBezTo>
                    <a:pt x="705" y="787"/>
                    <a:pt x="647" y="809"/>
                    <a:pt x="596" y="809"/>
                  </a:cubicBezTo>
                  <a:cubicBezTo>
                    <a:pt x="530" y="809"/>
                    <a:pt x="476" y="774"/>
                    <a:pt x="451" y="678"/>
                  </a:cubicBezTo>
                  <a:cubicBezTo>
                    <a:pt x="434" y="626"/>
                    <a:pt x="432" y="585"/>
                    <a:pt x="436" y="547"/>
                  </a:cubicBezTo>
                  <a:close/>
                  <a:moveTo>
                    <a:pt x="1402" y="675"/>
                  </a:moveTo>
                  <a:cubicBezTo>
                    <a:pt x="1418" y="675"/>
                    <a:pt x="1434" y="677"/>
                    <a:pt x="1451" y="682"/>
                  </a:cubicBezTo>
                  <a:cubicBezTo>
                    <a:pt x="1555" y="709"/>
                    <a:pt x="1561" y="792"/>
                    <a:pt x="1528" y="875"/>
                  </a:cubicBezTo>
                  <a:cubicBezTo>
                    <a:pt x="1439" y="827"/>
                    <a:pt x="1354" y="777"/>
                    <a:pt x="1265" y="728"/>
                  </a:cubicBezTo>
                  <a:cubicBezTo>
                    <a:pt x="1308" y="696"/>
                    <a:pt x="1353" y="675"/>
                    <a:pt x="1402" y="675"/>
                  </a:cubicBezTo>
                  <a:close/>
                  <a:moveTo>
                    <a:pt x="981" y="1"/>
                  </a:moveTo>
                  <a:cubicBezTo>
                    <a:pt x="979" y="1"/>
                    <a:pt x="977" y="1"/>
                    <a:pt x="975" y="1"/>
                  </a:cubicBezTo>
                  <a:cubicBezTo>
                    <a:pt x="737" y="11"/>
                    <a:pt x="517" y="5"/>
                    <a:pt x="354" y="146"/>
                  </a:cubicBezTo>
                  <a:cubicBezTo>
                    <a:pt x="333" y="133"/>
                    <a:pt x="310" y="119"/>
                    <a:pt x="289" y="104"/>
                  </a:cubicBezTo>
                  <a:cubicBezTo>
                    <a:pt x="263" y="88"/>
                    <a:pt x="238" y="82"/>
                    <a:pt x="214" y="82"/>
                  </a:cubicBezTo>
                  <a:cubicBezTo>
                    <a:pt x="86" y="82"/>
                    <a:pt x="1" y="276"/>
                    <a:pt x="140" y="361"/>
                  </a:cubicBezTo>
                  <a:cubicBezTo>
                    <a:pt x="157" y="371"/>
                    <a:pt x="173" y="382"/>
                    <a:pt x="192" y="392"/>
                  </a:cubicBezTo>
                  <a:cubicBezTo>
                    <a:pt x="109" y="620"/>
                    <a:pt x="130" y="926"/>
                    <a:pt x="354" y="1055"/>
                  </a:cubicBezTo>
                  <a:cubicBezTo>
                    <a:pt x="421" y="1092"/>
                    <a:pt x="494" y="1108"/>
                    <a:pt x="569" y="1108"/>
                  </a:cubicBezTo>
                  <a:cubicBezTo>
                    <a:pt x="736" y="1108"/>
                    <a:pt x="911" y="1028"/>
                    <a:pt x="1037" y="933"/>
                  </a:cubicBezTo>
                  <a:cubicBezTo>
                    <a:pt x="1136" y="993"/>
                    <a:pt x="1238" y="1044"/>
                    <a:pt x="1337" y="1100"/>
                  </a:cubicBezTo>
                  <a:cubicBezTo>
                    <a:pt x="1264" y="1140"/>
                    <a:pt x="1183" y="1144"/>
                    <a:pt x="1100" y="1144"/>
                  </a:cubicBezTo>
                  <a:cubicBezTo>
                    <a:pt x="1081" y="1144"/>
                    <a:pt x="1063" y="1143"/>
                    <a:pt x="1044" y="1143"/>
                  </a:cubicBezTo>
                  <a:cubicBezTo>
                    <a:pt x="1033" y="1143"/>
                    <a:pt x="1021" y="1144"/>
                    <a:pt x="1010" y="1144"/>
                  </a:cubicBezTo>
                  <a:cubicBezTo>
                    <a:pt x="821" y="1150"/>
                    <a:pt x="815" y="1442"/>
                    <a:pt x="1000" y="1442"/>
                  </a:cubicBezTo>
                  <a:cubicBezTo>
                    <a:pt x="1002" y="1442"/>
                    <a:pt x="1004" y="1442"/>
                    <a:pt x="1006" y="1442"/>
                  </a:cubicBezTo>
                  <a:cubicBezTo>
                    <a:pt x="1261" y="1434"/>
                    <a:pt x="1451" y="1407"/>
                    <a:pt x="1606" y="1262"/>
                  </a:cubicBezTo>
                  <a:cubicBezTo>
                    <a:pt x="1658" y="1295"/>
                    <a:pt x="1710" y="1330"/>
                    <a:pt x="1760" y="1369"/>
                  </a:cubicBezTo>
                  <a:cubicBezTo>
                    <a:pt x="1790" y="1394"/>
                    <a:pt x="1824" y="1404"/>
                    <a:pt x="1857" y="1404"/>
                  </a:cubicBezTo>
                  <a:cubicBezTo>
                    <a:pt x="1981" y="1404"/>
                    <a:pt x="2091" y="1257"/>
                    <a:pt x="1975" y="1162"/>
                  </a:cubicBezTo>
                  <a:cubicBezTo>
                    <a:pt x="1913" y="1113"/>
                    <a:pt x="1849" y="1067"/>
                    <a:pt x="1782" y="1026"/>
                  </a:cubicBezTo>
                  <a:cubicBezTo>
                    <a:pt x="1905" y="785"/>
                    <a:pt x="1849" y="467"/>
                    <a:pt x="1571" y="357"/>
                  </a:cubicBezTo>
                  <a:cubicBezTo>
                    <a:pt x="1528" y="340"/>
                    <a:pt x="1485" y="332"/>
                    <a:pt x="1444" y="332"/>
                  </a:cubicBezTo>
                  <a:cubicBezTo>
                    <a:pt x="1279" y="332"/>
                    <a:pt x="1135" y="456"/>
                    <a:pt x="1006" y="570"/>
                  </a:cubicBezTo>
                  <a:cubicBezTo>
                    <a:pt x="888" y="496"/>
                    <a:pt x="768" y="415"/>
                    <a:pt x="650" y="336"/>
                  </a:cubicBezTo>
                  <a:cubicBezTo>
                    <a:pt x="755" y="309"/>
                    <a:pt x="880" y="303"/>
                    <a:pt x="973" y="299"/>
                  </a:cubicBezTo>
                  <a:cubicBezTo>
                    <a:pt x="1159" y="291"/>
                    <a:pt x="1167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72" name="Google Shape;1072;p49"/>
          <p:cNvGrpSpPr/>
          <p:nvPr/>
        </p:nvGrpSpPr>
        <p:grpSpPr>
          <a:xfrm rot="-4329452">
            <a:off x="7251927" y="592625"/>
            <a:ext cx="371800" cy="459049"/>
            <a:chOff x="4871919" y="564956"/>
            <a:chExt cx="371801" cy="459050"/>
          </a:xfrm>
        </p:grpSpPr>
        <p:sp>
          <p:nvSpPr>
            <p:cNvPr id="1073" name="Google Shape;1073;p49"/>
            <p:cNvSpPr/>
            <p:nvPr/>
          </p:nvSpPr>
          <p:spPr>
            <a:xfrm>
              <a:off x="4871919" y="564956"/>
              <a:ext cx="371801" cy="459050"/>
            </a:xfrm>
            <a:custGeom>
              <a:avLst/>
              <a:gdLst/>
              <a:ahLst/>
              <a:cxnLst/>
              <a:rect l="l" t="t" r="r" b="b"/>
              <a:pathLst>
                <a:path w="9199" h="11357" extrusionOk="0">
                  <a:moveTo>
                    <a:pt x="6871" y="1"/>
                  </a:moveTo>
                  <a:cubicBezTo>
                    <a:pt x="6861" y="1"/>
                    <a:pt x="0" y="4323"/>
                    <a:pt x="182" y="8553"/>
                  </a:cubicBezTo>
                  <a:cubicBezTo>
                    <a:pt x="1058" y="9476"/>
                    <a:pt x="2210" y="10831"/>
                    <a:pt x="3315" y="11357"/>
                  </a:cubicBezTo>
                  <a:cubicBezTo>
                    <a:pt x="3444" y="11015"/>
                    <a:pt x="4365" y="8561"/>
                    <a:pt x="4825" y="7880"/>
                  </a:cubicBezTo>
                  <a:cubicBezTo>
                    <a:pt x="5533" y="6824"/>
                    <a:pt x="6134" y="6078"/>
                    <a:pt x="7128" y="5289"/>
                  </a:cubicBezTo>
                  <a:cubicBezTo>
                    <a:pt x="7413" y="5064"/>
                    <a:pt x="9198" y="3914"/>
                    <a:pt x="9198" y="3914"/>
                  </a:cubicBezTo>
                  <a:lnTo>
                    <a:pt x="6871" y="1"/>
                  </a:lnTo>
                  <a:cubicBezTo>
                    <a:pt x="6871" y="1"/>
                    <a:pt x="6871" y="1"/>
                    <a:pt x="6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4" name="Google Shape;1074;p49"/>
            <p:cNvSpPr/>
            <p:nvPr/>
          </p:nvSpPr>
          <p:spPr>
            <a:xfrm>
              <a:off x="4966782" y="690901"/>
              <a:ext cx="196025" cy="148301"/>
            </a:xfrm>
            <a:custGeom>
              <a:avLst/>
              <a:gdLst/>
              <a:ahLst/>
              <a:cxnLst/>
              <a:rect l="l" t="t" r="r" b="b"/>
              <a:pathLst>
                <a:path w="4850" h="3669" extrusionOk="0">
                  <a:moveTo>
                    <a:pt x="1866" y="0"/>
                  </a:moveTo>
                  <a:cubicBezTo>
                    <a:pt x="0" y="0"/>
                    <a:pt x="137" y="3652"/>
                    <a:pt x="1666" y="3652"/>
                  </a:cubicBezTo>
                  <a:cubicBezTo>
                    <a:pt x="1688" y="3652"/>
                    <a:pt x="1710" y="3651"/>
                    <a:pt x="1733" y="3650"/>
                  </a:cubicBezTo>
                  <a:lnTo>
                    <a:pt x="1733" y="3650"/>
                  </a:lnTo>
                  <a:lnTo>
                    <a:pt x="1695" y="3668"/>
                  </a:lnTo>
                  <a:cubicBezTo>
                    <a:pt x="1726" y="3660"/>
                    <a:pt x="1760" y="3650"/>
                    <a:pt x="1791" y="3643"/>
                  </a:cubicBezTo>
                  <a:cubicBezTo>
                    <a:pt x="1801" y="3639"/>
                    <a:pt x="1809" y="3635"/>
                    <a:pt x="1820" y="3635"/>
                  </a:cubicBezTo>
                  <a:cubicBezTo>
                    <a:pt x="3627" y="3575"/>
                    <a:pt x="4849" y="672"/>
                    <a:pt x="2265" y="51"/>
                  </a:cubicBezTo>
                  <a:cubicBezTo>
                    <a:pt x="2123" y="16"/>
                    <a:pt x="1990" y="0"/>
                    <a:pt x="18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5" name="Google Shape;1075;p49"/>
            <p:cNvSpPr/>
            <p:nvPr/>
          </p:nvSpPr>
          <p:spPr>
            <a:xfrm>
              <a:off x="5004776" y="731926"/>
              <a:ext cx="84553" cy="58326"/>
            </a:xfrm>
            <a:custGeom>
              <a:avLst/>
              <a:gdLst/>
              <a:ahLst/>
              <a:cxnLst/>
              <a:rect l="l" t="t" r="r" b="b"/>
              <a:pathLst>
                <a:path w="2092" h="1443" extrusionOk="0">
                  <a:moveTo>
                    <a:pt x="436" y="547"/>
                  </a:moveTo>
                  <a:lnTo>
                    <a:pt x="436" y="547"/>
                  </a:lnTo>
                  <a:cubicBezTo>
                    <a:pt x="544" y="616"/>
                    <a:pt x="652" y="686"/>
                    <a:pt x="762" y="756"/>
                  </a:cubicBezTo>
                  <a:cubicBezTo>
                    <a:pt x="705" y="787"/>
                    <a:pt x="647" y="809"/>
                    <a:pt x="596" y="809"/>
                  </a:cubicBezTo>
                  <a:cubicBezTo>
                    <a:pt x="530" y="809"/>
                    <a:pt x="476" y="774"/>
                    <a:pt x="451" y="678"/>
                  </a:cubicBezTo>
                  <a:cubicBezTo>
                    <a:pt x="434" y="626"/>
                    <a:pt x="432" y="585"/>
                    <a:pt x="436" y="547"/>
                  </a:cubicBezTo>
                  <a:close/>
                  <a:moveTo>
                    <a:pt x="1402" y="675"/>
                  </a:moveTo>
                  <a:cubicBezTo>
                    <a:pt x="1418" y="675"/>
                    <a:pt x="1434" y="677"/>
                    <a:pt x="1451" y="682"/>
                  </a:cubicBezTo>
                  <a:cubicBezTo>
                    <a:pt x="1555" y="709"/>
                    <a:pt x="1561" y="792"/>
                    <a:pt x="1528" y="875"/>
                  </a:cubicBezTo>
                  <a:cubicBezTo>
                    <a:pt x="1439" y="827"/>
                    <a:pt x="1354" y="777"/>
                    <a:pt x="1265" y="728"/>
                  </a:cubicBezTo>
                  <a:cubicBezTo>
                    <a:pt x="1308" y="696"/>
                    <a:pt x="1353" y="675"/>
                    <a:pt x="1402" y="675"/>
                  </a:cubicBezTo>
                  <a:close/>
                  <a:moveTo>
                    <a:pt x="981" y="1"/>
                  </a:moveTo>
                  <a:cubicBezTo>
                    <a:pt x="979" y="1"/>
                    <a:pt x="977" y="1"/>
                    <a:pt x="975" y="1"/>
                  </a:cubicBezTo>
                  <a:cubicBezTo>
                    <a:pt x="737" y="11"/>
                    <a:pt x="517" y="5"/>
                    <a:pt x="354" y="146"/>
                  </a:cubicBezTo>
                  <a:cubicBezTo>
                    <a:pt x="333" y="133"/>
                    <a:pt x="310" y="119"/>
                    <a:pt x="289" y="104"/>
                  </a:cubicBezTo>
                  <a:cubicBezTo>
                    <a:pt x="263" y="88"/>
                    <a:pt x="238" y="82"/>
                    <a:pt x="214" y="82"/>
                  </a:cubicBezTo>
                  <a:cubicBezTo>
                    <a:pt x="86" y="82"/>
                    <a:pt x="1" y="276"/>
                    <a:pt x="140" y="361"/>
                  </a:cubicBezTo>
                  <a:cubicBezTo>
                    <a:pt x="157" y="371"/>
                    <a:pt x="173" y="382"/>
                    <a:pt x="192" y="392"/>
                  </a:cubicBezTo>
                  <a:cubicBezTo>
                    <a:pt x="109" y="620"/>
                    <a:pt x="130" y="926"/>
                    <a:pt x="354" y="1055"/>
                  </a:cubicBezTo>
                  <a:cubicBezTo>
                    <a:pt x="421" y="1092"/>
                    <a:pt x="494" y="1108"/>
                    <a:pt x="569" y="1108"/>
                  </a:cubicBezTo>
                  <a:cubicBezTo>
                    <a:pt x="736" y="1108"/>
                    <a:pt x="911" y="1028"/>
                    <a:pt x="1037" y="933"/>
                  </a:cubicBezTo>
                  <a:cubicBezTo>
                    <a:pt x="1136" y="993"/>
                    <a:pt x="1238" y="1044"/>
                    <a:pt x="1337" y="1100"/>
                  </a:cubicBezTo>
                  <a:cubicBezTo>
                    <a:pt x="1264" y="1140"/>
                    <a:pt x="1183" y="1144"/>
                    <a:pt x="1100" y="1144"/>
                  </a:cubicBezTo>
                  <a:cubicBezTo>
                    <a:pt x="1081" y="1144"/>
                    <a:pt x="1063" y="1143"/>
                    <a:pt x="1044" y="1143"/>
                  </a:cubicBezTo>
                  <a:cubicBezTo>
                    <a:pt x="1033" y="1143"/>
                    <a:pt x="1021" y="1144"/>
                    <a:pt x="1010" y="1144"/>
                  </a:cubicBezTo>
                  <a:cubicBezTo>
                    <a:pt x="821" y="1150"/>
                    <a:pt x="815" y="1442"/>
                    <a:pt x="1000" y="1442"/>
                  </a:cubicBezTo>
                  <a:cubicBezTo>
                    <a:pt x="1002" y="1442"/>
                    <a:pt x="1004" y="1442"/>
                    <a:pt x="1006" y="1442"/>
                  </a:cubicBezTo>
                  <a:cubicBezTo>
                    <a:pt x="1261" y="1434"/>
                    <a:pt x="1451" y="1407"/>
                    <a:pt x="1606" y="1262"/>
                  </a:cubicBezTo>
                  <a:cubicBezTo>
                    <a:pt x="1658" y="1295"/>
                    <a:pt x="1710" y="1330"/>
                    <a:pt x="1760" y="1369"/>
                  </a:cubicBezTo>
                  <a:cubicBezTo>
                    <a:pt x="1790" y="1394"/>
                    <a:pt x="1824" y="1404"/>
                    <a:pt x="1857" y="1404"/>
                  </a:cubicBezTo>
                  <a:cubicBezTo>
                    <a:pt x="1981" y="1404"/>
                    <a:pt x="2091" y="1257"/>
                    <a:pt x="1975" y="1162"/>
                  </a:cubicBezTo>
                  <a:cubicBezTo>
                    <a:pt x="1913" y="1113"/>
                    <a:pt x="1849" y="1067"/>
                    <a:pt x="1782" y="1026"/>
                  </a:cubicBezTo>
                  <a:cubicBezTo>
                    <a:pt x="1905" y="785"/>
                    <a:pt x="1849" y="467"/>
                    <a:pt x="1571" y="357"/>
                  </a:cubicBezTo>
                  <a:cubicBezTo>
                    <a:pt x="1528" y="340"/>
                    <a:pt x="1485" y="332"/>
                    <a:pt x="1444" y="332"/>
                  </a:cubicBezTo>
                  <a:cubicBezTo>
                    <a:pt x="1279" y="332"/>
                    <a:pt x="1135" y="456"/>
                    <a:pt x="1006" y="570"/>
                  </a:cubicBezTo>
                  <a:cubicBezTo>
                    <a:pt x="888" y="496"/>
                    <a:pt x="768" y="415"/>
                    <a:pt x="650" y="336"/>
                  </a:cubicBezTo>
                  <a:cubicBezTo>
                    <a:pt x="755" y="309"/>
                    <a:pt x="880" y="303"/>
                    <a:pt x="973" y="299"/>
                  </a:cubicBezTo>
                  <a:cubicBezTo>
                    <a:pt x="1159" y="291"/>
                    <a:pt x="1167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76" name="Google Shape;1076;p49"/>
          <p:cNvGrpSpPr/>
          <p:nvPr/>
        </p:nvGrpSpPr>
        <p:grpSpPr>
          <a:xfrm>
            <a:off x="530480" y="2840237"/>
            <a:ext cx="379034" cy="427906"/>
            <a:chOff x="7458429" y="1930019"/>
            <a:chExt cx="263566" cy="297570"/>
          </a:xfrm>
        </p:grpSpPr>
        <p:sp>
          <p:nvSpPr>
            <p:cNvPr id="1077" name="Google Shape;1077;p49"/>
            <p:cNvSpPr/>
            <p:nvPr/>
          </p:nvSpPr>
          <p:spPr>
            <a:xfrm>
              <a:off x="7458833" y="1997922"/>
              <a:ext cx="135197" cy="229666"/>
            </a:xfrm>
            <a:custGeom>
              <a:avLst/>
              <a:gdLst/>
              <a:ahLst/>
              <a:cxnLst/>
              <a:rect l="l" t="t" r="r" b="b"/>
              <a:pathLst>
                <a:path w="3345" h="5682" extrusionOk="0">
                  <a:moveTo>
                    <a:pt x="638" y="1"/>
                  </a:moveTo>
                  <a:cubicBezTo>
                    <a:pt x="434" y="1"/>
                    <a:pt x="159" y="260"/>
                    <a:pt x="284" y="444"/>
                  </a:cubicBezTo>
                  <a:cubicBezTo>
                    <a:pt x="857" y="1297"/>
                    <a:pt x="1818" y="2796"/>
                    <a:pt x="1723" y="4045"/>
                  </a:cubicBezTo>
                  <a:cubicBezTo>
                    <a:pt x="1042" y="4126"/>
                    <a:pt x="0" y="4488"/>
                    <a:pt x="259" y="5339"/>
                  </a:cubicBezTo>
                  <a:cubicBezTo>
                    <a:pt x="337" y="5592"/>
                    <a:pt x="555" y="5682"/>
                    <a:pt x="791" y="5682"/>
                  </a:cubicBezTo>
                  <a:cubicBezTo>
                    <a:pt x="994" y="5682"/>
                    <a:pt x="1210" y="5615"/>
                    <a:pt x="1361" y="5528"/>
                  </a:cubicBezTo>
                  <a:cubicBezTo>
                    <a:pt x="3344" y="4378"/>
                    <a:pt x="1642" y="1343"/>
                    <a:pt x="787" y="75"/>
                  </a:cubicBezTo>
                  <a:cubicBezTo>
                    <a:pt x="751" y="23"/>
                    <a:pt x="698" y="1"/>
                    <a:pt x="6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8" name="Google Shape;1078;p49"/>
            <p:cNvSpPr/>
            <p:nvPr/>
          </p:nvSpPr>
          <p:spPr>
            <a:xfrm>
              <a:off x="7587001" y="1931838"/>
              <a:ext cx="134994" cy="229343"/>
            </a:xfrm>
            <a:custGeom>
              <a:avLst/>
              <a:gdLst/>
              <a:ahLst/>
              <a:cxnLst/>
              <a:rect l="l" t="t" r="r" b="b"/>
              <a:pathLst>
                <a:path w="3340" h="5674" extrusionOk="0">
                  <a:moveTo>
                    <a:pt x="482" y="1"/>
                  </a:moveTo>
                  <a:cubicBezTo>
                    <a:pt x="277" y="1"/>
                    <a:pt x="0" y="275"/>
                    <a:pt x="132" y="456"/>
                  </a:cubicBezTo>
                  <a:cubicBezTo>
                    <a:pt x="741" y="1290"/>
                    <a:pt x="1755" y="2752"/>
                    <a:pt x="1706" y="3999"/>
                  </a:cubicBezTo>
                  <a:cubicBezTo>
                    <a:pt x="1029" y="4108"/>
                    <a:pt x="1" y="4510"/>
                    <a:pt x="295" y="5351"/>
                  </a:cubicBezTo>
                  <a:cubicBezTo>
                    <a:pt x="379" y="5589"/>
                    <a:pt x="583" y="5674"/>
                    <a:pt x="804" y="5674"/>
                  </a:cubicBezTo>
                  <a:cubicBezTo>
                    <a:pt x="1017" y="5674"/>
                    <a:pt x="1247" y="5595"/>
                    <a:pt x="1403" y="5498"/>
                  </a:cubicBezTo>
                  <a:cubicBezTo>
                    <a:pt x="3339" y="4274"/>
                    <a:pt x="1523" y="1305"/>
                    <a:pt x="625" y="70"/>
                  </a:cubicBezTo>
                  <a:cubicBezTo>
                    <a:pt x="589" y="21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9" name="Google Shape;1079;p49"/>
            <p:cNvSpPr/>
            <p:nvPr/>
          </p:nvSpPr>
          <p:spPr>
            <a:xfrm>
              <a:off x="7458429" y="1930019"/>
              <a:ext cx="159770" cy="85003"/>
            </a:xfrm>
            <a:custGeom>
              <a:avLst/>
              <a:gdLst/>
              <a:ahLst/>
              <a:cxnLst/>
              <a:rect l="l" t="t" r="r" b="b"/>
              <a:pathLst>
                <a:path w="3953" h="2103" extrusionOk="0">
                  <a:moveTo>
                    <a:pt x="3643" y="1"/>
                  </a:moveTo>
                  <a:cubicBezTo>
                    <a:pt x="3627" y="1"/>
                    <a:pt x="3609" y="2"/>
                    <a:pt x="3590" y="6"/>
                  </a:cubicBezTo>
                  <a:cubicBezTo>
                    <a:pt x="2375" y="244"/>
                    <a:pt x="1126" y="776"/>
                    <a:pt x="194" y="1617"/>
                  </a:cubicBezTo>
                  <a:cubicBezTo>
                    <a:pt x="0" y="1797"/>
                    <a:pt x="158" y="2103"/>
                    <a:pt x="356" y="2103"/>
                  </a:cubicBezTo>
                  <a:cubicBezTo>
                    <a:pt x="406" y="2103"/>
                    <a:pt x="457" y="2084"/>
                    <a:pt x="507" y="2039"/>
                  </a:cubicBezTo>
                  <a:cubicBezTo>
                    <a:pt x="1371" y="1258"/>
                    <a:pt x="2514" y="747"/>
                    <a:pt x="3642" y="527"/>
                  </a:cubicBezTo>
                  <a:cubicBezTo>
                    <a:pt x="3953" y="469"/>
                    <a:pt x="3926" y="1"/>
                    <a:pt x="3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080" name="Google Shape;1080;p49"/>
          <p:cNvSpPr/>
          <p:nvPr/>
        </p:nvSpPr>
        <p:spPr>
          <a:xfrm>
            <a:off x="6908344" y="1904878"/>
            <a:ext cx="246026" cy="330502"/>
          </a:xfrm>
          <a:custGeom>
            <a:avLst/>
            <a:gdLst/>
            <a:ahLst/>
            <a:cxnLst/>
            <a:rect l="l" t="t" r="r" b="b"/>
            <a:pathLst>
              <a:path w="2894" h="3887" extrusionOk="0">
                <a:moveTo>
                  <a:pt x="331" y="1"/>
                </a:moveTo>
                <a:cubicBezTo>
                  <a:pt x="182" y="1"/>
                  <a:pt x="0" y="254"/>
                  <a:pt x="127" y="367"/>
                </a:cubicBezTo>
                <a:cubicBezTo>
                  <a:pt x="665" y="854"/>
                  <a:pt x="1576" y="1719"/>
                  <a:pt x="1723" y="2589"/>
                </a:cubicBezTo>
                <a:cubicBezTo>
                  <a:pt x="1270" y="2761"/>
                  <a:pt x="618" y="3186"/>
                  <a:pt x="945" y="3724"/>
                </a:cubicBezTo>
                <a:cubicBezTo>
                  <a:pt x="1015" y="3841"/>
                  <a:pt x="1122" y="3886"/>
                  <a:pt x="1237" y="3886"/>
                </a:cubicBezTo>
                <a:cubicBezTo>
                  <a:pt x="1416" y="3886"/>
                  <a:pt x="1615" y="3779"/>
                  <a:pt x="1732" y="3666"/>
                </a:cubicBezTo>
                <a:cubicBezTo>
                  <a:pt x="2893" y="2539"/>
                  <a:pt x="1212" y="750"/>
                  <a:pt x="411" y="32"/>
                </a:cubicBezTo>
                <a:cubicBezTo>
                  <a:pt x="387" y="10"/>
                  <a:pt x="359" y="1"/>
                  <a:pt x="3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81" name="Google Shape;1081;p49"/>
          <p:cNvGrpSpPr/>
          <p:nvPr/>
        </p:nvGrpSpPr>
        <p:grpSpPr>
          <a:xfrm>
            <a:off x="1805462" y="4219372"/>
            <a:ext cx="322846" cy="299515"/>
            <a:chOff x="7423831" y="989474"/>
            <a:chExt cx="215389" cy="199836"/>
          </a:xfrm>
        </p:grpSpPr>
        <p:sp>
          <p:nvSpPr>
            <p:cNvPr id="1082" name="Google Shape;1082;p49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3" name="Google Shape;1083;p49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84" name="Google Shape;1084;p49"/>
          <p:cNvGrpSpPr/>
          <p:nvPr/>
        </p:nvGrpSpPr>
        <p:grpSpPr>
          <a:xfrm>
            <a:off x="4709354" y="3912687"/>
            <a:ext cx="463015" cy="345218"/>
            <a:chOff x="7400388" y="2425795"/>
            <a:chExt cx="343432" cy="256059"/>
          </a:xfrm>
        </p:grpSpPr>
        <p:sp>
          <p:nvSpPr>
            <p:cNvPr id="1085" name="Google Shape;1085;p49"/>
            <p:cNvSpPr/>
            <p:nvPr/>
          </p:nvSpPr>
          <p:spPr>
            <a:xfrm>
              <a:off x="7400388" y="2436709"/>
              <a:ext cx="204068" cy="183871"/>
            </a:xfrm>
            <a:custGeom>
              <a:avLst/>
              <a:gdLst/>
              <a:ahLst/>
              <a:cxnLst/>
              <a:rect l="l" t="t" r="r" b="b"/>
              <a:pathLst>
                <a:path w="5049" h="4549" extrusionOk="0">
                  <a:moveTo>
                    <a:pt x="4602" y="1"/>
                  </a:moveTo>
                  <a:cubicBezTo>
                    <a:pt x="4487" y="1"/>
                    <a:pt x="4384" y="45"/>
                    <a:pt x="4351" y="149"/>
                  </a:cubicBezTo>
                  <a:cubicBezTo>
                    <a:pt x="4024" y="1188"/>
                    <a:pt x="3424" y="2973"/>
                    <a:pt x="2332" y="3721"/>
                  </a:cubicBezTo>
                  <a:cubicBezTo>
                    <a:pt x="1990" y="3387"/>
                    <a:pt x="1444" y="3004"/>
                    <a:pt x="960" y="3004"/>
                  </a:cubicBezTo>
                  <a:cubicBezTo>
                    <a:pt x="709" y="3004"/>
                    <a:pt x="475" y="3107"/>
                    <a:pt x="295" y="3373"/>
                  </a:cubicBezTo>
                  <a:cubicBezTo>
                    <a:pt x="1" y="3806"/>
                    <a:pt x="498" y="4263"/>
                    <a:pt x="870" y="4408"/>
                  </a:cubicBezTo>
                  <a:cubicBezTo>
                    <a:pt x="1120" y="4504"/>
                    <a:pt x="1358" y="4548"/>
                    <a:pt x="1586" y="4548"/>
                  </a:cubicBezTo>
                  <a:cubicBezTo>
                    <a:pt x="3426" y="4548"/>
                    <a:pt x="4562" y="1692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6" name="Google Shape;1086;p49"/>
            <p:cNvSpPr/>
            <p:nvPr/>
          </p:nvSpPr>
          <p:spPr>
            <a:xfrm>
              <a:off x="7541166" y="2493537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70" y="1"/>
                  </a:moveTo>
                  <a:cubicBezTo>
                    <a:pt x="4348" y="1"/>
                    <a:pt x="4237" y="48"/>
                    <a:pt x="4206" y="159"/>
                  </a:cubicBezTo>
                  <a:cubicBezTo>
                    <a:pt x="3923" y="1209"/>
                    <a:pt x="3388" y="3017"/>
                    <a:pt x="2326" y="3804"/>
                  </a:cubicBezTo>
                  <a:cubicBezTo>
                    <a:pt x="1980" y="3489"/>
                    <a:pt x="1439" y="3136"/>
                    <a:pt x="964" y="3136"/>
                  </a:cubicBezTo>
                  <a:cubicBezTo>
                    <a:pt x="699" y="3136"/>
                    <a:pt x="456" y="3245"/>
                    <a:pt x="278" y="3530"/>
                  </a:cubicBezTo>
                  <a:cubicBezTo>
                    <a:pt x="1" y="3974"/>
                    <a:pt x="514" y="4415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2"/>
                    <a:pt x="4852" y="308"/>
                  </a:cubicBezTo>
                  <a:cubicBezTo>
                    <a:pt x="4901" y="128"/>
                    <a:pt x="4671" y="1"/>
                    <a:pt x="44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7" name="Google Shape;1087;p49"/>
            <p:cNvSpPr/>
            <p:nvPr/>
          </p:nvSpPr>
          <p:spPr>
            <a:xfrm>
              <a:off x="7571399" y="2425795"/>
              <a:ext cx="172421" cy="88722"/>
            </a:xfrm>
            <a:custGeom>
              <a:avLst/>
              <a:gdLst/>
              <a:ahLst/>
              <a:cxnLst/>
              <a:rect l="l" t="t" r="r" b="b"/>
              <a:pathLst>
                <a:path w="4266" h="2195" extrusionOk="0">
                  <a:moveTo>
                    <a:pt x="428" y="1"/>
                  </a:moveTo>
                  <a:cubicBezTo>
                    <a:pt x="116" y="1"/>
                    <a:pt x="1" y="484"/>
                    <a:pt x="336" y="537"/>
                  </a:cubicBezTo>
                  <a:cubicBezTo>
                    <a:pt x="1547" y="732"/>
                    <a:pt x="2729" y="1338"/>
                    <a:pt x="3659" y="2125"/>
                  </a:cubicBezTo>
                  <a:cubicBezTo>
                    <a:pt x="3717" y="2174"/>
                    <a:pt x="3780" y="2195"/>
                    <a:pt x="3842" y="2195"/>
                  </a:cubicBezTo>
                  <a:cubicBezTo>
                    <a:pt x="4067" y="2195"/>
                    <a:pt x="4266" y="1920"/>
                    <a:pt x="4055" y="1738"/>
                  </a:cubicBezTo>
                  <a:cubicBezTo>
                    <a:pt x="3052" y="889"/>
                    <a:pt x="1787" y="216"/>
                    <a:pt x="476" y="5"/>
                  </a:cubicBezTo>
                  <a:cubicBezTo>
                    <a:pt x="460" y="2"/>
                    <a:pt x="443" y="1"/>
                    <a:pt x="4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88" name="Google Shape;1088;p49"/>
          <p:cNvGrpSpPr/>
          <p:nvPr/>
        </p:nvGrpSpPr>
        <p:grpSpPr>
          <a:xfrm>
            <a:off x="7962374" y="4051302"/>
            <a:ext cx="550890" cy="621688"/>
            <a:chOff x="7376581" y="390226"/>
            <a:chExt cx="263647" cy="297530"/>
          </a:xfrm>
        </p:grpSpPr>
        <p:sp>
          <p:nvSpPr>
            <p:cNvPr id="1089" name="Google Shape;1089;p49"/>
            <p:cNvSpPr/>
            <p:nvPr/>
          </p:nvSpPr>
          <p:spPr>
            <a:xfrm>
              <a:off x="7377026" y="458129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59" y="258"/>
                    <a:pt x="283" y="442"/>
                  </a:cubicBezTo>
                  <a:cubicBezTo>
                    <a:pt x="858" y="1298"/>
                    <a:pt x="1817" y="2797"/>
                    <a:pt x="1722" y="4043"/>
                  </a:cubicBezTo>
                  <a:cubicBezTo>
                    <a:pt x="1040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3" y="5681"/>
                    <a:pt x="1209" y="5613"/>
                    <a:pt x="1359" y="5526"/>
                  </a:cubicBezTo>
                  <a:cubicBezTo>
                    <a:pt x="3345" y="4377"/>
                    <a:pt x="1639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0" name="Google Shape;1090;p49"/>
            <p:cNvSpPr/>
            <p:nvPr/>
          </p:nvSpPr>
          <p:spPr>
            <a:xfrm>
              <a:off x="7505072" y="391964"/>
              <a:ext cx="135156" cy="229424"/>
            </a:xfrm>
            <a:custGeom>
              <a:avLst/>
              <a:gdLst/>
              <a:ahLst/>
              <a:cxnLst/>
              <a:rect l="l" t="t" r="r" b="b"/>
              <a:pathLst>
                <a:path w="3344" h="5676" extrusionOk="0">
                  <a:moveTo>
                    <a:pt x="482" y="1"/>
                  </a:moveTo>
                  <a:cubicBezTo>
                    <a:pt x="276" y="1"/>
                    <a:pt x="0" y="276"/>
                    <a:pt x="134" y="458"/>
                  </a:cubicBezTo>
                  <a:cubicBezTo>
                    <a:pt x="740" y="1290"/>
                    <a:pt x="1755" y="2752"/>
                    <a:pt x="1707" y="4001"/>
                  </a:cubicBezTo>
                  <a:cubicBezTo>
                    <a:pt x="1028" y="4109"/>
                    <a:pt x="1" y="4510"/>
                    <a:pt x="295" y="5351"/>
                  </a:cubicBezTo>
                  <a:cubicBezTo>
                    <a:pt x="379" y="5590"/>
                    <a:pt x="584" y="5675"/>
                    <a:pt x="807" y="5675"/>
                  </a:cubicBezTo>
                  <a:cubicBezTo>
                    <a:pt x="1020" y="5675"/>
                    <a:pt x="1248" y="5597"/>
                    <a:pt x="1403" y="5500"/>
                  </a:cubicBezTo>
                  <a:cubicBezTo>
                    <a:pt x="3343" y="4274"/>
                    <a:pt x="1525" y="1307"/>
                    <a:pt x="624" y="71"/>
                  </a:cubicBezTo>
                  <a:cubicBezTo>
                    <a:pt x="589" y="22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1" name="Google Shape;1091;p49"/>
            <p:cNvSpPr/>
            <p:nvPr/>
          </p:nvSpPr>
          <p:spPr>
            <a:xfrm>
              <a:off x="7376581" y="390226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5" y="1"/>
                  </a:moveTo>
                  <a:cubicBezTo>
                    <a:pt x="3629" y="1"/>
                    <a:pt x="3611" y="3"/>
                    <a:pt x="3592" y="6"/>
                  </a:cubicBezTo>
                  <a:cubicBezTo>
                    <a:pt x="2375" y="244"/>
                    <a:pt x="1128" y="774"/>
                    <a:pt x="196" y="1615"/>
                  </a:cubicBezTo>
                  <a:cubicBezTo>
                    <a:pt x="1" y="1795"/>
                    <a:pt x="158" y="2102"/>
                    <a:pt x="356" y="2102"/>
                  </a:cubicBezTo>
                  <a:cubicBezTo>
                    <a:pt x="406" y="2102"/>
                    <a:pt x="459" y="2083"/>
                    <a:pt x="509" y="2037"/>
                  </a:cubicBezTo>
                  <a:cubicBezTo>
                    <a:pt x="1370" y="1259"/>
                    <a:pt x="2515" y="745"/>
                    <a:pt x="3644" y="526"/>
                  </a:cubicBezTo>
                  <a:cubicBezTo>
                    <a:pt x="3953" y="467"/>
                    <a:pt x="3928" y="1"/>
                    <a:pt x="3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092" name="Google Shape;1092;p49"/>
          <p:cNvSpPr/>
          <p:nvPr/>
        </p:nvSpPr>
        <p:spPr>
          <a:xfrm rot="2498117">
            <a:off x="7428007" y="1252460"/>
            <a:ext cx="196791" cy="264576"/>
          </a:xfrm>
          <a:custGeom>
            <a:avLst/>
            <a:gdLst/>
            <a:ahLst/>
            <a:cxnLst/>
            <a:rect l="l" t="t" r="r" b="b"/>
            <a:pathLst>
              <a:path w="2891" h="3887" extrusionOk="0">
                <a:moveTo>
                  <a:pt x="332" y="1"/>
                </a:moveTo>
                <a:cubicBezTo>
                  <a:pt x="183" y="1"/>
                  <a:pt x="1" y="255"/>
                  <a:pt x="126" y="367"/>
                </a:cubicBezTo>
                <a:cubicBezTo>
                  <a:pt x="664" y="854"/>
                  <a:pt x="1575" y="1720"/>
                  <a:pt x="1724" y="2589"/>
                </a:cubicBezTo>
                <a:cubicBezTo>
                  <a:pt x="1271" y="2763"/>
                  <a:pt x="619" y="3188"/>
                  <a:pt x="944" y="3726"/>
                </a:cubicBezTo>
                <a:cubicBezTo>
                  <a:pt x="1014" y="3842"/>
                  <a:pt x="1120" y="3887"/>
                  <a:pt x="1236" y="3887"/>
                </a:cubicBezTo>
                <a:cubicBezTo>
                  <a:pt x="1415" y="3887"/>
                  <a:pt x="1615" y="3780"/>
                  <a:pt x="1731" y="3668"/>
                </a:cubicBezTo>
                <a:cubicBezTo>
                  <a:pt x="2890" y="2540"/>
                  <a:pt x="1209" y="755"/>
                  <a:pt x="412" y="32"/>
                </a:cubicBezTo>
                <a:cubicBezTo>
                  <a:pt x="388" y="10"/>
                  <a:pt x="360" y="1"/>
                  <a:pt x="3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93" name="Google Shape;1093;p49"/>
          <p:cNvGrpSpPr/>
          <p:nvPr/>
        </p:nvGrpSpPr>
        <p:grpSpPr>
          <a:xfrm>
            <a:off x="6168448" y="251689"/>
            <a:ext cx="550900" cy="410899"/>
            <a:chOff x="7248899" y="-836968"/>
            <a:chExt cx="343432" cy="256139"/>
          </a:xfrm>
        </p:grpSpPr>
        <p:sp>
          <p:nvSpPr>
            <p:cNvPr id="1094" name="Google Shape;1094;p49"/>
            <p:cNvSpPr/>
            <p:nvPr/>
          </p:nvSpPr>
          <p:spPr>
            <a:xfrm>
              <a:off x="7248899" y="-826136"/>
              <a:ext cx="204068" cy="183951"/>
            </a:xfrm>
            <a:custGeom>
              <a:avLst/>
              <a:gdLst/>
              <a:ahLst/>
              <a:cxnLst/>
              <a:rect l="l" t="t" r="r" b="b"/>
              <a:pathLst>
                <a:path w="5049" h="4551" extrusionOk="0">
                  <a:moveTo>
                    <a:pt x="4602" y="1"/>
                  </a:moveTo>
                  <a:cubicBezTo>
                    <a:pt x="4487" y="1"/>
                    <a:pt x="4384" y="44"/>
                    <a:pt x="4351" y="149"/>
                  </a:cubicBezTo>
                  <a:cubicBezTo>
                    <a:pt x="4024" y="1190"/>
                    <a:pt x="3424" y="2973"/>
                    <a:pt x="2332" y="3721"/>
                  </a:cubicBezTo>
                  <a:cubicBezTo>
                    <a:pt x="1990" y="3387"/>
                    <a:pt x="1445" y="3005"/>
                    <a:pt x="961" y="3005"/>
                  </a:cubicBezTo>
                  <a:cubicBezTo>
                    <a:pt x="710" y="3005"/>
                    <a:pt x="475" y="3108"/>
                    <a:pt x="295" y="3375"/>
                  </a:cubicBezTo>
                  <a:cubicBezTo>
                    <a:pt x="1" y="3806"/>
                    <a:pt x="500" y="4265"/>
                    <a:pt x="870" y="4410"/>
                  </a:cubicBezTo>
                  <a:cubicBezTo>
                    <a:pt x="1120" y="4506"/>
                    <a:pt x="1359" y="4550"/>
                    <a:pt x="1587" y="4550"/>
                  </a:cubicBezTo>
                  <a:cubicBezTo>
                    <a:pt x="3427" y="4550"/>
                    <a:pt x="4564" y="1695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5" name="Google Shape;1095;p49"/>
            <p:cNvSpPr/>
            <p:nvPr/>
          </p:nvSpPr>
          <p:spPr>
            <a:xfrm>
              <a:off x="7389677" y="-769146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68" y="0"/>
                  </a:moveTo>
                  <a:cubicBezTo>
                    <a:pt x="4346" y="0"/>
                    <a:pt x="4236" y="47"/>
                    <a:pt x="4206" y="157"/>
                  </a:cubicBezTo>
                  <a:cubicBezTo>
                    <a:pt x="3923" y="1209"/>
                    <a:pt x="3388" y="3015"/>
                    <a:pt x="2326" y="3802"/>
                  </a:cubicBezTo>
                  <a:cubicBezTo>
                    <a:pt x="1980" y="3488"/>
                    <a:pt x="1439" y="3136"/>
                    <a:pt x="964" y="3136"/>
                  </a:cubicBezTo>
                  <a:cubicBezTo>
                    <a:pt x="700" y="3136"/>
                    <a:pt x="456" y="3245"/>
                    <a:pt x="278" y="3530"/>
                  </a:cubicBezTo>
                  <a:cubicBezTo>
                    <a:pt x="1" y="3973"/>
                    <a:pt x="514" y="4412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0"/>
                    <a:pt x="4852" y="308"/>
                  </a:cubicBezTo>
                  <a:cubicBezTo>
                    <a:pt x="4901" y="128"/>
                    <a:pt x="4669" y="0"/>
                    <a:pt x="4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6" name="Google Shape;1096;p49"/>
            <p:cNvSpPr/>
            <p:nvPr/>
          </p:nvSpPr>
          <p:spPr>
            <a:xfrm>
              <a:off x="7419950" y="-836968"/>
              <a:ext cx="172381" cy="88722"/>
            </a:xfrm>
            <a:custGeom>
              <a:avLst/>
              <a:gdLst/>
              <a:ahLst/>
              <a:cxnLst/>
              <a:rect l="l" t="t" r="r" b="b"/>
              <a:pathLst>
                <a:path w="4265" h="2195" extrusionOk="0">
                  <a:moveTo>
                    <a:pt x="425" y="0"/>
                  </a:moveTo>
                  <a:cubicBezTo>
                    <a:pt x="116" y="0"/>
                    <a:pt x="0" y="484"/>
                    <a:pt x="335" y="539"/>
                  </a:cubicBezTo>
                  <a:cubicBezTo>
                    <a:pt x="1546" y="733"/>
                    <a:pt x="2728" y="1338"/>
                    <a:pt x="3658" y="2125"/>
                  </a:cubicBezTo>
                  <a:cubicBezTo>
                    <a:pt x="3716" y="2174"/>
                    <a:pt x="3779" y="2195"/>
                    <a:pt x="3841" y="2195"/>
                  </a:cubicBezTo>
                  <a:cubicBezTo>
                    <a:pt x="4066" y="2195"/>
                    <a:pt x="4265" y="1920"/>
                    <a:pt x="4054" y="1740"/>
                  </a:cubicBezTo>
                  <a:cubicBezTo>
                    <a:pt x="3051" y="891"/>
                    <a:pt x="1786" y="218"/>
                    <a:pt x="475" y="5"/>
                  </a:cubicBezTo>
                  <a:cubicBezTo>
                    <a:pt x="458" y="2"/>
                    <a:pt x="441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097" name="Google Shape;1097;p49"/>
          <p:cNvSpPr/>
          <p:nvPr/>
        </p:nvSpPr>
        <p:spPr>
          <a:xfrm>
            <a:off x="4921507" y="2315012"/>
            <a:ext cx="246021" cy="256748"/>
          </a:xfrm>
          <a:custGeom>
            <a:avLst/>
            <a:gdLst/>
            <a:ahLst/>
            <a:cxnLst/>
            <a:rect l="l" t="t" r="r" b="b"/>
            <a:pathLst>
              <a:path w="6087" h="6352" extrusionOk="0">
                <a:moveTo>
                  <a:pt x="2226" y="1"/>
                </a:moveTo>
                <a:lnTo>
                  <a:pt x="1963" y="2204"/>
                </a:lnTo>
                <a:lnTo>
                  <a:pt x="0" y="3235"/>
                </a:lnTo>
                <a:lnTo>
                  <a:pt x="2013" y="4167"/>
                </a:lnTo>
                <a:lnTo>
                  <a:pt x="2386" y="6352"/>
                </a:lnTo>
                <a:lnTo>
                  <a:pt x="3893" y="4726"/>
                </a:lnTo>
                <a:lnTo>
                  <a:pt x="6086" y="5047"/>
                </a:lnTo>
                <a:lnTo>
                  <a:pt x="5007" y="3111"/>
                </a:lnTo>
                <a:lnTo>
                  <a:pt x="5991" y="1123"/>
                </a:lnTo>
                <a:lnTo>
                  <a:pt x="3815" y="1550"/>
                </a:lnTo>
                <a:lnTo>
                  <a:pt x="22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49"/>
          <p:cNvSpPr/>
          <p:nvPr/>
        </p:nvSpPr>
        <p:spPr>
          <a:xfrm>
            <a:off x="-294974" y="3552825"/>
            <a:ext cx="1497115" cy="1374179"/>
          </a:xfrm>
          <a:custGeom>
            <a:avLst/>
            <a:gdLst/>
            <a:ahLst/>
            <a:cxnLst/>
            <a:rect l="l" t="t" r="r" b="b"/>
            <a:pathLst>
              <a:path w="23335" h="21418" extrusionOk="0">
                <a:moveTo>
                  <a:pt x="11252" y="5667"/>
                </a:moveTo>
                <a:cubicBezTo>
                  <a:pt x="11428" y="5756"/>
                  <a:pt x="11602" y="5852"/>
                  <a:pt x="11771" y="5953"/>
                </a:cubicBezTo>
                <a:cubicBezTo>
                  <a:pt x="11761" y="5955"/>
                  <a:pt x="11753" y="5957"/>
                  <a:pt x="11742" y="5959"/>
                </a:cubicBezTo>
                <a:cubicBezTo>
                  <a:pt x="11613" y="5950"/>
                  <a:pt x="11483" y="5946"/>
                  <a:pt x="11354" y="5946"/>
                </a:cubicBezTo>
                <a:cubicBezTo>
                  <a:pt x="11158" y="5946"/>
                  <a:pt x="10964" y="5956"/>
                  <a:pt x="10773" y="5976"/>
                </a:cubicBezTo>
                <a:cubicBezTo>
                  <a:pt x="10929" y="5870"/>
                  <a:pt x="11086" y="5767"/>
                  <a:pt x="11252" y="5667"/>
                </a:cubicBezTo>
                <a:close/>
                <a:moveTo>
                  <a:pt x="9415" y="5199"/>
                </a:moveTo>
                <a:cubicBezTo>
                  <a:pt x="9438" y="5199"/>
                  <a:pt x="9462" y="5199"/>
                  <a:pt x="9485" y="5199"/>
                </a:cubicBezTo>
                <a:cubicBezTo>
                  <a:pt x="9465" y="5206"/>
                  <a:pt x="9444" y="5210"/>
                  <a:pt x="9425" y="5216"/>
                </a:cubicBezTo>
                <a:cubicBezTo>
                  <a:pt x="8437" y="5522"/>
                  <a:pt x="7678" y="6077"/>
                  <a:pt x="7114" y="6786"/>
                </a:cubicBezTo>
                <a:cubicBezTo>
                  <a:pt x="7154" y="6668"/>
                  <a:pt x="7102" y="6525"/>
                  <a:pt x="6978" y="6512"/>
                </a:cubicBezTo>
                <a:cubicBezTo>
                  <a:pt x="6988" y="6490"/>
                  <a:pt x="6998" y="6465"/>
                  <a:pt x="7009" y="6444"/>
                </a:cubicBezTo>
                <a:cubicBezTo>
                  <a:pt x="7060" y="6338"/>
                  <a:pt x="7114" y="6233"/>
                  <a:pt x="7168" y="6129"/>
                </a:cubicBezTo>
                <a:cubicBezTo>
                  <a:pt x="7797" y="5573"/>
                  <a:pt x="8542" y="5199"/>
                  <a:pt x="9415" y="5199"/>
                </a:cubicBezTo>
                <a:close/>
                <a:moveTo>
                  <a:pt x="12267" y="2765"/>
                </a:moveTo>
                <a:cubicBezTo>
                  <a:pt x="13114" y="2765"/>
                  <a:pt x="13967" y="2983"/>
                  <a:pt x="14791" y="3462"/>
                </a:cubicBezTo>
                <a:cubicBezTo>
                  <a:pt x="15950" y="4139"/>
                  <a:pt x="16868" y="5160"/>
                  <a:pt x="17464" y="6349"/>
                </a:cubicBezTo>
                <a:cubicBezTo>
                  <a:pt x="17381" y="6657"/>
                  <a:pt x="17271" y="6958"/>
                  <a:pt x="17135" y="7241"/>
                </a:cubicBezTo>
                <a:cubicBezTo>
                  <a:pt x="16319" y="6454"/>
                  <a:pt x="15377" y="5843"/>
                  <a:pt x="14171" y="5759"/>
                </a:cubicBezTo>
                <a:cubicBezTo>
                  <a:pt x="13985" y="5745"/>
                  <a:pt x="13784" y="5738"/>
                  <a:pt x="13576" y="5738"/>
                </a:cubicBezTo>
                <a:cubicBezTo>
                  <a:pt x="13391" y="5738"/>
                  <a:pt x="13199" y="5744"/>
                  <a:pt x="13006" y="5756"/>
                </a:cubicBezTo>
                <a:cubicBezTo>
                  <a:pt x="12680" y="5554"/>
                  <a:pt x="12341" y="5388"/>
                  <a:pt x="11989" y="5268"/>
                </a:cubicBezTo>
                <a:cubicBezTo>
                  <a:pt x="12728" y="4915"/>
                  <a:pt x="13516" y="4683"/>
                  <a:pt x="14288" y="4683"/>
                </a:cubicBezTo>
                <a:cubicBezTo>
                  <a:pt x="14955" y="4683"/>
                  <a:pt x="15610" y="4856"/>
                  <a:pt x="16211" y="5274"/>
                </a:cubicBezTo>
                <a:cubicBezTo>
                  <a:pt x="16250" y="5302"/>
                  <a:pt x="16290" y="5313"/>
                  <a:pt x="16329" y="5313"/>
                </a:cubicBezTo>
                <a:cubicBezTo>
                  <a:pt x="16506" y="5313"/>
                  <a:pt x="16642" y="5058"/>
                  <a:pt x="16458" y="4930"/>
                </a:cubicBezTo>
                <a:cubicBezTo>
                  <a:pt x="15781" y="4461"/>
                  <a:pt x="15044" y="4266"/>
                  <a:pt x="14297" y="4266"/>
                </a:cubicBezTo>
                <a:cubicBezTo>
                  <a:pt x="13309" y="4266"/>
                  <a:pt x="12302" y="4606"/>
                  <a:pt x="11386" y="5104"/>
                </a:cubicBezTo>
                <a:cubicBezTo>
                  <a:pt x="11142" y="5057"/>
                  <a:pt x="10898" y="5034"/>
                  <a:pt x="10645" y="5032"/>
                </a:cubicBezTo>
                <a:cubicBezTo>
                  <a:pt x="10217" y="4904"/>
                  <a:pt x="9786" y="4833"/>
                  <a:pt x="9358" y="4833"/>
                </a:cubicBezTo>
                <a:cubicBezTo>
                  <a:pt x="8796" y="4833"/>
                  <a:pt x="8241" y="4955"/>
                  <a:pt x="7709" y="5233"/>
                </a:cubicBezTo>
                <a:cubicBezTo>
                  <a:pt x="8108" y="4653"/>
                  <a:pt x="8589" y="4129"/>
                  <a:pt x="9171" y="3742"/>
                </a:cubicBezTo>
                <a:cubicBezTo>
                  <a:pt x="9272" y="3677"/>
                  <a:pt x="9371" y="3617"/>
                  <a:pt x="9473" y="3559"/>
                </a:cubicBezTo>
                <a:cubicBezTo>
                  <a:pt x="9525" y="3530"/>
                  <a:pt x="9574" y="3501"/>
                  <a:pt x="9626" y="3477"/>
                </a:cubicBezTo>
                <a:cubicBezTo>
                  <a:pt x="10059" y="3261"/>
                  <a:pt x="10491" y="3168"/>
                  <a:pt x="10917" y="3168"/>
                </a:cubicBezTo>
                <a:cubicBezTo>
                  <a:pt x="11797" y="3168"/>
                  <a:pt x="12650" y="3562"/>
                  <a:pt x="13424" y="4081"/>
                </a:cubicBezTo>
                <a:cubicBezTo>
                  <a:pt x="13463" y="4108"/>
                  <a:pt x="13503" y="4119"/>
                  <a:pt x="13540" y="4119"/>
                </a:cubicBezTo>
                <a:cubicBezTo>
                  <a:pt x="13720" y="4119"/>
                  <a:pt x="13856" y="3864"/>
                  <a:pt x="13668" y="3737"/>
                </a:cubicBezTo>
                <a:cubicBezTo>
                  <a:pt x="13035" y="3313"/>
                  <a:pt x="12343" y="2955"/>
                  <a:pt x="11616" y="2808"/>
                </a:cubicBezTo>
                <a:cubicBezTo>
                  <a:pt x="11832" y="2780"/>
                  <a:pt x="12050" y="2765"/>
                  <a:pt x="12267" y="2765"/>
                </a:cubicBezTo>
                <a:close/>
                <a:moveTo>
                  <a:pt x="11778" y="6386"/>
                </a:moveTo>
                <a:cubicBezTo>
                  <a:pt x="12057" y="6409"/>
                  <a:pt x="12337" y="6452"/>
                  <a:pt x="12612" y="6514"/>
                </a:cubicBezTo>
                <a:cubicBezTo>
                  <a:pt x="12662" y="6547"/>
                  <a:pt x="12712" y="6585"/>
                  <a:pt x="12757" y="6618"/>
                </a:cubicBezTo>
                <a:cubicBezTo>
                  <a:pt x="12797" y="6646"/>
                  <a:pt x="12837" y="6659"/>
                  <a:pt x="12874" y="6659"/>
                </a:cubicBezTo>
                <a:cubicBezTo>
                  <a:pt x="12922" y="6659"/>
                  <a:pt x="12966" y="6640"/>
                  <a:pt x="13001" y="6610"/>
                </a:cubicBezTo>
                <a:cubicBezTo>
                  <a:pt x="13275" y="6692"/>
                  <a:pt x="13544" y="6792"/>
                  <a:pt x="13809" y="6904"/>
                </a:cubicBezTo>
                <a:cubicBezTo>
                  <a:pt x="14128" y="7206"/>
                  <a:pt x="14420" y="7544"/>
                  <a:pt x="14683" y="7904"/>
                </a:cubicBezTo>
                <a:cubicBezTo>
                  <a:pt x="14066" y="7351"/>
                  <a:pt x="13347" y="6924"/>
                  <a:pt x="12587" y="6688"/>
                </a:cubicBezTo>
                <a:cubicBezTo>
                  <a:pt x="12208" y="6571"/>
                  <a:pt x="11852" y="6518"/>
                  <a:pt x="11518" y="6518"/>
                </a:cubicBezTo>
                <a:cubicBezTo>
                  <a:pt x="11477" y="6518"/>
                  <a:pt x="11435" y="6519"/>
                  <a:pt x="11395" y="6521"/>
                </a:cubicBezTo>
                <a:cubicBezTo>
                  <a:pt x="11519" y="6469"/>
                  <a:pt x="11647" y="6423"/>
                  <a:pt x="11778" y="6386"/>
                </a:cubicBezTo>
                <a:close/>
                <a:moveTo>
                  <a:pt x="13569" y="6152"/>
                </a:moveTo>
                <a:cubicBezTo>
                  <a:pt x="13848" y="6154"/>
                  <a:pt x="14111" y="6171"/>
                  <a:pt x="14347" y="6202"/>
                </a:cubicBezTo>
                <a:cubicBezTo>
                  <a:pt x="15397" y="6334"/>
                  <a:pt x="16221" y="6904"/>
                  <a:pt x="16936" y="7620"/>
                </a:cubicBezTo>
                <a:cubicBezTo>
                  <a:pt x="16801" y="7850"/>
                  <a:pt x="16654" y="8065"/>
                  <a:pt x="16493" y="8262"/>
                </a:cubicBezTo>
                <a:cubicBezTo>
                  <a:pt x="15816" y="7537"/>
                  <a:pt x="14950" y="6939"/>
                  <a:pt x="14010" y="6533"/>
                </a:cubicBezTo>
                <a:cubicBezTo>
                  <a:pt x="13869" y="6398"/>
                  <a:pt x="13720" y="6272"/>
                  <a:pt x="13569" y="6152"/>
                </a:cubicBezTo>
                <a:close/>
                <a:moveTo>
                  <a:pt x="14873" y="7467"/>
                </a:moveTo>
                <a:lnTo>
                  <a:pt x="14873" y="7467"/>
                </a:lnTo>
                <a:cubicBezTo>
                  <a:pt x="15370" y="7786"/>
                  <a:pt x="15826" y="8161"/>
                  <a:pt x="16211" y="8579"/>
                </a:cubicBezTo>
                <a:cubicBezTo>
                  <a:pt x="16153" y="8639"/>
                  <a:pt x="16099" y="8703"/>
                  <a:pt x="16039" y="8761"/>
                </a:cubicBezTo>
                <a:cubicBezTo>
                  <a:pt x="15874" y="8645"/>
                  <a:pt x="15704" y="8535"/>
                  <a:pt x="15530" y="8434"/>
                </a:cubicBezTo>
                <a:cubicBezTo>
                  <a:pt x="15331" y="8101"/>
                  <a:pt x="15114" y="7775"/>
                  <a:pt x="14873" y="7467"/>
                </a:cubicBezTo>
                <a:close/>
                <a:moveTo>
                  <a:pt x="16449" y="8852"/>
                </a:moveTo>
                <a:cubicBezTo>
                  <a:pt x="16609" y="9045"/>
                  <a:pt x="16758" y="9252"/>
                  <a:pt x="16886" y="9461"/>
                </a:cubicBezTo>
                <a:cubicBezTo>
                  <a:pt x="16712" y="9289"/>
                  <a:pt x="16526" y="9126"/>
                  <a:pt x="16333" y="8976"/>
                </a:cubicBezTo>
                <a:lnTo>
                  <a:pt x="16449" y="8852"/>
                </a:lnTo>
                <a:close/>
                <a:moveTo>
                  <a:pt x="10664" y="6417"/>
                </a:moveTo>
                <a:cubicBezTo>
                  <a:pt x="10452" y="6547"/>
                  <a:pt x="10260" y="6707"/>
                  <a:pt x="10100" y="6887"/>
                </a:cubicBezTo>
                <a:cubicBezTo>
                  <a:pt x="9411" y="7281"/>
                  <a:pt x="8860" y="7956"/>
                  <a:pt x="8427" y="8790"/>
                </a:cubicBezTo>
                <a:cubicBezTo>
                  <a:pt x="8301" y="9037"/>
                  <a:pt x="8164" y="9322"/>
                  <a:pt x="8032" y="9639"/>
                </a:cubicBezTo>
                <a:cubicBezTo>
                  <a:pt x="7959" y="9689"/>
                  <a:pt x="7887" y="9736"/>
                  <a:pt x="7816" y="9792"/>
                </a:cubicBezTo>
                <a:cubicBezTo>
                  <a:pt x="7880" y="9710"/>
                  <a:pt x="7949" y="9631"/>
                  <a:pt x="8021" y="9554"/>
                </a:cubicBezTo>
                <a:cubicBezTo>
                  <a:pt x="8161" y="9406"/>
                  <a:pt x="8004" y="9235"/>
                  <a:pt x="7839" y="9235"/>
                </a:cubicBezTo>
                <a:cubicBezTo>
                  <a:pt x="7811" y="9235"/>
                  <a:pt x="7782" y="9241"/>
                  <a:pt x="7754" y="9252"/>
                </a:cubicBezTo>
                <a:cubicBezTo>
                  <a:pt x="7750" y="9239"/>
                  <a:pt x="7746" y="9227"/>
                  <a:pt x="7740" y="9210"/>
                </a:cubicBezTo>
                <a:cubicBezTo>
                  <a:pt x="8264" y="8285"/>
                  <a:pt x="8995" y="7450"/>
                  <a:pt x="9699" y="6817"/>
                </a:cubicBezTo>
                <a:cubicBezTo>
                  <a:pt x="9802" y="6732"/>
                  <a:pt x="9904" y="6645"/>
                  <a:pt x="10007" y="6558"/>
                </a:cubicBezTo>
                <a:cubicBezTo>
                  <a:pt x="10220" y="6494"/>
                  <a:pt x="10442" y="6448"/>
                  <a:pt x="10664" y="6417"/>
                </a:cubicBezTo>
                <a:close/>
                <a:moveTo>
                  <a:pt x="10615" y="5457"/>
                </a:moveTo>
                <a:cubicBezTo>
                  <a:pt x="10663" y="5457"/>
                  <a:pt x="10711" y="5458"/>
                  <a:pt x="10759" y="5460"/>
                </a:cubicBezTo>
                <a:cubicBezTo>
                  <a:pt x="10765" y="5464"/>
                  <a:pt x="10769" y="5467"/>
                  <a:pt x="10775" y="5467"/>
                </a:cubicBezTo>
                <a:cubicBezTo>
                  <a:pt x="10552" y="5612"/>
                  <a:pt x="10334" y="5761"/>
                  <a:pt x="10127" y="5920"/>
                </a:cubicBezTo>
                <a:cubicBezTo>
                  <a:pt x="10112" y="5816"/>
                  <a:pt x="10021" y="5724"/>
                  <a:pt x="9915" y="5724"/>
                </a:cubicBezTo>
                <a:cubicBezTo>
                  <a:pt x="9874" y="5724"/>
                  <a:pt x="9831" y="5738"/>
                  <a:pt x="9790" y="5771"/>
                </a:cubicBezTo>
                <a:cubicBezTo>
                  <a:pt x="9452" y="6046"/>
                  <a:pt x="9137" y="6326"/>
                  <a:pt x="8839" y="6610"/>
                </a:cubicBezTo>
                <a:cubicBezTo>
                  <a:pt x="8678" y="6707"/>
                  <a:pt x="8522" y="6810"/>
                  <a:pt x="8373" y="6929"/>
                </a:cubicBezTo>
                <a:cubicBezTo>
                  <a:pt x="7319" y="7765"/>
                  <a:pt x="6638" y="8914"/>
                  <a:pt x="6271" y="10192"/>
                </a:cubicBezTo>
                <a:cubicBezTo>
                  <a:pt x="6491" y="8003"/>
                  <a:pt x="7537" y="6057"/>
                  <a:pt x="9823" y="5545"/>
                </a:cubicBezTo>
                <a:cubicBezTo>
                  <a:pt x="10092" y="5486"/>
                  <a:pt x="10356" y="5457"/>
                  <a:pt x="10615" y="5457"/>
                </a:cubicBezTo>
                <a:close/>
                <a:moveTo>
                  <a:pt x="16035" y="9277"/>
                </a:moveTo>
                <a:cubicBezTo>
                  <a:pt x="16118" y="9341"/>
                  <a:pt x="16201" y="9405"/>
                  <a:pt x="16282" y="9473"/>
                </a:cubicBezTo>
                <a:cubicBezTo>
                  <a:pt x="16265" y="9517"/>
                  <a:pt x="16257" y="9567"/>
                  <a:pt x="16275" y="9618"/>
                </a:cubicBezTo>
                <a:cubicBezTo>
                  <a:pt x="16379" y="9929"/>
                  <a:pt x="16443" y="10254"/>
                  <a:pt x="16470" y="10579"/>
                </a:cubicBezTo>
                <a:cubicBezTo>
                  <a:pt x="16416" y="10418"/>
                  <a:pt x="16356" y="10260"/>
                  <a:pt x="16286" y="10103"/>
                </a:cubicBezTo>
                <a:cubicBezTo>
                  <a:pt x="16201" y="9844"/>
                  <a:pt x="16099" y="9581"/>
                  <a:pt x="15985" y="9322"/>
                </a:cubicBezTo>
                <a:cubicBezTo>
                  <a:pt x="16002" y="9308"/>
                  <a:pt x="16019" y="9291"/>
                  <a:pt x="16035" y="9277"/>
                </a:cubicBezTo>
                <a:close/>
                <a:moveTo>
                  <a:pt x="17195" y="7891"/>
                </a:moveTo>
                <a:cubicBezTo>
                  <a:pt x="17640" y="8372"/>
                  <a:pt x="18044" y="8898"/>
                  <a:pt x="18439" y="9386"/>
                </a:cubicBezTo>
                <a:cubicBezTo>
                  <a:pt x="18481" y="9440"/>
                  <a:pt x="18534" y="9462"/>
                  <a:pt x="18585" y="9462"/>
                </a:cubicBezTo>
                <a:cubicBezTo>
                  <a:pt x="18599" y="9462"/>
                  <a:pt x="18614" y="9460"/>
                  <a:pt x="18628" y="9457"/>
                </a:cubicBezTo>
                <a:lnTo>
                  <a:pt x="18628" y="9457"/>
                </a:lnTo>
                <a:cubicBezTo>
                  <a:pt x="18450" y="9908"/>
                  <a:pt x="18180" y="10331"/>
                  <a:pt x="17849" y="10720"/>
                </a:cubicBezTo>
                <a:lnTo>
                  <a:pt x="17795" y="10627"/>
                </a:lnTo>
                <a:cubicBezTo>
                  <a:pt x="17793" y="10561"/>
                  <a:pt x="17793" y="10490"/>
                  <a:pt x="17787" y="10420"/>
                </a:cubicBezTo>
                <a:cubicBezTo>
                  <a:pt x="17780" y="10301"/>
                  <a:pt x="17694" y="10248"/>
                  <a:pt x="17602" y="10248"/>
                </a:cubicBezTo>
                <a:cubicBezTo>
                  <a:pt x="17586" y="10248"/>
                  <a:pt x="17571" y="10249"/>
                  <a:pt x="17555" y="10252"/>
                </a:cubicBezTo>
                <a:cubicBezTo>
                  <a:pt x="17545" y="10238"/>
                  <a:pt x="17534" y="10223"/>
                  <a:pt x="17524" y="10209"/>
                </a:cubicBezTo>
                <a:cubicBezTo>
                  <a:pt x="17607" y="10159"/>
                  <a:pt x="17663" y="10066"/>
                  <a:pt x="17613" y="9950"/>
                </a:cubicBezTo>
                <a:cubicBezTo>
                  <a:pt x="17402" y="9444"/>
                  <a:pt x="17099" y="8966"/>
                  <a:pt x="16729" y="8523"/>
                </a:cubicBezTo>
                <a:cubicBezTo>
                  <a:pt x="16897" y="8318"/>
                  <a:pt x="17052" y="8109"/>
                  <a:pt x="17195" y="7891"/>
                </a:cubicBezTo>
                <a:close/>
                <a:moveTo>
                  <a:pt x="11189" y="8726"/>
                </a:moveTo>
                <a:cubicBezTo>
                  <a:pt x="12192" y="8726"/>
                  <a:pt x="13150" y="9494"/>
                  <a:pt x="13830" y="10389"/>
                </a:cubicBezTo>
                <a:cubicBezTo>
                  <a:pt x="13457" y="10600"/>
                  <a:pt x="13076" y="10797"/>
                  <a:pt x="12695" y="10977"/>
                </a:cubicBezTo>
                <a:cubicBezTo>
                  <a:pt x="12651" y="10998"/>
                  <a:pt x="12606" y="11018"/>
                  <a:pt x="12560" y="11039"/>
                </a:cubicBezTo>
                <a:cubicBezTo>
                  <a:pt x="12554" y="10964"/>
                  <a:pt x="12538" y="10890"/>
                  <a:pt x="12513" y="10817"/>
                </a:cubicBezTo>
                <a:cubicBezTo>
                  <a:pt x="12252" y="10059"/>
                  <a:pt x="11322" y="9597"/>
                  <a:pt x="10466" y="9597"/>
                </a:cubicBezTo>
                <a:cubicBezTo>
                  <a:pt x="10322" y="9597"/>
                  <a:pt x="10180" y="9610"/>
                  <a:pt x="10044" y="9637"/>
                </a:cubicBezTo>
                <a:cubicBezTo>
                  <a:pt x="10146" y="9368"/>
                  <a:pt x="10270" y="9113"/>
                  <a:pt x="10423" y="8883"/>
                </a:cubicBezTo>
                <a:lnTo>
                  <a:pt x="10425" y="8883"/>
                </a:lnTo>
                <a:cubicBezTo>
                  <a:pt x="10680" y="8775"/>
                  <a:pt x="10936" y="8726"/>
                  <a:pt x="11189" y="8726"/>
                </a:cubicBezTo>
                <a:close/>
                <a:moveTo>
                  <a:pt x="6048" y="7587"/>
                </a:moveTo>
                <a:cubicBezTo>
                  <a:pt x="5561" y="8856"/>
                  <a:pt x="5213" y="10293"/>
                  <a:pt x="5230" y="11646"/>
                </a:cubicBezTo>
                <a:cubicBezTo>
                  <a:pt x="5116" y="11528"/>
                  <a:pt x="5002" y="11408"/>
                  <a:pt x="4899" y="11279"/>
                </a:cubicBezTo>
                <a:cubicBezTo>
                  <a:pt x="4863" y="11236"/>
                  <a:pt x="4820" y="11217"/>
                  <a:pt x="4774" y="11211"/>
                </a:cubicBezTo>
                <a:cubicBezTo>
                  <a:pt x="4843" y="10434"/>
                  <a:pt x="5008" y="9662"/>
                  <a:pt x="5259" y="8916"/>
                </a:cubicBezTo>
                <a:cubicBezTo>
                  <a:pt x="5296" y="8836"/>
                  <a:pt x="5329" y="8755"/>
                  <a:pt x="5364" y="8678"/>
                </a:cubicBezTo>
                <a:cubicBezTo>
                  <a:pt x="5367" y="8672"/>
                  <a:pt x="5367" y="8670"/>
                  <a:pt x="5371" y="8668"/>
                </a:cubicBezTo>
                <a:cubicBezTo>
                  <a:pt x="5406" y="8593"/>
                  <a:pt x="5445" y="8521"/>
                  <a:pt x="5485" y="8444"/>
                </a:cubicBezTo>
                <a:cubicBezTo>
                  <a:pt x="5652" y="8130"/>
                  <a:pt x="5841" y="7836"/>
                  <a:pt x="6048" y="7587"/>
                </a:cubicBezTo>
                <a:close/>
                <a:moveTo>
                  <a:pt x="16810" y="9989"/>
                </a:moveTo>
                <a:lnTo>
                  <a:pt x="16810" y="9989"/>
                </a:lnTo>
                <a:cubicBezTo>
                  <a:pt x="17023" y="10223"/>
                  <a:pt x="17213" y="10478"/>
                  <a:pt x="17379" y="10751"/>
                </a:cubicBezTo>
                <a:cubicBezTo>
                  <a:pt x="17383" y="10913"/>
                  <a:pt x="17383" y="11070"/>
                  <a:pt x="17373" y="11225"/>
                </a:cubicBezTo>
                <a:cubicBezTo>
                  <a:pt x="17193" y="11397"/>
                  <a:pt x="17002" y="11559"/>
                  <a:pt x="16803" y="11714"/>
                </a:cubicBezTo>
                <a:cubicBezTo>
                  <a:pt x="16928" y="11161"/>
                  <a:pt x="16928" y="10565"/>
                  <a:pt x="16810" y="9989"/>
                </a:cubicBezTo>
                <a:close/>
                <a:moveTo>
                  <a:pt x="11655" y="11911"/>
                </a:moveTo>
                <a:cubicBezTo>
                  <a:pt x="11658" y="11917"/>
                  <a:pt x="11658" y="11921"/>
                  <a:pt x="11660" y="11927"/>
                </a:cubicBezTo>
                <a:cubicBezTo>
                  <a:pt x="11618" y="11942"/>
                  <a:pt x="11577" y="11956"/>
                  <a:pt x="11535" y="11960"/>
                </a:cubicBezTo>
                <a:cubicBezTo>
                  <a:pt x="11575" y="11942"/>
                  <a:pt x="11616" y="11927"/>
                  <a:pt x="11655" y="11911"/>
                </a:cubicBezTo>
                <a:close/>
                <a:moveTo>
                  <a:pt x="10441" y="10013"/>
                </a:moveTo>
                <a:cubicBezTo>
                  <a:pt x="10968" y="10013"/>
                  <a:pt x="11535" y="10249"/>
                  <a:pt x="11865" y="10581"/>
                </a:cubicBezTo>
                <a:cubicBezTo>
                  <a:pt x="12047" y="10761"/>
                  <a:pt x="12142" y="11000"/>
                  <a:pt x="12136" y="11234"/>
                </a:cubicBezTo>
                <a:cubicBezTo>
                  <a:pt x="12080" y="11258"/>
                  <a:pt x="12020" y="11285"/>
                  <a:pt x="11964" y="11308"/>
                </a:cubicBezTo>
                <a:cubicBezTo>
                  <a:pt x="11945" y="11161"/>
                  <a:pt x="11935" y="11010"/>
                  <a:pt x="11933" y="10861"/>
                </a:cubicBezTo>
                <a:cubicBezTo>
                  <a:pt x="11930" y="10715"/>
                  <a:pt x="11805" y="10634"/>
                  <a:pt x="11692" y="10634"/>
                </a:cubicBezTo>
                <a:cubicBezTo>
                  <a:pt x="11597" y="10634"/>
                  <a:pt x="11510" y="10692"/>
                  <a:pt x="11510" y="10817"/>
                </a:cubicBezTo>
                <a:cubicBezTo>
                  <a:pt x="11515" y="11037"/>
                  <a:pt x="11533" y="11258"/>
                  <a:pt x="11566" y="11476"/>
                </a:cubicBezTo>
                <a:cubicBezTo>
                  <a:pt x="11355" y="11565"/>
                  <a:pt x="11146" y="11650"/>
                  <a:pt x="10931" y="11733"/>
                </a:cubicBezTo>
                <a:cubicBezTo>
                  <a:pt x="10765" y="11594"/>
                  <a:pt x="10622" y="11418"/>
                  <a:pt x="10521" y="11265"/>
                </a:cubicBezTo>
                <a:cubicBezTo>
                  <a:pt x="10481" y="11204"/>
                  <a:pt x="10428" y="11178"/>
                  <a:pt x="10375" y="11178"/>
                </a:cubicBezTo>
                <a:cubicBezTo>
                  <a:pt x="10229" y="11178"/>
                  <a:pt x="10083" y="11367"/>
                  <a:pt x="10193" y="11532"/>
                </a:cubicBezTo>
                <a:cubicBezTo>
                  <a:pt x="10276" y="11658"/>
                  <a:pt x="10376" y="11784"/>
                  <a:pt x="10490" y="11900"/>
                </a:cubicBezTo>
                <a:cubicBezTo>
                  <a:pt x="10218" y="12002"/>
                  <a:pt x="9947" y="12101"/>
                  <a:pt x="9676" y="12197"/>
                </a:cubicBezTo>
                <a:cubicBezTo>
                  <a:pt x="9657" y="11480"/>
                  <a:pt x="9719" y="10761"/>
                  <a:pt x="9893" y="10113"/>
                </a:cubicBezTo>
                <a:cubicBezTo>
                  <a:pt x="10062" y="10044"/>
                  <a:pt x="10249" y="10013"/>
                  <a:pt x="10441" y="10013"/>
                </a:cubicBezTo>
                <a:close/>
                <a:moveTo>
                  <a:pt x="7029" y="6904"/>
                </a:moveTo>
                <a:lnTo>
                  <a:pt x="7029" y="6904"/>
                </a:lnTo>
                <a:cubicBezTo>
                  <a:pt x="5975" y="8312"/>
                  <a:pt x="5661" y="10291"/>
                  <a:pt x="5857" y="12209"/>
                </a:cubicBezTo>
                <a:cubicBezTo>
                  <a:pt x="5789" y="12157"/>
                  <a:pt x="5725" y="12103"/>
                  <a:pt x="5663" y="12049"/>
                </a:cubicBezTo>
                <a:cubicBezTo>
                  <a:pt x="5541" y="10366"/>
                  <a:pt x="6114" y="8473"/>
                  <a:pt x="6748" y="7022"/>
                </a:cubicBezTo>
                <a:cubicBezTo>
                  <a:pt x="6818" y="6989"/>
                  <a:pt x="6891" y="6960"/>
                  <a:pt x="6965" y="6937"/>
                </a:cubicBezTo>
                <a:cubicBezTo>
                  <a:pt x="6990" y="6929"/>
                  <a:pt x="7011" y="6916"/>
                  <a:pt x="7029" y="6904"/>
                </a:cubicBezTo>
                <a:close/>
                <a:moveTo>
                  <a:pt x="11711" y="449"/>
                </a:moveTo>
                <a:cubicBezTo>
                  <a:pt x="14632" y="449"/>
                  <a:pt x="17609" y="1949"/>
                  <a:pt x="18800" y="4663"/>
                </a:cubicBezTo>
                <a:cubicBezTo>
                  <a:pt x="18615" y="4707"/>
                  <a:pt x="18613" y="5036"/>
                  <a:pt x="18845" y="5086"/>
                </a:cubicBezTo>
                <a:cubicBezTo>
                  <a:pt x="20518" y="5423"/>
                  <a:pt x="21262" y="6740"/>
                  <a:pt x="21417" y="8320"/>
                </a:cubicBezTo>
                <a:cubicBezTo>
                  <a:pt x="21152" y="9217"/>
                  <a:pt x="20713" y="10062"/>
                  <a:pt x="20139" y="10811"/>
                </a:cubicBezTo>
                <a:cubicBezTo>
                  <a:pt x="20208" y="10033"/>
                  <a:pt x="20148" y="9233"/>
                  <a:pt x="20003" y="8448"/>
                </a:cubicBezTo>
                <a:cubicBezTo>
                  <a:pt x="19981" y="8330"/>
                  <a:pt x="19887" y="8277"/>
                  <a:pt x="19793" y="8277"/>
                </a:cubicBezTo>
                <a:cubicBezTo>
                  <a:pt x="19675" y="8277"/>
                  <a:pt x="19557" y="8362"/>
                  <a:pt x="19584" y="8513"/>
                </a:cubicBezTo>
                <a:cubicBezTo>
                  <a:pt x="19762" y="9486"/>
                  <a:pt x="19812" y="10472"/>
                  <a:pt x="19632" y="11420"/>
                </a:cubicBezTo>
                <a:cubicBezTo>
                  <a:pt x="19433" y="11637"/>
                  <a:pt x="19222" y="11842"/>
                  <a:pt x="18998" y="12035"/>
                </a:cubicBezTo>
                <a:cubicBezTo>
                  <a:pt x="19123" y="11538"/>
                  <a:pt x="19191" y="11004"/>
                  <a:pt x="19201" y="10426"/>
                </a:cubicBezTo>
                <a:cubicBezTo>
                  <a:pt x="19204" y="10280"/>
                  <a:pt x="19080" y="10198"/>
                  <a:pt x="18966" y="10198"/>
                </a:cubicBezTo>
                <a:cubicBezTo>
                  <a:pt x="18870" y="10198"/>
                  <a:pt x="18781" y="10256"/>
                  <a:pt x="18779" y="10380"/>
                </a:cubicBezTo>
                <a:cubicBezTo>
                  <a:pt x="18768" y="11176"/>
                  <a:pt x="18638" y="11882"/>
                  <a:pt x="18408" y="12511"/>
                </a:cubicBezTo>
                <a:cubicBezTo>
                  <a:pt x="18404" y="12513"/>
                  <a:pt x="18400" y="12517"/>
                  <a:pt x="18398" y="12520"/>
                </a:cubicBezTo>
                <a:cubicBezTo>
                  <a:pt x="18398" y="12511"/>
                  <a:pt x="18398" y="12507"/>
                  <a:pt x="18396" y="12501"/>
                </a:cubicBezTo>
                <a:cubicBezTo>
                  <a:pt x="18352" y="12031"/>
                  <a:pt x="18232" y="11590"/>
                  <a:pt x="18060" y="11178"/>
                </a:cubicBezTo>
                <a:cubicBezTo>
                  <a:pt x="19340" y="9645"/>
                  <a:pt x="19800" y="7564"/>
                  <a:pt x="18419" y="5781"/>
                </a:cubicBezTo>
                <a:cubicBezTo>
                  <a:pt x="18375" y="5725"/>
                  <a:pt x="18320" y="5702"/>
                  <a:pt x="18266" y="5702"/>
                </a:cubicBezTo>
                <a:cubicBezTo>
                  <a:pt x="18114" y="5702"/>
                  <a:pt x="17967" y="5889"/>
                  <a:pt x="18089" y="6048"/>
                </a:cubicBezTo>
                <a:cubicBezTo>
                  <a:pt x="18903" y="7098"/>
                  <a:pt x="19040" y="8150"/>
                  <a:pt x="18756" y="9113"/>
                </a:cubicBezTo>
                <a:cubicBezTo>
                  <a:pt x="18329" y="8587"/>
                  <a:pt x="17897" y="8036"/>
                  <a:pt x="17420" y="7539"/>
                </a:cubicBezTo>
                <a:cubicBezTo>
                  <a:pt x="17534" y="7343"/>
                  <a:pt x="17632" y="7140"/>
                  <a:pt x="17721" y="6937"/>
                </a:cubicBezTo>
                <a:cubicBezTo>
                  <a:pt x="17888" y="7363"/>
                  <a:pt x="18017" y="7809"/>
                  <a:pt x="18104" y="8262"/>
                </a:cubicBezTo>
                <a:cubicBezTo>
                  <a:pt x="18125" y="8380"/>
                  <a:pt x="18218" y="8434"/>
                  <a:pt x="18311" y="8434"/>
                </a:cubicBezTo>
                <a:cubicBezTo>
                  <a:pt x="18430" y="8434"/>
                  <a:pt x="18550" y="8347"/>
                  <a:pt x="18522" y="8196"/>
                </a:cubicBezTo>
                <a:cubicBezTo>
                  <a:pt x="18406" y="7554"/>
                  <a:pt x="18201" y="6939"/>
                  <a:pt x="17928" y="6361"/>
                </a:cubicBezTo>
                <a:cubicBezTo>
                  <a:pt x="18232" y="5311"/>
                  <a:pt x="18145" y="4203"/>
                  <a:pt x="17387" y="3162"/>
                </a:cubicBezTo>
                <a:cubicBezTo>
                  <a:pt x="17345" y="3104"/>
                  <a:pt x="17291" y="3080"/>
                  <a:pt x="17238" y="3080"/>
                </a:cubicBezTo>
                <a:cubicBezTo>
                  <a:pt x="17088" y="3080"/>
                  <a:pt x="16941" y="3267"/>
                  <a:pt x="17060" y="3429"/>
                </a:cubicBezTo>
                <a:cubicBezTo>
                  <a:pt x="17543" y="4092"/>
                  <a:pt x="17679" y="4907"/>
                  <a:pt x="17582" y="5717"/>
                </a:cubicBezTo>
                <a:cubicBezTo>
                  <a:pt x="16983" y="4717"/>
                  <a:pt x="16168" y="3876"/>
                  <a:pt x="15219" y="3292"/>
                </a:cubicBezTo>
                <a:cubicBezTo>
                  <a:pt x="15230" y="3224"/>
                  <a:pt x="15213" y="3149"/>
                  <a:pt x="15145" y="3091"/>
                </a:cubicBezTo>
                <a:cubicBezTo>
                  <a:pt x="13743" y="1969"/>
                  <a:pt x="12101" y="1006"/>
                  <a:pt x="10254" y="988"/>
                </a:cubicBezTo>
                <a:cubicBezTo>
                  <a:pt x="10237" y="987"/>
                  <a:pt x="10220" y="987"/>
                  <a:pt x="10203" y="987"/>
                </a:cubicBezTo>
                <a:cubicBezTo>
                  <a:pt x="9184" y="987"/>
                  <a:pt x="8228" y="1294"/>
                  <a:pt x="7361" y="1776"/>
                </a:cubicBezTo>
                <a:cubicBezTo>
                  <a:pt x="8607" y="877"/>
                  <a:pt x="10151" y="449"/>
                  <a:pt x="11711" y="449"/>
                </a:cubicBezTo>
                <a:close/>
                <a:moveTo>
                  <a:pt x="15582" y="9683"/>
                </a:moveTo>
                <a:cubicBezTo>
                  <a:pt x="15733" y="9941"/>
                  <a:pt x="15861" y="10217"/>
                  <a:pt x="15963" y="10498"/>
                </a:cubicBezTo>
                <a:cubicBezTo>
                  <a:pt x="16056" y="10828"/>
                  <a:pt x="16122" y="11151"/>
                  <a:pt x="16159" y="11461"/>
                </a:cubicBezTo>
                <a:cubicBezTo>
                  <a:pt x="16168" y="11528"/>
                  <a:pt x="16199" y="11575"/>
                  <a:pt x="16242" y="11604"/>
                </a:cubicBezTo>
                <a:cubicBezTo>
                  <a:pt x="16263" y="11739"/>
                  <a:pt x="16275" y="11869"/>
                  <a:pt x="16284" y="12004"/>
                </a:cubicBezTo>
                <a:cubicBezTo>
                  <a:pt x="16271" y="12041"/>
                  <a:pt x="16257" y="12076"/>
                  <a:pt x="16240" y="12112"/>
                </a:cubicBezTo>
                <a:cubicBezTo>
                  <a:pt x="15923" y="12315"/>
                  <a:pt x="15594" y="12497"/>
                  <a:pt x="15267" y="12652"/>
                </a:cubicBezTo>
                <a:cubicBezTo>
                  <a:pt x="15211" y="11969"/>
                  <a:pt x="14915" y="11200"/>
                  <a:pt x="14459" y="10498"/>
                </a:cubicBezTo>
                <a:lnTo>
                  <a:pt x="14536" y="10451"/>
                </a:lnTo>
                <a:cubicBezTo>
                  <a:pt x="14884" y="10233"/>
                  <a:pt x="15238" y="9975"/>
                  <a:pt x="15582" y="9683"/>
                </a:cubicBezTo>
                <a:close/>
                <a:moveTo>
                  <a:pt x="11429" y="6927"/>
                </a:moveTo>
                <a:cubicBezTo>
                  <a:pt x="12805" y="6927"/>
                  <a:pt x="14282" y="7983"/>
                  <a:pt x="15124" y="9012"/>
                </a:cubicBezTo>
                <a:cubicBezTo>
                  <a:pt x="15215" y="9121"/>
                  <a:pt x="15298" y="9235"/>
                  <a:pt x="15375" y="9351"/>
                </a:cubicBezTo>
                <a:cubicBezTo>
                  <a:pt x="15010" y="9643"/>
                  <a:pt x="14621" y="9917"/>
                  <a:pt x="14221" y="10159"/>
                </a:cubicBezTo>
                <a:cubicBezTo>
                  <a:pt x="13440" y="9118"/>
                  <a:pt x="12318" y="8309"/>
                  <a:pt x="11177" y="8309"/>
                </a:cubicBezTo>
                <a:cubicBezTo>
                  <a:pt x="11081" y="8309"/>
                  <a:pt x="10984" y="8314"/>
                  <a:pt x="10887" y="8326"/>
                </a:cubicBezTo>
                <a:cubicBezTo>
                  <a:pt x="11152" y="8076"/>
                  <a:pt x="11471" y="7871"/>
                  <a:pt x="11846" y="7728"/>
                </a:cubicBezTo>
                <a:cubicBezTo>
                  <a:pt x="12075" y="7643"/>
                  <a:pt x="11965" y="7326"/>
                  <a:pt x="11756" y="7326"/>
                </a:cubicBezTo>
                <a:cubicBezTo>
                  <a:pt x="11731" y="7326"/>
                  <a:pt x="11704" y="7330"/>
                  <a:pt x="11676" y="7341"/>
                </a:cubicBezTo>
                <a:cubicBezTo>
                  <a:pt x="10550" y="7763"/>
                  <a:pt x="9879" y="8689"/>
                  <a:pt x="9533" y="9815"/>
                </a:cubicBezTo>
                <a:cubicBezTo>
                  <a:pt x="9467" y="9850"/>
                  <a:pt x="9409" y="9892"/>
                  <a:pt x="9351" y="9939"/>
                </a:cubicBezTo>
                <a:cubicBezTo>
                  <a:pt x="9212" y="10053"/>
                  <a:pt x="9282" y="10231"/>
                  <a:pt x="9405" y="10291"/>
                </a:cubicBezTo>
                <a:cubicBezTo>
                  <a:pt x="9260" y="10942"/>
                  <a:pt x="9214" y="11642"/>
                  <a:pt x="9235" y="12341"/>
                </a:cubicBezTo>
                <a:cubicBezTo>
                  <a:pt x="8850" y="12470"/>
                  <a:pt x="8460" y="12594"/>
                  <a:pt x="8073" y="12718"/>
                </a:cubicBezTo>
                <a:cubicBezTo>
                  <a:pt x="7704" y="12000"/>
                  <a:pt x="7918" y="10935"/>
                  <a:pt x="8315" y="9952"/>
                </a:cubicBezTo>
                <a:cubicBezTo>
                  <a:pt x="8595" y="9778"/>
                  <a:pt x="8920" y="9652"/>
                  <a:pt x="9291" y="9585"/>
                </a:cubicBezTo>
                <a:cubicBezTo>
                  <a:pt x="9546" y="9538"/>
                  <a:pt x="9501" y="9161"/>
                  <a:pt x="9267" y="9161"/>
                </a:cubicBezTo>
                <a:cubicBezTo>
                  <a:pt x="9254" y="9161"/>
                  <a:pt x="9240" y="9163"/>
                  <a:pt x="9226" y="9165"/>
                </a:cubicBezTo>
                <a:cubicBezTo>
                  <a:pt x="8999" y="9206"/>
                  <a:pt x="8783" y="9268"/>
                  <a:pt x="8587" y="9347"/>
                </a:cubicBezTo>
                <a:cubicBezTo>
                  <a:pt x="8914" y="8689"/>
                  <a:pt x="9291" y="8115"/>
                  <a:pt x="9589" y="7775"/>
                </a:cubicBezTo>
                <a:cubicBezTo>
                  <a:pt x="9711" y="7639"/>
                  <a:pt x="9837" y="7519"/>
                  <a:pt x="9968" y="7417"/>
                </a:cubicBezTo>
                <a:cubicBezTo>
                  <a:pt x="10008" y="7451"/>
                  <a:pt x="10058" y="7471"/>
                  <a:pt x="10107" y="7471"/>
                </a:cubicBezTo>
                <a:cubicBezTo>
                  <a:pt x="10164" y="7471"/>
                  <a:pt x="10220" y="7444"/>
                  <a:pt x="10260" y="7382"/>
                </a:cubicBezTo>
                <a:cubicBezTo>
                  <a:pt x="10320" y="7289"/>
                  <a:pt x="10392" y="7206"/>
                  <a:pt x="10467" y="7123"/>
                </a:cubicBezTo>
                <a:cubicBezTo>
                  <a:pt x="10775" y="6987"/>
                  <a:pt x="11099" y="6927"/>
                  <a:pt x="11429" y="6927"/>
                </a:cubicBezTo>
                <a:close/>
                <a:moveTo>
                  <a:pt x="7752" y="10430"/>
                </a:moveTo>
                <a:lnTo>
                  <a:pt x="7752" y="10430"/>
                </a:lnTo>
                <a:cubicBezTo>
                  <a:pt x="7502" y="11256"/>
                  <a:pt x="7388" y="12147"/>
                  <a:pt x="7690" y="12845"/>
                </a:cubicBezTo>
                <a:cubicBezTo>
                  <a:pt x="7545" y="12892"/>
                  <a:pt x="7398" y="12936"/>
                  <a:pt x="7253" y="12983"/>
                </a:cubicBezTo>
                <a:cubicBezTo>
                  <a:pt x="7174" y="12791"/>
                  <a:pt x="7118" y="12594"/>
                  <a:pt x="7079" y="12397"/>
                </a:cubicBezTo>
                <a:cubicBezTo>
                  <a:pt x="7108" y="12207"/>
                  <a:pt x="7152" y="12014"/>
                  <a:pt x="7207" y="11828"/>
                </a:cubicBezTo>
                <a:cubicBezTo>
                  <a:pt x="7239" y="11708"/>
                  <a:pt x="7181" y="11615"/>
                  <a:pt x="7094" y="11569"/>
                </a:cubicBezTo>
                <a:cubicBezTo>
                  <a:pt x="7245" y="11140"/>
                  <a:pt x="7462" y="10749"/>
                  <a:pt x="7752" y="10430"/>
                </a:cubicBezTo>
                <a:close/>
                <a:moveTo>
                  <a:pt x="17768" y="11590"/>
                </a:moveTo>
                <a:cubicBezTo>
                  <a:pt x="17826" y="11755"/>
                  <a:pt x="17876" y="11927"/>
                  <a:pt x="17911" y="12103"/>
                </a:cubicBezTo>
                <a:cubicBezTo>
                  <a:pt x="17961" y="12335"/>
                  <a:pt x="17984" y="12567"/>
                  <a:pt x="17992" y="12795"/>
                </a:cubicBezTo>
                <a:cubicBezTo>
                  <a:pt x="17818" y="12905"/>
                  <a:pt x="17644" y="13006"/>
                  <a:pt x="17464" y="13106"/>
                </a:cubicBezTo>
                <a:cubicBezTo>
                  <a:pt x="17613" y="12623"/>
                  <a:pt x="17721" y="12118"/>
                  <a:pt x="17768" y="11590"/>
                </a:cubicBezTo>
                <a:close/>
                <a:moveTo>
                  <a:pt x="4743" y="11743"/>
                </a:moveTo>
                <a:lnTo>
                  <a:pt x="4743" y="11743"/>
                </a:lnTo>
                <a:cubicBezTo>
                  <a:pt x="4909" y="11925"/>
                  <a:pt x="5083" y="12097"/>
                  <a:pt x="5267" y="12261"/>
                </a:cubicBezTo>
                <a:cubicBezTo>
                  <a:pt x="5296" y="12549"/>
                  <a:pt x="5348" y="12828"/>
                  <a:pt x="5416" y="13099"/>
                </a:cubicBezTo>
                <a:cubicBezTo>
                  <a:pt x="5318" y="13095"/>
                  <a:pt x="5220" y="13092"/>
                  <a:pt x="5121" y="13092"/>
                </a:cubicBezTo>
                <a:cubicBezTo>
                  <a:pt x="5052" y="13092"/>
                  <a:pt x="4983" y="13094"/>
                  <a:pt x="4913" y="13095"/>
                </a:cubicBezTo>
                <a:cubicBezTo>
                  <a:pt x="4876" y="13097"/>
                  <a:pt x="4845" y="13110"/>
                  <a:pt x="4816" y="13130"/>
                </a:cubicBezTo>
                <a:cubicBezTo>
                  <a:pt x="4754" y="12675"/>
                  <a:pt x="4731" y="12209"/>
                  <a:pt x="4743" y="11743"/>
                </a:cubicBezTo>
                <a:close/>
                <a:moveTo>
                  <a:pt x="5737" y="12644"/>
                </a:moveTo>
                <a:lnTo>
                  <a:pt x="5737" y="12644"/>
                </a:lnTo>
                <a:cubicBezTo>
                  <a:pt x="5803" y="12693"/>
                  <a:pt x="5868" y="12741"/>
                  <a:pt x="5934" y="12789"/>
                </a:cubicBezTo>
                <a:cubicBezTo>
                  <a:pt x="5934" y="12791"/>
                  <a:pt x="5938" y="12795"/>
                  <a:pt x="5938" y="12797"/>
                </a:cubicBezTo>
                <a:cubicBezTo>
                  <a:pt x="5940" y="12907"/>
                  <a:pt x="5942" y="13023"/>
                  <a:pt x="5948" y="13132"/>
                </a:cubicBezTo>
                <a:lnTo>
                  <a:pt x="5855" y="13126"/>
                </a:lnTo>
                <a:cubicBezTo>
                  <a:pt x="5808" y="12971"/>
                  <a:pt x="5768" y="12809"/>
                  <a:pt x="5737" y="12644"/>
                </a:cubicBezTo>
                <a:close/>
                <a:moveTo>
                  <a:pt x="15631" y="12981"/>
                </a:moveTo>
                <a:cubicBezTo>
                  <a:pt x="15515" y="13085"/>
                  <a:pt x="15391" y="13180"/>
                  <a:pt x="15250" y="13263"/>
                </a:cubicBezTo>
                <a:cubicBezTo>
                  <a:pt x="15256" y="13222"/>
                  <a:pt x="15263" y="13180"/>
                  <a:pt x="15267" y="13137"/>
                </a:cubicBezTo>
                <a:cubicBezTo>
                  <a:pt x="15387" y="13087"/>
                  <a:pt x="15509" y="13035"/>
                  <a:pt x="15631" y="12981"/>
                </a:cubicBezTo>
                <a:close/>
                <a:moveTo>
                  <a:pt x="14070" y="10730"/>
                </a:moveTo>
                <a:cubicBezTo>
                  <a:pt x="14329" y="11122"/>
                  <a:pt x="14532" y="11524"/>
                  <a:pt x="14658" y="11880"/>
                </a:cubicBezTo>
                <a:cubicBezTo>
                  <a:pt x="14766" y="12188"/>
                  <a:pt x="14826" y="12522"/>
                  <a:pt x="14826" y="12843"/>
                </a:cubicBezTo>
                <a:cubicBezTo>
                  <a:pt x="14631" y="12921"/>
                  <a:pt x="14439" y="12988"/>
                  <a:pt x="14246" y="13048"/>
                </a:cubicBezTo>
                <a:cubicBezTo>
                  <a:pt x="13848" y="13170"/>
                  <a:pt x="13445" y="13263"/>
                  <a:pt x="13035" y="13337"/>
                </a:cubicBezTo>
                <a:cubicBezTo>
                  <a:pt x="12625" y="13066"/>
                  <a:pt x="12331" y="12619"/>
                  <a:pt x="12146" y="12105"/>
                </a:cubicBezTo>
                <a:cubicBezTo>
                  <a:pt x="12312" y="11956"/>
                  <a:pt x="12434" y="11755"/>
                  <a:pt x="12504" y="11538"/>
                </a:cubicBezTo>
                <a:cubicBezTo>
                  <a:pt x="13037" y="11296"/>
                  <a:pt x="13561" y="11029"/>
                  <a:pt x="14070" y="10730"/>
                </a:cubicBezTo>
                <a:close/>
                <a:moveTo>
                  <a:pt x="7909" y="13222"/>
                </a:moveTo>
                <a:cubicBezTo>
                  <a:pt x="7961" y="13288"/>
                  <a:pt x="8019" y="13354"/>
                  <a:pt x="8081" y="13412"/>
                </a:cubicBezTo>
                <a:cubicBezTo>
                  <a:pt x="7963" y="13369"/>
                  <a:pt x="7845" y="13325"/>
                  <a:pt x="7729" y="13275"/>
                </a:cubicBezTo>
                <a:cubicBezTo>
                  <a:pt x="7787" y="13257"/>
                  <a:pt x="7847" y="13240"/>
                  <a:pt x="7909" y="13222"/>
                </a:cubicBezTo>
                <a:close/>
                <a:moveTo>
                  <a:pt x="17307" y="11938"/>
                </a:moveTo>
                <a:lnTo>
                  <a:pt x="17307" y="11938"/>
                </a:lnTo>
                <a:cubicBezTo>
                  <a:pt x="17234" y="12437"/>
                  <a:pt x="17104" y="12915"/>
                  <a:pt x="16930" y="13371"/>
                </a:cubicBezTo>
                <a:cubicBezTo>
                  <a:pt x="16810" y="13427"/>
                  <a:pt x="16685" y="13478"/>
                  <a:pt x="16563" y="13524"/>
                </a:cubicBezTo>
                <a:cubicBezTo>
                  <a:pt x="16660" y="13151"/>
                  <a:pt x="16718" y="12766"/>
                  <a:pt x="16733" y="12373"/>
                </a:cubicBezTo>
                <a:cubicBezTo>
                  <a:pt x="16930" y="12240"/>
                  <a:pt x="17122" y="12093"/>
                  <a:pt x="17307" y="11938"/>
                </a:cubicBezTo>
                <a:close/>
                <a:moveTo>
                  <a:pt x="9262" y="12789"/>
                </a:moveTo>
                <a:cubicBezTo>
                  <a:pt x="9278" y="13039"/>
                  <a:pt x="9307" y="13288"/>
                  <a:pt x="9344" y="13532"/>
                </a:cubicBezTo>
                <a:cubicBezTo>
                  <a:pt x="9315" y="13530"/>
                  <a:pt x="9289" y="13530"/>
                  <a:pt x="9262" y="13530"/>
                </a:cubicBezTo>
                <a:cubicBezTo>
                  <a:pt x="8968" y="13514"/>
                  <a:pt x="8674" y="13482"/>
                  <a:pt x="8375" y="13449"/>
                </a:cubicBezTo>
                <a:cubicBezTo>
                  <a:pt x="8458" y="13366"/>
                  <a:pt x="8487" y="13215"/>
                  <a:pt x="8375" y="13112"/>
                </a:cubicBezTo>
                <a:cubicBezTo>
                  <a:pt x="8363" y="13106"/>
                  <a:pt x="8355" y="13095"/>
                  <a:pt x="8344" y="13085"/>
                </a:cubicBezTo>
                <a:cubicBezTo>
                  <a:pt x="8651" y="12988"/>
                  <a:pt x="8957" y="12890"/>
                  <a:pt x="9262" y="12789"/>
                </a:cubicBezTo>
                <a:close/>
                <a:moveTo>
                  <a:pt x="10883" y="12217"/>
                </a:moveTo>
                <a:cubicBezTo>
                  <a:pt x="11064" y="12322"/>
                  <a:pt x="11261" y="12388"/>
                  <a:pt x="11465" y="12388"/>
                </a:cubicBezTo>
                <a:cubicBezTo>
                  <a:pt x="11571" y="12388"/>
                  <a:pt x="11679" y="12370"/>
                  <a:pt x="11788" y="12331"/>
                </a:cubicBezTo>
                <a:cubicBezTo>
                  <a:pt x="11947" y="12751"/>
                  <a:pt x="12177" y="13132"/>
                  <a:pt x="12475" y="13424"/>
                </a:cubicBezTo>
                <a:cubicBezTo>
                  <a:pt x="12022" y="13487"/>
                  <a:pt x="11571" y="13524"/>
                  <a:pt x="11115" y="13543"/>
                </a:cubicBezTo>
                <a:cubicBezTo>
                  <a:pt x="10881" y="13263"/>
                  <a:pt x="10707" y="12936"/>
                  <a:pt x="10639" y="12580"/>
                </a:cubicBezTo>
                <a:cubicBezTo>
                  <a:pt x="10616" y="12462"/>
                  <a:pt x="10521" y="12408"/>
                  <a:pt x="10427" y="12408"/>
                </a:cubicBezTo>
                <a:cubicBezTo>
                  <a:pt x="10308" y="12408"/>
                  <a:pt x="10189" y="12494"/>
                  <a:pt x="10218" y="12644"/>
                </a:cubicBezTo>
                <a:cubicBezTo>
                  <a:pt x="10287" y="12979"/>
                  <a:pt x="10425" y="13286"/>
                  <a:pt x="10618" y="13557"/>
                </a:cubicBezTo>
                <a:cubicBezTo>
                  <a:pt x="10530" y="13559"/>
                  <a:pt x="10442" y="13560"/>
                  <a:pt x="10354" y="13560"/>
                </a:cubicBezTo>
                <a:cubicBezTo>
                  <a:pt x="10168" y="13560"/>
                  <a:pt x="9983" y="13556"/>
                  <a:pt x="9796" y="13549"/>
                </a:cubicBezTo>
                <a:cubicBezTo>
                  <a:pt x="9750" y="13253"/>
                  <a:pt x="9717" y="12950"/>
                  <a:pt x="9697" y="12644"/>
                </a:cubicBezTo>
                <a:cubicBezTo>
                  <a:pt x="10094" y="12507"/>
                  <a:pt x="10494" y="12364"/>
                  <a:pt x="10883" y="12217"/>
                </a:cubicBezTo>
                <a:close/>
                <a:moveTo>
                  <a:pt x="14780" y="13323"/>
                </a:moveTo>
                <a:lnTo>
                  <a:pt x="14780" y="13323"/>
                </a:lnTo>
                <a:cubicBezTo>
                  <a:pt x="14766" y="13381"/>
                  <a:pt x="14751" y="13443"/>
                  <a:pt x="14731" y="13503"/>
                </a:cubicBezTo>
                <a:cubicBezTo>
                  <a:pt x="14469" y="13589"/>
                  <a:pt x="14224" y="13629"/>
                  <a:pt x="13998" y="13629"/>
                </a:cubicBezTo>
                <a:cubicBezTo>
                  <a:pt x="13919" y="13629"/>
                  <a:pt x="13843" y="13624"/>
                  <a:pt x="13770" y="13615"/>
                </a:cubicBezTo>
                <a:cubicBezTo>
                  <a:pt x="14111" y="13532"/>
                  <a:pt x="14449" y="13437"/>
                  <a:pt x="14780" y="13323"/>
                </a:cubicBezTo>
                <a:close/>
                <a:moveTo>
                  <a:pt x="4874" y="13505"/>
                </a:moveTo>
                <a:lnTo>
                  <a:pt x="4874" y="13505"/>
                </a:lnTo>
                <a:cubicBezTo>
                  <a:pt x="4977" y="13555"/>
                  <a:pt x="5068" y="13557"/>
                  <a:pt x="5207" y="13582"/>
                </a:cubicBezTo>
                <a:cubicBezTo>
                  <a:pt x="5220" y="13584"/>
                  <a:pt x="5231" y="13585"/>
                  <a:pt x="5243" y="13585"/>
                </a:cubicBezTo>
                <a:cubicBezTo>
                  <a:pt x="5303" y="13585"/>
                  <a:pt x="5348" y="13558"/>
                  <a:pt x="5381" y="13522"/>
                </a:cubicBezTo>
                <a:lnTo>
                  <a:pt x="5483" y="13530"/>
                </a:lnTo>
                <a:cubicBezTo>
                  <a:pt x="5292" y="13588"/>
                  <a:pt x="5102" y="13650"/>
                  <a:pt x="4913" y="13710"/>
                </a:cubicBezTo>
                <a:cubicBezTo>
                  <a:pt x="4899" y="13640"/>
                  <a:pt x="4886" y="13574"/>
                  <a:pt x="4874" y="13505"/>
                </a:cubicBezTo>
                <a:close/>
                <a:moveTo>
                  <a:pt x="4327" y="12453"/>
                </a:moveTo>
                <a:cubicBezTo>
                  <a:pt x="4354" y="12905"/>
                  <a:pt x="4408" y="13356"/>
                  <a:pt x="4499" y="13801"/>
                </a:cubicBezTo>
                <a:cubicBezTo>
                  <a:pt x="4422" y="13613"/>
                  <a:pt x="4354" y="13418"/>
                  <a:pt x="4286" y="13224"/>
                </a:cubicBezTo>
                <a:cubicBezTo>
                  <a:pt x="4288" y="12967"/>
                  <a:pt x="4304" y="12708"/>
                  <a:pt x="4327" y="12453"/>
                </a:cubicBezTo>
                <a:close/>
                <a:moveTo>
                  <a:pt x="16257" y="12921"/>
                </a:moveTo>
                <a:lnTo>
                  <a:pt x="16257" y="12921"/>
                </a:lnTo>
                <a:cubicBezTo>
                  <a:pt x="16226" y="13182"/>
                  <a:pt x="16170" y="13439"/>
                  <a:pt x="16095" y="13687"/>
                </a:cubicBezTo>
                <a:cubicBezTo>
                  <a:pt x="15838" y="13768"/>
                  <a:pt x="15577" y="13834"/>
                  <a:pt x="15312" y="13886"/>
                </a:cubicBezTo>
                <a:lnTo>
                  <a:pt x="15049" y="13934"/>
                </a:lnTo>
                <a:cubicBezTo>
                  <a:pt x="15070" y="13892"/>
                  <a:pt x="15091" y="13853"/>
                  <a:pt x="15107" y="13812"/>
                </a:cubicBezTo>
                <a:cubicBezTo>
                  <a:pt x="15592" y="13607"/>
                  <a:pt x="15973" y="13298"/>
                  <a:pt x="16257" y="12921"/>
                </a:cubicBezTo>
                <a:close/>
                <a:moveTo>
                  <a:pt x="10982" y="13969"/>
                </a:moveTo>
                <a:cubicBezTo>
                  <a:pt x="11016" y="14006"/>
                  <a:pt x="11053" y="14039"/>
                  <a:pt x="11090" y="14073"/>
                </a:cubicBezTo>
                <a:cubicBezTo>
                  <a:pt x="10842" y="14050"/>
                  <a:pt x="10591" y="14019"/>
                  <a:pt x="10345" y="13979"/>
                </a:cubicBezTo>
                <a:cubicBezTo>
                  <a:pt x="10527" y="13979"/>
                  <a:pt x="10705" y="13979"/>
                  <a:pt x="10887" y="13975"/>
                </a:cubicBezTo>
                <a:cubicBezTo>
                  <a:pt x="10916" y="13971"/>
                  <a:pt x="10949" y="13971"/>
                  <a:pt x="10982" y="13969"/>
                </a:cubicBezTo>
                <a:close/>
                <a:moveTo>
                  <a:pt x="12941" y="13781"/>
                </a:moveTo>
                <a:cubicBezTo>
                  <a:pt x="13240" y="13952"/>
                  <a:pt x="13585" y="14048"/>
                  <a:pt x="13975" y="14048"/>
                </a:cubicBezTo>
                <a:cubicBezTo>
                  <a:pt x="14127" y="14048"/>
                  <a:pt x="14287" y="14033"/>
                  <a:pt x="14453" y="14002"/>
                </a:cubicBezTo>
                <a:lnTo>
                  <a:pt x="14453" y="14002"/>
                </a:lnTo>
                <a:cubicBezTo>
                  <a:pt x="14449" y="14008"/>
                  <a:pt x="14443" y="14017"/>
                  <a:pt x="14441" y="14021"/>
                </a:cubicBezTo>
                <a:cubicBezTo>
                  <a:pt x="13834" y="14101"/>
                  <a:pt x="13194" y="14142"/>
                  <a:pt x="12541" y="14142"/>
                </a:cubicBezTo>
                <a:cubicBezTo>
                  <a:pt x="12296" y="14142"/>
                  <a:pt x="12049" y="14136"/>
                  <a:pt x="11800" y="14124"/>
                </a:cubicBezTo>
                <a:cubicBezTo>
                  <a:pt x="11707" y="14071"/>
                  <a:pt x="11618" y="14010"/>
                  <a:pt x="11533" y="13944"/>
                </a:cubicBezTo>
                <a:cubicBezTo>
                  <a:pt x="12003" y="13913"/>
                  <a:pt x="12475" y="13857"/>
                  <a:pt x="12941" y="13781"/>
                </a:cubicBezTo>
                <a:close/>
                <a:moveTo>
                  <a:pt x="19408" y="12252"/>
                </a:moveTo>
                <a:cubicBezTo>
                  <a:pt x="19280" y="12613"/>
                  <a:pt x="19118" y="12961"/>
                  <a:pt x="18905" y="13296"/>
                </a:cubicBezTo>
                <a:cubicBezTo>
                  <a:pt x="18708" y="13609"/>
                  <a:pt x="18483" y="13897"/>
                  <a:pt x="18238" y="14162"/>
                </a:cubicBezTo>
                <a:cubicBezTo>
                  <a:pt x="18290" y="13979"/>
                  <a:pt x="18334" y="13795"/>
                  <a:pt x="18363" y="13613"/>
                </a:cubicBezTo>
                <a:cubicBezTo>
                  <a:pt x="18510" y="13358"/>
                  <a:pt x="18638" y="13089"/>
                  <a:pt x="18750" y="12805"/>
                </a:cubicBezTo>
                <a:cubicBezTo>
                  <a:pt x="18978" y="12631"/>
                  <a:pt x="19197" y="12447"/>
                  <a:pt x="19408" y="12252"/>
                </a:cubicBezTo>
                <a:close/>
                <a:moveTo>
                  <a:pt x="17971" y="13333"/>
                </a:moveTo>
                <a:cubicBezTo>
                  <a:pt x="17965" y="13377"/>
                  <a:pt x="17959" y="13420"/>
                  <a:pt x="17953" y="13464"/>
                </a:cubicBezTo>
                <a:cubicBezTo>
                  <a:pt x="17611" y="14033"/>
                  <a:pt x="17174" y="14524"/>
                  <a:pt x="16667" y="14949"/>
                </a:cubicBezTo>
                <a:cubicBezTo>
                  <a:pt x="16731" y="14812"/>
                  <a:pt x="16795" y="14679"/>
                  <a:pt x="16853" y="14547"/>
                </a:cubicBezTo>
                <a:cubicBezTo>
                  <a:pt x="16863" y="14520"/>
                  <a:pt x="16865" y="14497"/>
                  <a:pt x="16868" y="14476"/>
                </a:cubicBezTo>
                <a:cubicBezTo>
                  <a:pt x="17006" y="14234"/>
                  <a:pt x="17131" y="13982"/>
                  <a:pt x="17238" y="13721"/>
                </a:cubicBezTo>
                <a:cubicBezTo>
                  <a:pt x="17489" y="13605"/>
                  <a:pt x="17733" y="13474"/>
                  <a:pt x="17971" y="13333"/>
                </a:cubicBezTo>
                <a:close/>
                <a:moveTo>
                  <a:pt x="17632" y="14605"/>
                </a:moveTo>
                <a:lnTo>
                  <a:pt x="17632" y="14605"/>
                </a:lnTo>
                <a:cubicBezTo>
                  <a:pt x="17598" y="14673"/>
                  <a:pt x="17570" y="14744"/>
                  <a:pt x="17536" y="14814"/>
                </a:cubicBezTo>
                <a:cubicBezTo>
                  <a:pt x="17391" y="14930"/>
                  <a:pt x="17242" y="15042"/>
                  <a:pt x="17091" y="15147"/>
                </a:cubicBezTo>
                <a:lnTo>
                  <a:pt x="17085" y="15141"/>
                </a:lnTo>
                <a:cubicBezTo>
                  <a:pt x="17278" y="14973"/>
                  <a:pt x="17462" y="14795"/>
                  <a:pt x="17632" y="14605"/>
                </a:cubicBezTo>
                <a:close/>
                <a:moveTo>
                  <a:pt x="7156" y="13741"/>
                </a:moveTo>
                <a:cubicBezTo>
                  <a:pt x="7243" y="13754"/>
                  <a:pt x="7330" y="13770"/>
                  <a:pt x="7419" y="13783"/>
                </a:cubicBezTo>
                <a:cubicBezTo>
                  <a:pt x="7715" y="14423"/>
                  <a:pt x="8025" y="15065"/>
                  <a:pt x="8466" y="15593"/>
                </a:cubicBezTo>
                <a:cubicBezTo>
                  <a:pt x="7754" y="15379"/>
                  <a:pt x="7367" y="14611"/>
                  <a:pt x="7156" y="13741"/>
                </a:cubicBezTo>
                <a:close/>
                <a:moveTo>
                  <a:pt x="7916" y="13853"/>
                </a:moveTo>
                <a:lnTo>
                  <a:pt x="7916" y="13853"/>
                </a:lnTo>
                <a:cubicBezTo>
                  <a:pt x="7974" y="13861"/>
                  <a:pt x="8032" y="13866"/>
                  <a:pt x="8092" y="13872"/>
                </a:cubicBezTo>
                <a:cubicBezTo>
                  <a:pt x="8427" y="13988"/>
                  <a:pt x="8769" y="14091"/>
                  <a:pt x="9121" y="14178"/>
                </a:cubicBezTo>
                <a:cubicBezTo>
                  <a:pt x="8930" y="14663"/>
                  <a:pt x="9028" y="15232"/>
                  <a:pt x="9264" y="15781"/>
                </a:cubicBezTo>
                <a:cubicBezTo>
                  <a:pt x="8647" y="15292"/>
                  <a:pt x="8261" y="14580"/>
                  <a:pt x="7916" y="13853"/>
                </a:cubicBezTo>
                <a:close/>
                <a:moveTo>
                  <a:pt x="16671" y="13955"/>
                </a:moveTo>
                <a:cubicBezTo>
                  <a:pt x="16298" y="14700"/>
                  <a:pt x="15791" y="15363"/>
                  <a:pt x="15180" y="15914"/>
                </a:cubicBezTo>
                <a:cubicBezTo>
                  <a:pt x="15074" y="15967"/>
                  <a:pt x="14967" y="16019"/>
                  <a:pt x="14857" y="16069"/>
                </a:cubicBezTo>
                <a:cubicBezTo>
                  <a:pt x="15559" y="15559"/>
                  <a:pt x="16079" y="14851"/>
                  <a:pt x="16389" y="14050"/>
                </a:cubicBezTo>
                <a:cubicBezTo>
                  <a:pt x="16484" y="14019"/>
                  <a:pt x="16578" y="13988"/>
                  <a:pt x="16671" y="13955"/>
                </a:cubicBezTo>
                <a:close/>
                <a:moveTo>
                  <a:pt x="9494" y="14354"/>
                </a:moveTo>
                <a:cubicBezTo>
                  <a:pt x="9641" y="15023"/>
                  <a:pt x="9846" y="15636"/>
                  <a:pt x="10080" y="16139"/>
                </a:cubicBezTo>
                <a:cubicBezTo>
                  <a:pt x="10096" y="16177"/>
                  <a:pt x="10117" y="16210"/>
                  <a:pt x="10136" y="16249"/>
                </a:cubicBezTo>
                <a:cubicBezTo>
                  <a:pt x="10080" y="16228"/>
                  <a:pt x="10022" y="16210"/>
                  <a:pt x="9966" y="16187"/>
                </a:cubicBezTo>
                <a:cubicBezTo>
                  <a:pt x="9949" y="16183"/>
                  <a:pt x="9937" y="16174"/>
                  <a:pt x="9920" y="16168"/>
                </a:cubicBezTo>
                <a:cubicBezTo>
                  <a:pt x="9541" y="15553"/>
                  <a:pt x="9299" y="14872"/>
                  <a:pt x="9494" y="14354"/>
                </a:cubicBezTo>
                <a:close/>
                <a:moveTo>
                  <a:pt x="16957" y="15744"/>
                </a:moveTo>
                <a:lnTo>
                  <a:pt x="16957" y="15744"/>
                </a:lnTo>
                <a:cubicBezTo>
                  <a:pt x="16770" y="15984"/>
                  <a:pt x="16565" y="16212"/>
                  <a:pt x="16344" y="16423"/>
                </a:cubicBezTo>
                <a:cubicBezTo>
                  <a:pt x="16553" y="16218"/>
                  <a:pt x="16743" y="16000"/>
                  <a:pt x="16913" y="15771"/>
                </a:cubicBezTo>
                <a:cubicBezTo>
                  <a:pt x="16928" y="15760"/>
                  <a:pt x="16940" y="15752"/>
                  <a:pt x="16957" y="15744"/>
                </a:cubicBezTo>
                <a:close/>
                <a:moveTo>
                  <a:pt x="5698" y="13903"/>
                </a:moveTo>
                <a:cubicBezTo>
                  <a:pt x="5779" y="14075"/>
                  <a:pt x="5870" y="14240"/>
                  <a:pt x="5973" y="14402"/>
                </a:cubicBezTo>
                <a:cubicBezTo>
                  <a:pt x="6002" y="14447"/>
                  <a:pt x="6040" y="14468"/>
                  <a:pt x="6081" y="14483"/>
                </a:cubicBezTo>
                <a:cubicBezTo>
                  <a:pt x="6193" y="15166"/>
                  <a:pt x="6371" y="15831"/>
                  <a:pt x="6603" y="16460"/>
                </a:cubicBezTo>
                <a:cubicBezTo>
                  <a:pt x="6174" y="16158"/>
                  <a:pt x="5779" y="15810"/>
                  <a:pt x="5425" y="15421"/>
                </a:cubicBezTo>
                <a:cubicBezTo>
                  <a:pt x="5435" y="15381"/>
                  <a:pt x="5435" y="15338"/>
                  <a:pt x="5414" y="15292"/>
                </a:cubicBezTo>
                <a:cubicBezTo>
                  <a:pt x="5246" y="14909"/>
                  <a:pt x="5114" y="14520"/>
                  <a:pt x="5008" y="14122"/>
                </a:cubicBezTo>
                <a:cubicBezTo>
                  <a:pt x="5238" y="14048"/>
                  <a:pt x="5468" y="13975"/>
                  <a:pt x="5698" y="13903"/>
                </a:cubicBezTo>
                <a:close/>
                <a:moveTo>
                  <a:pt x="21434" y="9442"/>
                </a:moveTo>
                <a:cubicBezTo>
                  <a:pt x="21320" y="11445"/>
                  <a:pt x="20477" y="13596"/>
                  <a:pt x="19497" y="14661"/>
                </a:cubicBezTo>
                <a:cubicBezTo>
                  <a:pt x="18766" y="15460"/>
                  <a:pt x="17837" y="16027"/>
                  <a:pt x="16865" y="16495"/>
                </a:cubicBezTo>
                <a:cubicBezTo>
                  <a:pt x="17269" y="16069"/>
                  <a:pt x="17617" y="15593"/>
                  <a:pt x="17878" y="15075"/>
                </a:cubicBezTo>
                <a:cubicBezTo>
                  <a:pt x="18470" y="14582"/>
                  <a:pt x="18988" y="14008"/>
                  <a:pt x="19379" y="13327"/>
                </a:cubicBezTo>
                <a:cubicBezTo>
                  <a:pt x="19690" y="12785"/>
                  <a:pt x="19899" y="12209"/>
                  <a:pt x="20021" y="11621"/>
                </a:cubicBezTo>
                <a:cubicBezTo>
                  <a:pt x="20599" y="10969"/>
                  <a:pt x="21079" y="10231"/>
                  <a:pt x="21434" y="9442"/>
                </a:cubicBezTo>
                <a:close/>
                <a:moveTo>
                  <a:pt x="15903" y="14191"/>
                </a:moveTo>
                <a:cubicBezTo>
                  <a:pt x="15619" y="14814"/>
                  <a:pt x="15167" y="15367"/>
                  <a:pt x="14544" y="15791"/>
                </a:cubicBezTo>
                <a:cubicBezTo>
                  <a:pt x="14502" y="15755"/>
                  <a:pt x="14445" y="15735"/>
                  <a:pt x="14389" y="15735"/>
                </a:cubicBezTo>
                <a:cubicBezTo>
                  <a:pt x="14312" y="15735"/>
                  <a:pt x="14235" y="15773"/>
                  <a:pt x="14194" y="15864"/>
                </a:cubicBezTo>
                <a:cubicBezTo>
                  <a:pt x="14169" y="15926"/>
                  <a:pt x="14138" y="15986"/>
                  <a:pt x="14107" y="16046"/>
                </a:cubicBezTo>
                <a:cubicBezTo>
                  <a:pt x="13441" y="16378"/>
                  <a:pt x="12659" y="16537"/>
                  <a:pt x="11884" y="16537"/>
                </a:cubicBezTo>
                <a:cubicBezTo>
                  <a:pt x="11499" y="16537"/>
                  <a:pt x="11116" y="16498"/>
                  <a:pt x="10748" y="16421"/>
                </a:cubicBezTo>
                <a:cubicBezTo>
                  <a:pt x="10581" y="16187"/>
                  <a:pt x="10436" y="15916"/>
                  <a:pt x="10314" y="15597"/>
                </a:cubicBezTo>
                <a:cubicBezTo>
                  <a:pt x="10177" y="15234"/>
                  <a:pt x="10051" y="14814"/>
                  <a:pt x="9947" y="14352"/>
                </a:cubicBezTo>
                <a:lnTo>
                  <a:pt x="9947" y="14352"/>
                </a:lnTo>
                <a:cubicBezTo>
                  <a:pt x="10572" y="14464"/>
                  <a:pt x="11214" y="14534"/>
                  <a:pt x="11850" y="14561"/>
                </a:cubicBezTo>
                <a:cubicBezTo>
                  <a:pt x="12304" y="14775"/>
                  <a:pt x="12800" y="14891"/>
                  <a:pt x="13270" y="14891"/>
                </a:cubicBezTo>
                <a:cubicBezTo>
                  <a:pt x="13798" y="14891"/>
                  <a:pt x="14293" y="14744"/>
                  <a:pt x="14660" y="14427"/>
                </a:cubicBezTo>
                <a:cubicBezTo>
                  <a:pt x="15085" y="14365"/>
                  <a:pt x="15499" y="14288"/>
                  <a:pt x="15892" y="14195"/>
                </a:cubicBezTo>
                <a:cubicBezTo>
                  <a:pt x="15894" y="14191"/>
                  <a:pt x="15900" y="14191"/>
                  <a:pt x="15903" y="14191"/>
                </a:cubicBezTo>
                <a:close/>
                <a:moveTo>
                  <a:pt x="11212" y="16922"/>
                </a:moveTo>
                <a:cubicBezTo>
                  <a:pt x="11415" y="16944"/>
                  <a:pt x="11621" y="16954"/>
                  <a:pt x="11825" y="16954"/>
                </a:cubicBezTo>
                <a:cubicBezTo>
                  <a:pt x="11971" y="16954"/>
                  <a:pt x="12116" y="16949"/>
                  <a:pt x="12260" y="16939"/>
                </a:cubicBezTo>
                <a:lnTo>
                  <a:pt x="12260" y="16939"/>
                </a:lnTo>
                <a:cubicBezTo>
                  <a:pt x="12032" y="16992"/>
                  <a:pt x="11800" y="17042"/>
                  <a:pt x="11571" y="17086"/>
                </a:cubicBezTo>
                <a:cubicBezTo>
                  <a:pt x="11533" y="17094"/>
                  <a:pt x="11498" y="17098"/>
                  <a:pt x="11461" y="17106"/>
                </a:cubicBezTo>
                <a:cubicBezTo>
                  <a:pt x="11376" y="17052"/>
                  <a:pt x="11293" y="16990"/>
                  <a:pt x="11212" y="16922"/>
                </a:cubicBezTo>
                <a:close/>
                <a:moveTo>
                  <a:pt x="15843" y="16854"/>
                </a:moveTo>
                <a:cubicBezTo>
                  <a:pt x="15739" y="16936"/>
                  <a:pt x="15633" y="17015"/>
                  <a:pt x="15522" y="17094"/>
                </a:cubicBezTo>
                <a:cubicBezTo>
                  <a:pt x="15507" y="17102"/>
                  <a:pt x="15490" y="17106"/>
                  <a:pt x="15474" y="17115"/>
                </a:cubicBezTo>
                <a:cubicBezTo>
                  <a:pt x="15600" y="17032"/>
                  <a:pt x="15724" y="16947"/>
                  <a:pt x="15843" y="16854"/>
                </a:cubicBezTo>
                <a:close/>
                <a:moveTo>
                  <a:pt x="10345" y="16763"/>
                </a:moveTo>
                <a:lnTo>
                  <a:pt x="10345" y="16763"/>
                </a:lnTo>
                <a:cubicBezTo>
                  <a:pt x="10390" y="16775"/>
                  <a:pt x="10434" y="16787"/>
                  <a:pt x="10475" y="16796"/>
                </a:cubicBezTo>
                <a:cubicBezTo>
                  <a:pt x="10591" y="16951"/>
                  <a:pt x="10717" y="17088"/>
                  <a:pt x="10850" y="17210"/>
                </a:cubicBezTo>
                <a:cubicBezTo>
                  <a:pt x="10821" y="17216"/>
                  <a:pt x="10790" y="17218"/>
                  <a:pt x="10759" y="17222"/>
                </a:cubicBezTo>
                <a:cubicBezTo>
                  <a:pt x="10622" y="17086"/>
                  <a:pt x="10483" y="16930"/>
                  <a:pt x="10345" y="16763"/>
                </a:cubicBezTo>
                <a:close/>
                <a:moveTo>
                  <a:pt x="7361" y="15265"/>
                </a:moveTo>
                <a:cubicBezTo>
                  <a:pt x="7697" y="15750"/>
                  <a:pt x="8166" y="16073"/>
                  <a:pt x="8821" y="16073"/>
                </a:cubicBezTo>
                <a:cubicBezTo>
                  <a:pt x="8835" y="16073"/>
                  <a:pt x="8850" y="16073"/>
                  <a:pt x="8864" y="16073"/>
                </a:cubicBezTo>
                <a:cubicBezTo>
                  <a:pt x="8887" y="16073"/>
                  <a:pt x="8912" y="16069"/>
                  <a:pt x="8932" y="16061"/>
                </a:cubicBezTo>
                <a:cubicBezTo>
                  <a:pt x="9121" y="16218"/>
                  <a:pt x="9328" y="16359"/>
                  <a:pt x="9564" y="16473"/>
                </a:cubicBezTo>
                <a:cubicBezTo>
                  <a:pt x="9595" y="16487"/>
                  <a:pt x="9630" y="16504"/>
                  <a:pt x="9668" y="16518"/>
                </a:cubicBezTo>
                <a:cubicBezTo>
                  <a:pt x="9852" y="16802"/>
                  <a:pt x="10055" y="17063"/>
                  <a:pt x="10254" y="17288"/>
                </a:cubicBezTo>
                <a:cubicBezTo>
                  <a:pt x="10061" y="17305"/>
                  <a:pt x="9866" y="17322"/>
                  <a:pt x="9672" y="17330"/>
                </a:cubicBezTo>
                <a:cubicBezTo>
                  <a:pt x="9038" y="17243"/>
                  <a:pt x="8435" y="17046"/>
                  <a:pt x="7901" y="16702"/>
                </a:cubicBezTo>
                <a:cubicBezTo>
                  <a:pt x="7696" y="16257"/>
                  <a:pt x="7510" y="15771"/>
                  <a:pt x="7361" y="15265"/>
                </a:cubicBezTo>
                <a:close/>
                <a:moveTo>
                  <a:pt x="14316" y="17071"/>
                </a:moveTo>
                <a:lnTo>
                  <a:pt x="14316" y="17071"/>
                </a:lnTo>
                <a:cubicBezTo>
                  <a:pt x="14211" y="17170"/>
                  <a:pt x="14097" y="17268"/>
                  <a:pt x="13979" y="17361"/>
                </a:cubicBezTo>
                <a:cubicBezTo>
                  <a:pt x="13840" y="17402"/>
                  <a:pt x="13699" y="17433"/>
                  <a:pt x="13561" y="17458"/>
                </a:cubicBezTo>
                <a:cubicBezTo>
                  <a:pt x="13821" y="17344"/>
                  <a:pt x="14072" y="17212"/>
                  <a:pt x="14316" y="17071"/>
                </a:cubicBezTo>
                <a:close/>
                <a:moveTo>
                  <a:pt x="9067" y="17955"/>
                </a:moveTo>
                <a:lnTo>
                  <a:pt x="9067" y="17955"/>
                </a:lnTo>
                <a:cubicBezTo>
                  <a:pt x="9533" y="18049"/>
                  <a:pt x="10018" y="18096"/>
                  <a:pt x="10518" y="18096"/>
                </a:cubicBezTo>
                <a:cubicBezTo>
                  <a:pt x="10528" y="18096"/>
                  <a:pt x="10539" y="18096"/>
                  <a:pt x="10550" y="18096"/>
                </a:cubicBezTo>
                <a:cubicBezTo>
                  <a:pt x="10755" y="18092"/>
                  <a:pt x="10953" y="18082"/>
                  <a:pt x="11150" y="18067"/>
                </a:cubicBezTo>
                <a:cubicBezTo>
                  <a:pt x="11239" y="18119"/>
                  <a:pt x="11328" y="18164"/>
                  <a:pt x="11419" y="18206"/>
                </a:cubicBezTo>
                <a:cubicBezTo>
                  <a:pt x="11127" y="18280"/>
                  <a:pt x="10830" y="18320"/>
                  <a:pt x="10534" y="18320"/>
                </a:cubicBezTo>
                <a:cubicBezTo>
                  <a:pt x="10027" y="18320"/>
                  <a:pt x="9525" y="18204"/>
                  <a:pt x="9067" y="17955"/>
                </a:cubicBezTo>
                <a:close/>
                <a:moveTo>
                  <a:pt x="13643" y="18396"/>
                </a:moveTo>
                <a:lnTo>
                  <a:pt x="13643" y="18396"/>
                </a:lnTo>
                <a:cubicBezTo>
                  <a:pt x="13155" y="18825"/>
                  <a:pt x="12620" y="19183"/>
                  <a:pt x="12043" y="19442"/>
                </a:cubicBezTo>
                <a:cubicBezTo>
                  <a:pt x="11270" y="19390"/>
                  <a:pt x="10562" y="19216"/>
                  <a:pt x="9941" y="18906"/>
                </a:cubicBezTo>
                <a:lnTo>
                  <a:pt x="9941" y="18906"/>
                </a:lnTo>
                <a:cubicBezTo>
                  <a:pt x="10187" y="18947"/>
                  <a:pt x="10437" y="18967"/>
                  <a:pt x="10690" y="18967"/>
                </a:cubicBezTo>
                <a:cubicBezTo>
                  <a:pt x="11434" y="18967"/>
                  <a:pt x="12196" y="18795"/>
                  <a:pt x="12902" y="18492"/>
                </a:cubicBezTo>
                <a:cubicBezTo>
                  <a:pt x="13148" y="18481"/>
                  <a:pt x="13397" y="18450"/>
                  <a:pt x="13643" y="18396"/>
                </a:cubicBezTo>
                <a:close/>
                <a:moveTo>
                  <a:pt x="19673" y="15087"/>
                </a:moveTo>
                <a:cubicBezTo>
                  <a:pt x="19232" y="17481"/>
                  <a:pt x="16540" y="18883"/>
                  <a:pt x="14103" y="19314"/>
                </a:cubicBezTo>
                <a:lnTo>
                  <a:pt x="14103" y="19314"/>
                </a:lnTo>
                <a:cubicBezTo>
                  <a:pt x="14246" y="19218"/>
                  <a:pt x="14387" y="19121"/>
                  <a:pt x="14521" y="19011"/>
                </a:cubicBezTo>
                <a:cubicBezTo>
                  <a:pt x="14693" y="18875"/>
                  <a:pt x="14552" y="18636"/>
                  <a:pt x="14380" y="18636"/>
                </a:cubicBezTo>
                <a:cubicBezTo>
                  <a:pt x="14339" y="18636"/>
                  <a:pt x="14295" y="18650"/>
                  <a:pt x="14254" y="18682"/>
                </a:cubicBezTo>
                <a:cubicBezTo>
                  <a:pt x="13873" y="18987"/>
                  <a:pt x="13457" y="19237"/>
                  <a:pt x="13020" y="19444"/>
                </a:cubicBezTo>
                <a:cubicBezTo>
                  <a:pt x="12995" y="19446"/>
                  <a:pt x="12972" y="19446"/>
                  <a:pt x="12950" y="19448"/>
                </a:cubicBezTo>
                <a:cubicBezTo>
                  <a:pt x="13532" y="19084"/>
                  <a:pt x="14068" y="18628"/>
                  <a:pt x="14548" y="18111"/>
                </a:cubicBezTo>
                <a:cubicBezTo>
                  <a:pt x="14931" y="17951"/>
                  <a:pt x="15302" y="17754"/>
                  <a:pt x="15640" y="17529"/>
                </a:cubicBezTo>
                <a:cubicBezTo>
                  <a:pt x="15664" y="17510"/>
                  <a:pt x="15691" y="17491"/>
                  <a:pt x="15714" y="17475"/>
                </a:cubicBezTo>
                <a:cubicBezTo>
                  <a:pt x="15869" y="17407"/>
                  <a:pt x="16019" y="17340"/>
                  <a:pt x="16161" y="17280"/>
                </a:cubicBezTo>
                <a:cubicBezTo>
                  <a:pt x="17443" y="16723"/>
                  <a:pt x="18698" y="16069"/>
                  <a:pt x="19673" y="15087"/>
                </a:cubicBezTo>
                <a:close/>
                <a:moveTo>
                  <a:pt x="3820" y="13785"/>
                </a:moveTo>
                <a:lnTo>
                  <a:pt x="3820" y="13785"/>
                </a:lnTo>
                <a:cubicBezTo>
                  <a:pt x="3840" y="13830"/>
                  <a:pt x="3863" y="13876"/>
                  <a:pt x="3884" y="13919"/>
                </a:cubicBezTo>
                <a:cubicBezTo>
                  <a:pt x="3903" y="14215"/>
                  <a:pt x="3929" y="14510"/>
                  <a:pt x="3973" y="14797"/>
                </a:cubicBezTo>
                <a:cubicBezTo>
                  <a:pt x="3991" y="14916"/>
                  <a:pt x="4081" y="14970"/>
                  <a:pt x="4173" y="14970"/>
                </a:cubicBezTo>
                <a:cubicBezTo>
                  <a:pt x="4279" y="14970"/>
                  <a:pt x="4387" y="14898"/>
                  <a:pt x="4389" y="14773"/>
                </a:cubicBezTo>
                <a:cubicBezTo>
                  <a:pt x="4503" y="14942"/>
                  <a:pt x="4627" y="15108"/>
                  <a:pt x="4754" y="15270"/>
                </a:cubicBezTo>
                <a:cubicBezTo>
                  <a:pt x="5141" y="15911"/>
                  <a:pt x="5630" y="16481"/>
                  <a:pt x="6274" y="16920"/>
                </a:cubicBezTo>
                <a:cubicBezTo>
                  <a:pt x="6462" y="17050"/>
                  <a:pt x="6659" y="17160"/>
                  <a:pt x="6864" y="17257"/>
                </a:cubicBezTo>
                <a:cubicBezTo>
                  <a:pt x="6876" y="17291"/>
                  <a:pt x="6886" y="17324"/>
                  <a:pt x="6897" y="17357"/>
                </a:cubicBezTo>
                <a:cubicBezTo>
                  <a:pt x="7205" y="18216"/>
                  <a:pt x="7682" y="19071"/>
                  <a:pt x="8367" y="19678"/>
                </a:cubicBezTo>
                <a:cubicBezTo>
                  <a:pt x="7048" y="19332"/>
                  <a:pt x="5826" y="18599"/>
                  <a:pt x="4801" y="17678"/>
                </a:cubicBezTo>
                <a:cubicBezTo>
                  <a:pt x="4431" y="17158"/>
                  <a:pt x="4143" y="16558"/>
                  <a:pt x="3967" y="15872"/>
                </a:cubicBezTo>
                <a:cubicBezTo>
                  <a:pt x="3791" y="15187"/>
                  <a:pt x="3758" y="14485"/>
                  <a:pt x="3820" y="13785"/>
                </a:cubicBezTo>
                <a:close/>
                <a:moveTo>
                  <a:pt x="7526" y="17510"/>
                </a:moveTo>
                <a:lnTo>
                  <a:pt x="7526" y="17510"/>
                </a:lnTo>
                <a:cubicBezTo>
                  <a:pt x="7549" y="17518"/>
                  <a:pt x="7574" y="17522"/>
                  <a:pt x="7597" y="17531"/>
                </a:cubicBezTo>
                <a:cubicBezTo>
                  <a:pt x="7854" y="17860"/>
                  <a:pt x="8143" y="18127"/>
                  <a:pt x="8464" y="18336"/>
                </a:cubicBezTo>
                <a:cubicBezTo>
                  <a:pt x="9166" y="19086"/>
                  <a:pt x="10080" y="19550"/>
                  <a:pt x="11134" y="19757"/>
                </a:cubicBezTo>
                <a:cubicBezTo>
                  <a:pt x="10755" y="19851"/>
                  <a:pt x="10359" y="19903"/>
                  <a:pt x="9949" y="19903"/>
                </a:cubicBezTo>
                <a:cubicBezTo>
                  <a:pt x="9830" y="19903"/>
                  <a:pt x="9709" y="19898"/>
                  <a:pt x="9587" y="19889"/>
                </a:cubicBezTo>
                <a:cubicBezTo>
                  <a:pt x="9533" y="19883"/>
                  <a:pt x="9473" y="19877"/>
                  <a:pt x="9413" y="19869"/>
                </a:cubicBezTo>
                <a:cubicBezTo>
                  <a:pt x="8736" y="19568"/>
                  <a:pt x="8232" y="19030"/>
                  <a:pt x="7854" y="18403"/>
                </a:cubicBezTo>
                <a:cubicBezTo>
                  <a:pt x="7926" y="18334"/>
                  <a:pt x="7961" y="18220"/>
                  <a:pt x="7891" y="18113"/>
                </a:cubicBezTo>
                <a:cubicBezTo>
                  <a:pt x="7762" y="17922"/>
                  <a:pt x="7642" y="17717"/>
                  <a:pt x="7526" y="17510"/>
                </a:cubicBezTo>
                <a:close/>
                <a:moveTo>
                  <a:pt x="18628" y="17692"/>
                </a:moveTo>
                <a:lnTo>
                  <a:pt x="18628" y="17692"/>
                </a:lnTo>
                <a:cubicBezTo>
                  <a:pt x="16785" y="19649"/>
                  <a:pt x="14335" y="20988"/>
                  <a:pt x="11605" y="20988"/>
                </a:cubicBezTo>
                <a:cubicBezTo>
                  <a:pt x="11457" y="20988"/>
                  <a:pt x="11308" y="20984"/>
                  <a:pt x="11158" y="20977"/>
                </a:cubicBezTo>
                <a:cubicBezTo>
                  <a:pt x="10086" y="20919"/>
                  <a:pt x="9046" y="20685"/>
                  <a:pt x="8054" y="20306"/>
                </a:cubicBezTo>
                <a:lnTo>
                  <a:pt x="8054" y="20306"/>
                </a:lnTo>
                <a:cubicBezTo>
                  <a:pt x="8670" y="20465"/>
                  <a:pt x="9310" y="20545"/>
                  <a:pt x="9951" y="20545"/>
                </a:cubicBezTo>
                <a:cubicBezTo>
                  <a:pt x="10082" y="20545"/>
                  <a:pt x="10214" y="20542"/>
                  <a:pt x="10345" y="20535"/>
                </a:cubicBezTo>
                <a:cubicBezTo>
                  <a:pt x="10452" y="20545"/>
                  <a:pt x="10559" y="20549"/>
                  <a:pt x="10666" y="20549"/>
                </a:cubicBezTo>
                <a:cubicBezTo>
                  <a:pt x="11613" y="20549"/>
                  <a:pt x="12563" y="20212"/>
                  <a:pt x="13424" y="19829"/>
                </a:cubicBezTo>
                <a:cubicBezTo>
                  <a:pt x="15242" y="19645"/>
                  <a:pt x="17275" y="18935"/>
                  <a:pt x="18628" y="17692"/>
                </a:cubicBezTo>
                <a:close/>
                <a:moveTo>
                  <a:pt x="11643" y="0"/>
                </a:moveTo>
                <a:cubicBezTo>
                  <a:pt x="10195" y="0"/>
                  <a:pt x="8767" y="358"/>
                  <a:pt x="7566" y="1118"/>
                </a:cubicBezTo>
                <a:cubicBezTo>
                  <a:pt x="6365" y="1878"/>
                  <a:pt x="5406" y="2934"/>
                  <a:pt x="4623" y="4118"/>
                </a:cubicBezTo>
                <a:cubicBezTo>
                  <a:pt x="2689" y="6390"/>
                  <a:pt x="1594" y="9268"/>
                  <a:pt x="1604" y="12221"/>
                </a:cubicBezTo>
                <a:cubicBezTo>
                  <a:pt x="1590" y="12602"/>
                  <a:pt x="1606" y="12977"/>
                  <a:pt x="1662" y="13348"/>
                </a:cubicBezTo>
                <a:cubicBezTo>
                  <a:pt x="1716" y="13895"/>
                  <a:pt x="1809" y="14443"/>
                  <a:pt x="1944" y="14986"/>
                </a:cubicBezTo>
                <a:cubicBezTo>
                  <a:pt x="1972" y="15103"/>
                  <a:pt x="2070" y="15156"/>
                  <a:pt x="2164" y="15156"/>
                </a:cubicBezTo>
                <a:cubicBezTo>
                  <a:pt x="2284" y="15156"/>
                  <a:pt x="2399" y="15071"/>
                  <a:pt x="2362" y="14922"/>
                </a:cubicBezTo>
                <a:cubicBezTo>
                  <a:pt x="2248" y="14454"/>
                  <a:pt x="2165" y="13982"/>
                  <a:pt x="2111" y="13511"/>
                </a:cubicBezTo>
                <a:cubicBezTo>
                  <a:pt x="2109" y="13503"/>
                  <a:pt x="2113" y="13499"/>
                  <a:pt x="2111" y="13493"/>
                </a:cubicBezTo>
                <a:cubicBezTo>
                  <a:pt x="2101" y="13443"/>
                  <a:pt x="2097" y="13395"/>
                  <a:pt x="2091" y="13346"/>
                </a:cubicBezTo>
                <a:cubicBezTo>
                  <a:pt x="2047" y="12930"/>
                  <a:pt x="2035" y="12515"/>
                  <a:pt x="2037" y="12101"/>
                </a:cubicBezTo>
                <a:cubicBezTo>
                  <a:pt x="2128" y="10552"/>
                  <a:pt x="2741" y="8966"/>
                  <a:pt x="3304" y="7593"/>
                </a:cubicBezTo>
                <a:cubicBezTo>
                  <a:pt x="3747" y="6516"/>
                  <a:pt x="4271" y="5431"/>
                  <a:pt x="4915" y="4437"/>
                </a:cubicBezTo>
                <a:cubicBezTo>
                  <a:pt x="5174" y="4131"/>
                  <a:pt x="5445" y="3827"/>
                  <a:pt x="5737" y="3541"/>
                </a:cubicBezTo>
                <a:cubicBezTo>
                  <a:pt x="6944" y="2354"/>
                  <a:pt x="8478" y="1407"/>
                  <a:pt x="10206" y="1407"/>
                </a:cubicBezTo>
                <a:cubicBezTo>
                  <a:pt x="10281" y="1407"/>
                  <a:pt x="10356" y="1408"/>
                  <a:pt x="10432" y="1412"/>
                </a:cubicBezTo>
                <a:cubicBezTo>
                  <a:pt x="11666" y="1472"/>
                  <a:pt x="12788" y="1971"/>
                  <a:pt x="13809" y="2640"/>
                </a:cubicBezTo>
                <a:cubicBezTo>
                  <a:pt x="13274" y="2472"/>
                  <a:pt x="12717" y="2383"/>
                  <a:pt x="12150" y="2383"/>
                </a:cubicBezTo>
                <a:cubicBezTo>
                  <a:pt x="11244" y="2383"/>
                  <a:pt x="10312" y="2611"/>
                  <a:pt x="9402" y="3116"/>
                </a:cubicBezTo>
                <a:cubicBezTo>
                  <a:pt x="9168" y="3232"/>
                  <a:pt x="8945" y="3375"/>
                  <a:pt x="8734" y="3532"/>
                </a:cubicBezTo>
                <a:cubicBezTo>
                  <a:pt x="6986" y="4736"/>
                  <a:pt x="5648" y="6556"/>
                  <a:pt x="4923" y="8585"/>
                </a:cubicBezTo>
                <a:cubicBezTo>
                  <a:pt x="4691" y="9080"/>
                  <a:pt x="4495" y="9598"/>
                  <a:pt x="4337" y="10126"/>
                </a:cubicBezTo>
                <a:cubicBezTo>
                  <a:pt x="4292" y="10254"/>
                  <a:pt x="4244" y="10378"/>
                  <a:pt x="4201" y="10496"/>
                </a:cubicBezTo>
                <a:cubicBezTo>
                  <a:pt x="4060" y="10871"/>
                  <a:pt x="3932" y="11254"/>
                  <a:pt x="3816" y="11646"/>
                </a:cubicBezTo>
                <a:cubicBezTo>
                  <a:pt x="3739" y="11372"/>
                  <a:pt x="3666" y="11101"/>
                  <a:pt x="3592" y="10840"/>
                </a:cubicBezTo>
                <a:cubicBezTo>
                  <a:pt x="3560" y="10726"/>
                  <a:pt x="3460" y="10675"/>
                  <a:pt x="3365" y="10675"/>
                </a:cubicBezTo>
                <a:cubicBezTo>
                  <a:pt x="3244" y="10675"/>
                  <a:pt x="3131" y="10758"/>
                  <a:pt x="3174" y="10904"/>
                </a:cubicBezTo>
                <a:cubicBezTo>
                  <a:pt x="3227" y="11089"/>
                  <a:pt x="3279" y="11277"/>
                  <a:pt x="3331" y="11468"/>
                </a:cubicBezTo>
                <a:cubicBezTo>
                  <a:pt x="3319" y="11466"/>
                  <a:pt x="3306" y="11465"/>
                  <a:pt x="3293" y="11465"/>
                </a:cubicBezTo>
                <a:cubicBezTo>
                  <a:pt x="3174" y="11465"/>
                  <a:pt x="3059" y="11552"/>
                  <a:pt x="3091" y="11700"/>
                </a:cubicBezTo>
                <a:cubicBezTo>
                  <a:pt x="3188" y="12159"/>
                  <a:pt x="3321" y="12611"/>
                  <a:pt x="3486" y="13041"/>
                </a:cubicBezTo>
                <a:cubicBezTo>
                  <a:pt x="3304" y="14118"/>
                  <a:pt x="3304" y="15214"/>
                  <a:pt x="3635" y="16270"/>
                </a:cubicBezTo>
                <a:cubicBezTo>
                  <a:pt x="3673" y="16386"/>
                  <a:pt x="3714" y="16497"/>
                  <a:pt x="3758" y="16609"/>
                </a:cubicBezTo>
                <a:cubicBezTo>
                  <a:pt x="3660" y="16493"/>
                  <a:pt x="3563" y="16371"/>
                  <a:pt x="3470" y="16253"/>
                </a:cubicBezTo>
                <a:cubicBezTo>
                  <a:pt x="3426" y="16196"/>
                  <a:pt x="3372" y="16173"/>
                  <a:pt x="3318" y="16173"/>
                </a:cubicBezTo>
                <a:cubicBezTo>
                  <a:pt x="3167" y="16173"/>
                  <a:pt x="3020" y="16361"/>
                  <a:pt x="3143" y="16518"/>
                </a:cubicBezTo>
                <a:cubicBezTo>
                  <a:pt x="3546" y="17046"/>
                  <a:pt x="4008" y="17549"/>
                  <a:pt x="4520" y="18007"/>
                </a:cubicBezTo>
                <a:cubicBezTo>
                  <a:pt x="4696" y="18243"/>
                  <a:pt x="4884" y="18463"/>
                  <a:pt x="5089" y="18668"/>
                </a:cubicBezTo>
                <a:cubicBezTo>
                  <a:pt x="3051" y="17146"/>
                  <a:pt x="1416" y="15027"/>
                  <a:pt x="457" y="12770"/>
                </a:cubicBezTo>
                <a:cubicBezTo>
                  <a:pt x="420" y="12683"/>
                  <a:pt x="350" y="12647"/>
                  <a:pt x="278" y="12647"/>
                </a:cubicBezTo>
                <a:cubicBezTo>
                  <a:pt x="142" y="12647"/>
                  <a:pt x="1" y="12777"/>
                  <a:pt x="70" y="12942"/>
                </a:cubicBezTo>
                <a:cubicBezTo>
                  <a:pt x="1973" y="17436"/>
                  <a:pt x="6532" y="21418"/>
                  <a:pt x="11603" y="21418"/>
                </a:cubicBezTo>
                <a:cubicBezTo>
                  <a:pt x="11700" y="21418"/>
                  <a:pt x="11798" y="21416"/>
                  <a:pt x="11896" y="21413"/>
                </a:cubicBezTo>
                <a:cubicBezTo>
                  <a:pt x="15060" y="21310"/>
                  <a:pt x="17787" y="19519"/>
                  <a:pt x="19704" y="17096"/>
                </a:cubicBezTo>
                <a:cubicBezTo>
                  <a:pt x="20713" y="15822"/>
                  <a:pt x="21523" y="14394"/>
                  <a:pt x="22247" y="12946"/>
                </a:cubicBezTo>
                <a:cubicBezTo>
                  <a:pt x="22852" y="11735"/>
                  <a:pt x="23334" y="10436"/>
                  <a:pt x="23049" y="9070"/>
                </a:cubicBezTo>
                <a:cubicBezTo>
                  <a:pt x="23024" y="8952"/>
                  <a:pt x="22928" y="8898"/>
                  <a:pt x="22834" y="8898"/>
                </a:cubicBezTo>
                <a:cubicBezTo>
                  <a:pt x="22715" y="8898"/>
                  <a:pt x="22598" y="8984"/>
                  <a:pt x="22630" y="9134"/>
                </a:cubicBezTo>
                <a:cubicBezTo>
                  <a:pt x="22922" y="10527"/>
                  <a:pt x="22351" y="11836"/>
                  <a:pt x="21721" y="13050"/>
                </a:cubicBezTo>
                <a:cubicBezTo>
                  <a:pt x="21069" y="14309"/>
                  <a:pt x="20361" y="15549"/>
                  <a:pt x="19497" y="16673"/>
                </a:cubicBezTo>
                <a:lnTo>
                  <a:pt x="19497" y="16673"/>
                </a:lnTo>
                <a:cubicBezTo>
                  <a:pt x="19860" y="16104"/>
                  <a:pt x="20096" y="15462"/>
                  <a:pt x="20154" y="14741"/>
                </a:cubicBezTo>
                <a:cubicBezTo>
                  <a:pt x="20158" y="14683"/>
                  <a:pt x="20139" y="14640"/>
                  <a:pt x="20112" y="14603"/>
                </a:cubicBezTo>
                <a:cubicBezTo>
                  <a:pt x="20247" y="14435"/>
                  <a:pt x="20375" y="14261"/>
                  <a:pt x="20495" y="14075"/>
                </a:cubicBezTo>
                <a:cubicBezTo>
                  <a:pt x="21371" y="12718"/>
                  <a:pt x="21997" y="10428"/>
                  <a:pt x="21812" y="8436"/>
                </a:cubicBezTo>
                <a:cubicBezTo>
                  <a:pt x="22107" y="7438"/>
                  <a:pt x="22200" y="6392"/>
                  <a:pt x="22032" y="5351"/>
                </a:cubicBezTo>
                <a:cubicBezTo>
                  <a:pt x="22013" y="5232"/>
                  <a:pt x="21921" y="5178"/>
                  <a:pt x="21828" y="5178"/>
                </a:cubicBezTo>
                <a:cubicBezTo>
                  <a:pt x="21710" y="5178"/>
                  <a:pt x="21591" y="5264"/>
                  <a:pt x="21614" y="5415"/>
                </a:cubicBezTo>
                <a:cubicBezTo>
                  <a:pt x="21719" y="6071"/>
                  <a:pt x="21717" y="6730"/>
                  <a:pt x="21624" y="7365"/>
                </a:cubicBezTo>
                <a:cubicBezTo>
                  <a:pt x="21282" y="6111"/>
                  <a:pt x="20512" y="5102"/>
                  <a:pt x="19145" y="4725"/>
                </a:cubicBezTo>
                <a:cubicBezTo>
                  <a:pt x="19203" y="4671"/>
                  <a:pt x="19232" y="4591"/>
                  <a:pt x="19191" y="4497"/>
                </a:cubicBezTo>
                <a:cubicBezTo>
                  <a:pt x="17948" y="1648"/>
                  <a:pt x="14750" y="0"/>
                  <a:pt x="1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0" name="Google Shape;1000;p49"/>
          <p:cNvSpPr/>
          <p:nvPr/>
        </p:nvSpPr>
        <p:spPr>
          <a:xfrm rot="1080725">
            <a:off x="2382115" y="1388934"/>
            <a:ext cx="848283" cy="885234"/>
          </a:xfrm>
          <a:custGeom>
            <a:avLst/>
            <a:gdLst/>
            <a:ahLst/>
            <a:cxnLst/>
            <a:rect l="l" t="t" r="r" b="b"/>
            <a:pathLst>
              <a:path w="6087" h="6352" extrusionOk="0">
                <a:moveTo>
                  <a:pt x="2226" y="1"/>
                </a:moveTo>
                <a:lnTo>
                  <a:pt x="1963" y="2204"/>
                </a:lnTo>
                <a:lnTo>
                  <a:pt x="0" y="3235"/>
                </a:lnTo>
                <a:lnTo>
                  <a:pt x="2013" y="4167"/>
                </a:lnTo>
                <a:lnTo>
                  <a:pt x="2386" y="6352"/>
                </a:lnTo>
                <a:lnTo>
                  <a:pt x="3893" y="4726"/>
                </a:lnTo>
                <a:lnTo>
                  <a:pt x="6086" y="5047"/>
                </a:lnTo>
                <a:lnTo>
                  <a:pt x="5007" y="3111"/>
                </a:lnTo>
                <a:lnTo>
                  <a:pt x="5991" y="1123"/>
                </a:lnTo>
                <a:lnTo>
                  <a:pt x="3815" y="1550"/>
                </a:lnTo>
                <a:lnTo>
                  <a:pt x="22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1" name="Google Shape;1001;p49"/>
          <p:cNvSpPr txBox="1">
            <a:spLocks noGrp="1"/>
          </p:cNvSpPr>
          <p:nvPr>
            <p:ph type="subTitle" idx="1"/>
          </p:nvPr>
        </p:nvSpPr>
        <p:spPr>
          <a:xfrm>
            <a:off x="1583275" y="2905500"/>
            <a:ext cx="2532000" cy="110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2000" dirty="0"/>
              <a:t>Express disappointment </a:t>
            </a:r>
            <a:endParaRPr sz="2000" dirty="0">
              <a:solidFill>
                <a:schemeClr val="accent4"/>
              </a:solidFill>
            </a:endParaRPr>
          </a:p>
        </p:txBody>
      </p:sp>
      <p:sp>
        <p:nvSpPr>
          <p:cNvPr id="1002" name="Google Shape;1002;p49"/>
          <p:cNvSpPr txBox="1">
            <a:spLocks noGrp="1"/>
          </p:cNvSpPr>
          <p:nvPr>
            <p:ph type="subTitle" idx="2"/>
          </p:nvPr>
        </p:nvSpPr>
        <p:spPr>
          <a:xfrm>
            <a:off x="5029860" y="2905500"/>
            <a:ext cx="2532000" cy="13654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2000" dirty="0"/>
              <a:t>Understand </a:t>
            </a:r>
            <a:r>
              <a:rPr lang="en-US" sz="2000" dirty="0" smtClean="0"/>
              <a:t>and talk about the </a:t>
            </a:r>
            <a:r>
              <a:rPr lang="en-US" sz="2000" dirty="0"/>
              <a:t>concept of festival symbols and their meanings</a:t>
            </a:r>
            <a:endParaRPr sz="2000" dirty="0"/>
          </a:p>
        </p:txBody>
      </p:sp>
      <p:sp>
        <p:nvSpPr>
          <p:cNvPr id="1003" name="Google Shape;1003;p4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>
                <a:solidFill>
                  <a:schemeClr val="accent6"/>
                </a:solidFill>
              </a:rPr>
              <a:t>Objectives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1004" name="Google Shape;1004;p49"/>
          <p:cNvSpPr/>
          <p:nvPr/>
        </p:nvSpPr>
        <p:spPr>
          <a:xfrm rot="1080725">
            <a:off x="5842115" y="1408584"/>
            <a:ext cx="848283" cy="885234"/>
          </a:xfrm>
          <a:custGeom>
            <a:avLst/>
            <a:gdLst/>
            <a:ahLst/>
            <a:cxnLst/>
            <a:rect l="l" t="t" r="r" b="b"/>
            <a:pathLst>
              <a:path w="6087" h="6352" extrusionOk="0">
                <a:moveTo>
                  <a:pt x="2226" y="1"/>
                </a:moveTo>
                <a:lnTo>
                  <a:pt x="1963" y="2204"/>
                </a:lnTo>
                <a:lnTo>
                  <a:pt x="0" y="3235"/>
                </a:lnTo>
                <a:lnTo>
                  <a:pt x="2013" y="4167"/>
                </a:lnTo>
                <a:lnTo>
                  <a:pt x="2386" y="6352"/>
                </a:lnTo>
                <a:lnTo>
                  <a:pt x="3893" y="4726"/>
                </a:lnTo>
                <a:lnTo>
                  <a:pt x="6086" y="5047"/>
                </a:lnTo>
                <a:lnTo>
                  <a:pt x="5007" y="3111"/>
                </a:lnTo>
                <a:lnTo>
                  <a:pt x="5991" y="1123"/>
                </a:lnTo>
                <a:lnTo>
                  <a:pt x="3815" y="1550"/>
                </a:lnTo>
                <a:lnTo>
                  <a:pt x="22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5" name="Google Shape;1005;p49"/>
          <p:cNvSpPr txBox="1">
            <a:spLocks noGrp="1"/>
          </p:cNvSpPr>
          <p:nvPr>
            <p:ph type="title" idx="3"/>
          </p:nvPr>
        </p:nvSpPr>
        <p:spPr>
          <a:xfrm>
            <a:off x="1581691" y="2463525"/>
            <a:ext cx="2535300" cy="4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1</a:t>
            </a:r>
            <a:endParaRPr dirty="0"/>
          </a:p>
        </p:txBody>
      </p:sp>
      <p:sp>
        <p:nvSpPr>
          <p:cNvPr id="1006" name="Google Shape;1006;p49"/>
          <p:cNvSpPr txBox="1">
            <a:spLocks noGrp="1"/>
          </p:cNvSpPr>
          <p:nvPr>
            <p:ph type="title" idx="4"/>
          </p:nvPr>
        </p:nvSpPr>
        <p:spPr>
          <a:xfrm>
            <a:off x="5029412" y="2463515"/>
            <a:ext cx="25329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2</a:t>
            </a:r>
            <a:endParaRPr dirty="0"/>
          </a:p>
        </p:txBody>
      </p:sp>
      <p:grpSp>
        <p:nvGrpSpPr>
          <p:cNvPr id="1007" name="Google Shape;1007;p49"/>
          <p:cNvGrpSpPr/>
          <p:nvPr/>
        </p:nvGrpSpPr>
        <p:grpSpPr>
          <a:xfrm>
            <a:off x="6106349" y="1647220"/>
            <a:ext cx="379015" cy="407957"/>
            <a:chOff x="989299" y="2014355"/>
            <a:chExt cx="328778" cy="353914"/>
          </a:xfrm>
        </p:grpSpPr>
        <p:sp>
          <p:nvSpPr>
            <p:cNvPr id="1008" name="Google Shape;1008;p49"/>
            <p:cNvSpPr/>
            <p:nvPr/>
          </p:nvSpPr>
          <p:spPr>
            <a:xfrm>
              <a:off x="1057590" y="2019913"/>
              <a:ext cx="90413" cy="61280"/>
            </a:xfrm>
            <a:custGeom>
              <a:avLst/>
              <a:gdLst/>
              <a:ahLst/>
              <a:cxnLst/>
              <a:rect l="l" t="t" r="r" b="b"/>
              <a:pathLst>
                <a:path w="2489" h="1687" extrusionOk="0">
                  <a:moveTo>
                    <a:pt x="96" y="1"/>
                  </a:moveTo>
                  <a:cubicBezTo>
                    <a:pt x="41" y="1"/>
                    <a:pt x="1" y="57"/>
                    <a:pt x="22" y="111"/>
                  </a:cubicBezTo>
                  <a:lnTo>
                    <a:pt x="167" y="484"/>
                  </a:lnTo>
                  <a:cubicBezTo>
                    <a:pt x="342" y="938"/>
                    <a:pt x="728" y="1279"/>
                    <a:pt x="1202" y="1398"/>
                  </a:cubicBezTo>
                  <a:lnTo>
                    <a:pt x="1240" y="1408"/>
                  </a:lnTo>
                  <a:lnTo>
                    <a:pt x="2489" y="1687"/>
                  </a:lnTo>
                  <a:lnTo>
                    <a:pt x="2385" y="1278"/>
                  </a:lnTo>
                  <a:lnTo>
                    <a:pt x="2305" y="1034"/>
                  </a:lnTo>
                  <a:cubicBezTo>
                    <a:pt x="2101" y="419"/>
                    <a:pt x="1526" y="1"/>
                    <a:pt x="8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9" name="Google Shape;1009;p49"/>
            <p:cNvSpPr/>
            <p:nvPr/>
          </p:nvSpPr>
          <p:spPr>
            <a:xfrm>
              <a:off x="1087922" y="2035896"/>
              <a:ext cx="61244" cy="60917"/>
            </a:xfrm>
            <a:custGeom>
              <a:avLst/>
              <a:gdLst/>
              <a:ahLst/>
              <a:cxnLst/>
              <a:rect l="l" t="t" r="r" b="b"/>
              <a:pathLst>
                <a:path w="1686" h="1677" extrusionOk="0">
                  <a:moveTo>
                    <a:pt x="161" y="1"/>
                  </a:moveTo>
                  <a:cubicBezTo>
                    <a:pt x="123" y="1"/>
                    <a:pt x="85" y="16"/>
                    <a:pt x="57" y="45"/>
                  </a:cubicBezTo>
                  <a:cubicBezTo>
                    <a:pt x="0" y="104"/>
                    <a:pt x="3" y="195"/>
                    <a:pt x="61" y="250"/>
                  </a:cubicBezTo>
                  <a:lnTo>
                    <a:pt x="829" y="985"/>
                  </a:lnTo>
                  <a:lnTo>
                    <a:pt x="1418" y="1629"/>
                  </a:lnTo>
                  <a:cubicBezTo>
                    <a:pt x="1445" y="1660"/>
                    <a:pt x="1485" y="1676"/>
                    <a:pt x="1524" y="1676"/>
                  </a:cubicBezTo>
                  <a:cubicBezTo>
                    <a:pt x="1558" y="1676"/>
                    <a:pt x="1594" y="1664"/>
                    <a:pt x="1622" y="1638"/>
                  </a:cubicBezTo>
                  <a:cubicBezTo>
                    <a:pt x="1681" y="1585"/>
                    <a:pt x="1685" y="1492"/>
                    <a:pt x="1632" y="1434"/>
                  </a:cubicBezTo>
                  <a:lnTo>
                    <a:pt x="1040" y="785"/>
                  </a:lnTo>
                  <a:cubicBezTo>
                    <a:pt x="1039" y="783"/>
                    <a:pt x="1035" y="782"/>
                    <a:pt x="1033" y="779"/>
                  </a:cubicBezTo>
                  <a:lnTo>
                    <a:pt x="262" y="42"/>
                  </a:lnTo>
                  <a:cubicBezTo>
                    <a:pt x="234" y="14"/>
                    <a:pt x="197" y="1"/>
                    <a:pt x="161" y="1"/>
                  </a:cubicBezTo>
                  <a:close/>
                </a:path>
              </a:pathLst>
            </a:custGeom>
            <a:solidFill>
              <a:srgbClr val="D77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0" name="Google Shape;1010;p49"/>
            <p:cNvSpPr/>
            <p:nvPr/>
          </p:nvSpPr>
          <p:spPr>
            <a:xfrm>
              <a:off x="1093661" y="2075272"/>
              <a:ext cx="122851" cy="68654"/>
            </a:xfrm>
            <a:custGeom>
              <a:avLst/>
              <a:gdLst/>
              <a:ahLst/>
              <a:cxnLst/>
              <a:rect l="l" t="t" r="r" b="b"/>
              <a:pathLst>
                <a:path w="3382" h="1890" extrusionOk="0">
                  <a:moveTo>
                    <a:pt x="1657" y="1"/>
                  </a:moveTo>
                  <a:cubicBezTo>
                    <a:pt x="1653" y="1"/>
                    <a:pt x="1649" y="1"/>
                    <a:pt x="1647" y="2"/>
                  </a:cubicBezTo>
                  <a:cubicBezTo>
                    <a:pt x="1561" y="30"/>
                    <a:pt x="1" y="517"/>
                    <a:pt x="1" y="517"/>
                  </a:cubicBezTo>
                  <a:lnTo>
                    <a:pt x="698" y="1146"/>
                  </a:lnTo>
                  <a:lnTo>
                    <a:pt x="1481" y="1828"/>
                  </a:lnTo>
                  <a:cubicBezTo>
                    <a:pt x="1528" y="1869"/>
                    <a:pt x="1588" y="1889"/>
                    <a:pt x="1647" y="1889"/>
                  </a:cubicBezTo>
                  <a:cubicBezTo>
                    <a:pt x="1706" y="1889"/>
                    <a:pt x="1766" y="1869"/>
                    <a:pt x="1814" y="1829"/>
                  </a:cubicBezTo>
                  <a:lnTo>
                    <a:pt x="2615" y="1146"/>
                  </a:lnTo>
                  <a:lnTo>
                    <a:pt x="3381" y="507"/>
                  </a:lnTo>
                  <a:cubicBezTo>
                    <a:pt x="3381" y="507"/>
                    <a:pt x="1819" y="1"/>
                    <a:pt x="16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1" name="Google Shape;1011;p49"/>
            <p:cNvSpPr/>
            <p:nvPr/>
          </p:nvSpPr>
          <p:spPr>
            <a:xfrm>
              <a:off x="994857" y="2072366"/>
              <a:ext cx="172289" cy="116894"/>
            </a:xfrm>
            <a:custGeom>
              <a:avLst/>
              <a:gdLst/>
              <a:ahLst/>
              <a:cxnLst/>
              <a:rect l="l" t="t" r="r" b="b"/>
              <a:pathLst>
                <a:path w="4743" h="3218" extrusionOk="0">
                  <a:moveTo>
                    <a:pt x="3620" y="0"/>
                  </a:moveTo>
                  <a:lnTo>
                    <a:pt x="2660" y="39"/>
                  </a:lnTo>
                  <a:cubicBezTo>
                    <a:pt x="2269" y="145"/>
                    <a:pt x="1896" y="294"/>
                    <a:pt x="1541" y="483"/>
                  </a:cubicBezTo>
                  <a:cubicBezTo>
                    <a:pt x="974" y="787"/>
                    <a:pt x="462" y="1190"/>
                    <a:pt x="31" y="1680"/>
                  </a:cubicBezTo>
                  <a:cubicBezTo>
                    <a:pt x="11" y="1702"/>
                    <a:pt x="1" y="1730"/>
                    <a:pt x="1" y="1759"/>
                  </a:cubicBezTo>
                  <a:lnTo>
                    <a:pt x="205" y="2403"/>
                  </a:lnTo>
                  <a:cubicBezTo>
                    <a:pt x="205" y="2403"/>
                    <a:pt x="1737" y="3217"/>
                    <a:pt x="1771" y="3217"/>
                  </a:cubicBezTo>
                  <a:cubicBezTo>
                    <a:pt x="1772" y="3217"/>
                    <a:pt x="1772" y="3217"/>
                    <a:pt x="1772" y="3217"/>
                  </a:cubicBezTo>
                  <a:cubicBezTo>
                    <a:pt x="1772" y="3199"/>
                    <a:pt x="2136" y="2535"/>
                    <a:pt x="2147" y="2515"/>
                  </a:cubicBezTo>
                  <a:lnTo>
                    <a:pt x="2147" y="2514"/>
                  </a:lnTo>
                  <a:lnTo>
                    <a:pt x="2181" y="2466"/>
                  </a:lnTo>
                  <a:cubicBezTo>
                    <a:pt x="2752" y="1685"/>
                    <a:pt x="3508" y="1065"/>
                    <a:pt x="4377" y="655"/>
                  </a:cubicBezTo>
                  <a:lnTo>
                    <a:pt x="4743" y="45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2" name="Google Shape;1012;p49"/>
            <p:cNvSpPr/>
            <p:nvPr/>
          </p:nvSpPr>
          <p:spPr>
            <a:xfrm>
              <a:off x="994821" y="2073093"/>
              <a:ext cx="113334" cy="116167"/>
            </a:xfrm>
            <a:custGeom>
              <a:avLst/>
              <a:gdLst/>
              <a:ahLst/>
              <a:cxnLst/>
              <a:rect l="l" t="t" r="r" b="b"/>
              <a:pathLst>
                <a:path w="3120" h="3198" extrusionOk="0">
                  <a:moveTo>
                    <a:pt x="3120" y="0"/>
                  </a:moveTo>
                  <a:lnTo>
                    <a:pt x="2659" y="18"/>
                  </a:lnTo>
                  <a:cubicBezTo>
                    <a:pt x="2269" y="125"/>
                    <a:pt x="1896" y="274"/>
                    <a:pt x="1541" y="463"/>
                  </a:cubicBezTo>
                  <a:cubicBezTo>
                    <a:pt x="974" y="767"/>
                    <a:pt x="461" y="1170"/>
                    <a:pt x="31" y="1660"/>
                  </a:cubicBezTo>
                  <a:cubicBezTo>
                    <a:pt x="11" y="1682"/>
                    <a:pt x="1" y="1710"/>
                    <a:pt x="1" y="1739"/>
                  </a:cubicBezTo>
                  <a:lnTo>
                    <a:pt x="205" y="2383"/>
                  </a:lnTo>
                  <a:cubicBezTo>
                    <a:pt x="205" y="2383"/>
                    <a:pt x="1739" y="3197"/>
                    <a:pt x="1771" y="3197"/>
                  </a:cubicBezTo>
                  <a:cubicBezTo>
                    <a:pt x="1771" y="3197"/>
                    <a:pt x="1772" y="3197"/>
                    <a:pt x="1772" y="3197"/>
                  </a:cubicBezTo>
                  <a:cubicBezTo>
                    <a:pt x="1772" y="3191"/>
                    <a:pt x="1818" y="3102"/>
                    <a:pt x="1877" y="2991"/>
                  </a:cubicBezTo>
                  <a:lnTo>
                    <a:pt x="1625" y="2603"/>
                  </a:lnTo>
                  <a:cubicBezTo>
                    <a:pt x="1613" y="2570"/>
                    <a:pt x="1612" y="2534"/>
                    <a:pt x="1622" y="2504"/>
                  </a:cubicBezTo>
                  <a:cubicBezTo>
                    <a:pt x="1812" y="1816"/>
                    <a:pt x="2110" y="1201"/>
                    <a:pt x="2494" y="685"/>
                  </a:cubicBezTo>
                  <a:cubicBezTo>
                    <a:pt x="2683" y="432"/>
                    <a:pt x="2892" y="204"/>
                    <a:pt x="3120" y="0"/>
                  </a:cubicBezTo>
                  <a:close/>
                </a:path>
              </a:pathLst>
            </a:custGeom>
            <a:solidFill>
              <a:srgbClr val="19191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3" name="Google Shape;1013;p49"/>
            <p:cNvSpPr/>
            <p:nvPr/>
          </p:nvSpPr>
          <p:spPr>
            <a:xfrm>
              <a:off x="1156540" y="2019913"/>
              <a:ext cx="93573" cy="68182"/>
            </a:xfrm>
            <a:custGeom>
              <a:avLst/>
              <a:gdLst/>
              <a:ahLst/>
              <a:cxnLst/>
              <a:rect l="l" t="t" r="r" b="b"/>
              <a:pathLst>
                <a:path w="2576" h="1877" extrusionOk="0">
                  <a:moveTo>
                    <a:pt x="1699" y="1"/>
                  </a:moveTo>
                  <a:cubicBezTo>
                    <a:pt x="1051" y="1"/>
                    <a:pt x="474" y="418"/>
                    <a:pt x="271" y="1034"/>
                  </a:cubicBezTo>
                  <a:lnTo>
                    <a:pt x="191" y="1278"/>
                  </a:lnTo>
                  <a:lnTo>
                    <a:pt x="1" y="1877"/>
                  </a:lnTo>
                  <a:lnTo>
                    <a:pt x="1335" y="1410"/>
                  </a:lnTo>
                  <a:lnTo>
                    <a:pt x="1375" y="1399"/>
                  </a:lnTo>
                  <a:cubicBezTo>
                    <a:pt x="1848" y="1279"/>
                    <a:pt x="2233" y="939"/>
                    <a:pt x="2410" y="484"/>
                  </a:cubicBezTo>
                  <a:lnTo>
                    <a:pt x="2554" y="111"/>
                  </a:lnTo>
                  <a:cubicBezTo>
                    <a:pt x="2575" y="58"/>
                    <a:pt x="2536" y="1"/>
                    <a:pt x="2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4" name="Google Shape;1014;p49"/>
            <p:cNvSpPr/>
            <p:nvPr/>
          </p:nvSpPr>
          <p:spPr>
            <a:xfrm>
              <a:off x="1164313" y="2035932"/>
              <a:ext cx="55505" cy="51509"/>
            </a:xfrm>
            <a:custGeom>
              <a:avLst/>
              <a:gdLst/>
              <a:ahLst/>
              <a:cxnLst/>
              <a:rect l="l" t="t" r="r" b="b"/>
              <a:pathLst>
                <a:path w="1528" h="1418" extrusionOk="0">
                  <a:moveTo>
                    <a:pt x="1368" y="0"/>
                  </a:moveTo>
                  <a:cubicBezTo>
                    <a:pt x="1331" y="0"/>
                    <a:pt x="1295" y="14"/>
                    <a:pt x="1267" y="41"/>
                  </a:cubicBezTo>
                  <a:lnTo>
                    <a:pt x="497" y="777"/>
                  </a:lnTo>
                  <a:lnTo>
                    <a:pt x="64" y="1166"/>
                  </a:lnTo>
                  <a:cubicBezTo>
                    <a:pt x="5" y="1221"/>
                    <a:pt x="0" y="1312"/>
                    <a:pt x="54" y="1371"/>
                  </a:cubicBezTo>
                  <a:cubicBezTo>
                    <a:pt x="82" y="1402"/>
                    <a:pt x="122" y="1418"/>
                    <a:pt x="161" y="1418"/>
                  </a:cubicBezTo>
                  <a:cubicBezTo>
                    <a:pt x="195" y="1418"/>
                    <a:pt x="231" y="1405"/>
                    <a:pt x="259" y="1380"/>
                  </a:cubicBezTo>
                  <a:lnTo>
                    <a:pt x="694" y="989"/>
                  </a:lnTo>
                  <a:lnTo>
                    <a:pt x="696" y="986"/>
                  </a:lnTo>
                  <a:lnTo>
                    <a:pt x="1468" y="249"/>
                  </a:lnTo>
                  <a:cubicBezTo>
                    <a:pt x="1524" y="194"/>
                    <a:pt x="1528" y="101"/>
                    <a:pt x="1472" y="44"/>
                  </a:cubicBezTo>
                  <a:cubicBezTo>
                    <a:pt x="1444" y="15"/>
                    <a:pt x="1406" y="0"/>
                    <a:pt x="1368" y="0"/>
                  </a:cubicBezTo>
                  <a:close/>
                </a:path>
              </a:pathLst>
            </a:custGeom>
            <a:solidFill>
              <a:srgbClr val="D77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5" name="Google Shape;1015;p49"/>
            <p:cNvSpPr/>
            <p:nvPr/>
          </p:nvSpPr>
          <p:spPr>
            <a:xfrm>
              <a:off x="1091445" y="2065828"/>
              <a:ext cx="221365" cy="114387"/>
            </a:xfrm>
            <a:custGeom>
              <a:avLst/>
              <a:gdLst/>
              <a:ahLst/>
              <a:cxnLst/>
              <a:rect l="l" t="t" r="r" b="b"/>
              <a:pathLst>
                <a:path w="6094" h="3149" extrusionOk="0">
                  <a:moveTo>
                    <a:pt x="1718" y="1"/>
                  </a:moveTo>
                  <a:cubicBezTo>
                    <a:pt x="1383" y="1"/>
                    <a:pt x="1051" y="23"/>
                    <a:pt x="717" y="67"/>
                  </a:cubicBezTo>
                  <a:cubicBezTo>
                    <a:pt x="474" y="98"/>
                    <a:pt x="234" y="147"/>
                    <a:pt x="1" y="211"/>
                  </a:cubicBezTo>
                  <a:lnTo>
                    <a:pt x="62" y="238"/>
                  </a:lnTo>
                  <a:lnTo>
                    <a:pt x="1054" y="566"/>
                  </a:lnTo>
                  <a:cubicBezTo>
                    <a:pt x="1282" y="640"/>
                    <a:pt x="1503" y="728"/>
                    <a:pt x="1717" y="829"/>
                  </a:cubicBezTo>
                  <a:cubicBezTo>
                    <a:pt x="2585" y="1238"/>
                    <a:pt x="3340" y="1859"/>
                    <a:pt x="3913" y="2640"/>
                  </a:cubicBezTo>
                  <a:lnTo>
                    <a:pt x="3948" y="2687"/>
                  </a:lnTo>
                  <a:lnTo>
                    <a:pt x="4301" y="3148"/>
                  </a:lnTo>
                  <a:lnTo>
                    <a:pt x="6093" y="1931"/>
                  </a:lnTo>
                  <a:cubicBezTo>
                    <a:pt x="6093" y="1902"/>
                    <a:pt x="6083" y="1875"/>
                    <a:pt x="6065" y="1853"/>
                  </a:cubicBezTo>
                  <a:cubicBezTo>
                    <a:pt x="5632" y="1361"/>
                    <a:pt x="5121" y="959"/>
                    <a:pt x="4554" y="656"/>
                  </a:cubicBezTo>
                  <a:cubicBezTo>
                    <a:pt x="3987" y="353"/>
                    <a:pt x="3367" y="152"/>
                    <a:pt x="2720" y="67"/>
                  </a:cubicBezTo>
                  <a:cubicBezTo>
                    <a:pt x="2387" y="23"/>
                    <a:pt x="2053" y="1"/>
                    <a:pt x="17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6" name="Google Shape;1016;p49"/>
            <p:cNvSpPr/>
            <p:nvPr/>
          </p:nvSpPr>
          <p:spPr>
            <a:xfrm>
              <a:off x="994930" y="2136298"/>
              <a:ext cx="317771" cy="226595"/>
            </a:xfrm>
            <a:custGeom>
              <a:avLst/>
              <a:gdLst/>
              <a:ahLst/>
              <a:cxnLst/>
              <a:rect l="l" t="t" r="r" b="b"/>
              <a:pathLst>
                <a:path w="8748" h="6238" extrusionOk="0">
                  <a:moveTo>
                    <a:pt x="1" y="1"/>
                  </a:moveTo>
                  <a:lnTo>
                    <a:pt x="1" y="1057"/>
                  </a:lnTo>
                  <a:cubicBezTo>
                    <a:pt x="1" y="2940"/>
                    <a:pt x="1076" y="4658"/>
                    <a:pt x="2770" y="5482"/>
                  </a:cubicBezTo>
                  <a:lnTo>
                    <a:pt x="4294" y="6222"/>
                  </a:lnTo>
                  <a:cubicBezTo>
                    <a:pt x="4316" y="6233"/>
                    <a:pt x="4340" y="6238"/>
                    <a:pt x="4365" y="6238"/>
                  </a:cubicBezTo>
                  <a:cubicBezTo>
                    <a:pt x="4389" y="6238"/>
                    <a:pt x="4413" y="6233"/>
                    <a:pt x="4435" y="6222"/>
                  </a:cubicBezTo>
                  <a:lnTo>
                    <a:pt x="5971" y="5479"/>
                  </a:lnTo>
                  <a:cubicBezTo>
                    <a:pt x="7669" y="4658"/>
                    <a:pt x="8748" y="2937"/>
                    <a:pt x="8748" y="1051"/>
                  </a:cubicBezTo>
                  <a:lnTo>
                    <a:pt x="8748" y="1"/>
                  </a:lnTo>
                  <a:lnTo>
                    <a:pt x="7829" y="364"/>
                  </a:lnTo>
                  <a:cubicBezTo>
                    <a:pt x="7427" y="523"/>
                    <a:pt x="7018" y="654"/>
                    <a:pt x="6603" y="755"/>
                  </a:cubicBezTo>
                  <a:cubicBezTo>
                    <a:pt x="5870" y="935"/>
                    <a:pt x="5120" y="1025"/>
                    <a:pt x="4371" y="1025"/>
                  </a:cubicBezTo>
                  <a:cubicBezTo>
                    <a:pt x="3624" y="1025"/>
                    <a:pt x="2877" y="935"/>
                    <a:pt x="2146" y="757"/>
                  </a:cubicBezTo>
                  <a:cubicBezTo>
                    <a:pt x="1721" y="654"/>
                    <a:pt x="1308" y="522"/>
                    <a:pt x="903" y="36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7" name="Google Shape;1017;p49"/>
            <p:cNvSpPr/>
            <p:nvPr/>
          </p:nvSpPr>
          <p:spPr>
            <a:xfrm>
              <a:off x="1230897" y="2136189"/>
              <a:ext cx="81804" cy="28406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2252" y="1"/>
                  </a:moveTo>
                  <a:lnTo>
                    <a:pt x="1332" y="366"/>
                  </a:lnTo>
                  <a:cubicBezTo>
                    <a:pt x="930" y="525"/>
                    <a:pt x="521" y="656"/>
                    <a:pt x="106" y="757"/>
                  </a:cubicBezTo>
                  <a:cubicBezTo>
                    <a:pt x="70" y="766"/>
                    <a:pt x="36" y="773"/>
                    <a:pt x="0" y="782"/>
                  </a:cubicBezTo>
                  <a:cubicBezTo>
                    <a:pt x="593" y="752"/>
                    <a:pt x="1185" y="666"/>
                    <a:pt x="1765" y="525"/>
                  </a:cubicBezTo>
                  <a:cubicBezTo>
                    <a:pt x="1928" y="485"/>
                    <a:pt x="2090" y="441"/>
                    <a:pt x="2252" y="391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19191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8" name="Google Shape;1018;p49"/>
            <p:cNvSpPr/>
            <p:nvPr/>
          </p:nvSpPr>
          <p:spPr>
            <a:xfrm>
              <a:off x="994966" y="2136553"/>
              <a:ext cx="196918" cy="226123"/>
            </a:xfrm>
            <a:custGeom>
              <a:avLst/>
              <a:gdLst/>
              <a:ahLst/>
              <a:cxnLst/>
              <a:rect l="l" t="t" r="r" b="b"/>
              <a:pathLst>
                <a:path w="5421" h="6225" extrusionOk="0">
                  <a:moveTo>
                    <a:pt x="1" y="0"/>
                  </a:moveTo>
                  <a:lnTo>
                    <a:pt x="1" y="1054"/>
                  </a:lnTo>
                  <a:cubicBezTo>
                    <a:pt x="1" y="2933"/>
                    <a:pt x="1073" y="4647"/>
                    <a:pt x="2763" y="5469"/>
                  </a:cubicBezTo>
                  <a:lnTo>
                    <a:pt x="4282" y="6207"/>
                  </a:lnTo>
                  <a:cubicBezTo>
                    <a:pt x="4305" y="6218"/>
                    <a:pt x="4329" y="6224"/>
                    <a:pt x="4353" y="6224"/>
                  </a:cubicBezTo>
                  <a:cubicBezTo>
                    <a:pt x="4377" y="6224"/>
                    <a:pt x="4401" y="6218"/>
                    <a:pt x="4423" y="6207"/>
                  </a:cubicBezTo>
                  <a:lnTo>
                    <a:pt x="5420" y="5724"/>
                  </a:lnTo>
                  <a:lnTo>
                    <a:pt x="4417" y="5238"/>
                  </a:lnTo>
                  <a:cubicBezTo>
                    <a:pt x="2728" y="4416"/>
                    <a:pt x="1655" y="2702"/>
                    <a:pt x="1655" y="823"/>
                  </a:cubicBezTo>
                  <a:lnTo>
                    <a:pt x="1655" y="622"/>
                  </a:lnTo>
                  <a:cubicBezTo>
                    <a:pt x="1400" y="545"/>
                    <a:pt x="1148" y="457"/>
                    <a:pt x="901" y="35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9" name="Google Shape;1019;p49"/>
            <p:cNvSpPr/>
            <p:nvPr/>
          </p:nvSpPr>
          <p:spPr>
            <a:xfrm>
              <a:off x="989299" y="2014355"/>
              <a:ext cx="328778" cy="353914"/>
            </a:xfrm>
            <a:custGeom>
              <a:avLst/>
              <a:gdLst/>
              <a:ahLst/>
              <a:cxnLst/>
              <a:rect l="l" t="t" r="r" b="b"/>
              <a:pathLst>
                <a:path w="9051" h="9743" extrusionOk="0">
                  <a:moveTo>
                    <a:pt x="6989" y="306"/>
                  </a:moveTo>
                  <a:lnTo>
                    <a:pt x="6878" y="593"/>
                  </a:lnTo>
                  <a:cubicBezTo>
                    <a:pt x="6719" y="1003"/>
                    <a:pt x="6369" y="1312"/>
                    <a:pt x="5942" y="1419"/>
                  </a:cubicBezTo>
                  <a:lnTo>
                    <a:pt x="5936" y="1421"/>
                  </a:lnTo>
                  <a:cubicBezTo>
                    <a:pt x="5868" y="1406"/>
                    <a:pt x="5798" y="1395"/>
                    <a:pt x="5728" y="1382"/>
                  </a:cubicBezTo>
                  <a:lnTo>
                    <a:pt x="6279" y="855"/>
                  </a:lnTo>
                  <a:cubicBezTo>
                    <a:pt x="6333" y="804"/>
                    <a:pt x="6343" y="720"/>
                    <a:pt x="6299" y="661"/>
                  </a:cubicBezTo>
                  <a:cubicBezTo>
                    <a:pt x="6271" y="622"/>
                    <a:pt x="6227" y="602"/>
                    <a:pt x="6184" y="602"/>
                  </a:cubicBezTo>
                  <a:cubicBezTo>
                    <a:pt x="6148" y="602"/>
                    <a:pt x="6112" y="615"/>
                    <a:pt x="6083" y="642"/>
                  </a:cubicBezTo>
                  <a:lnTo>
                    <a:pt x="5360" y="1334"/>
                  </a:lnTo>
                  <a:cubicBezTo>
                    <a:pt x="5236" y="1321"/>
                    <a:pt x="5112" y="1311"/>
                    <a:pt x="4988" y="1302"/>
                  </a:cubicBezTo>
                  <a:lnTo>
                    <a:pt x="5012" y="1239"/>
                  </a:lnTo>
                  <a:cubicBezTo>
                    <a:pt x="5196" y="682"/>
                    <a:pt x="5716" y="306"/>
                    <a:pt x="6301" y="306"/>
                  </a:cubicBezTo>
                  <a:close/>
                  <a:moveTo>
                    <a:pt x="4531" y="2413"/>
                  </a:moveTo>
                  <a:cubicBezTo>
                    <a:pt x="4783" y="2535"/>
                    <a:pt x="5025" y="2675"/>
                    <a:pt x="5255" y="2834"/>
                  </a:cubicBezTo>
                  <a:lnTo>
                    <a:pt x="4593" y="3397"/>
                  </a:lnTo>
                  <a:cubicBezTo>
                    <a:pt x="4573" y="3414"/>
                    <a:pt x="4547" y="3423"/>
                    <a:pt x="4522" y="3423"/>
                  </a:cubicBezTo>
                  <a:cubicBezTo>
                    <a:pt x="4496" y="3423"/>
                    <a:pt x="4471" y="3414"/>
                    <a:pt x="4451" y="3396"/>
                  </a:cubicBezTo>
                  <a:lnTo>
                    <a:pt x="3806" y="2835"/>
                  </a:lnTo>
                  <a:cubicBezTo>
                    <a:pt x="4037" y="2676"/>
                    <a:pt x="4279" y="2535"/>
                    <a:pt x="4531" y="2413"/>
                  </a:cubicBezTo>
                  <a:close/>
                  <a:moveTo>
                    <a:pt x="2803" y="1788"/>
                  </a:moveTo>
                  <a:cubicBezTo>
                    <a:pt x="2811" y="1794"/>
                    <a:pt x="2820" y="1797"/>
                    <a:pt x="2830" y="1800"/>
                  </a:cubicBezTo>
                  <a:lnTo>
                    <a:pt x="3822" y="2125"/>
                  </a:lnTo>
                  <a:cubicBezTo>
                    <a:pt x="3947" y="2166"/>
                    <a:pt x="4070" y="2211"/>
                    <a:pt x="4190" y="2261"/>
                  </a:cubicBezTo>
                  <a:cubicBezTo>
                    <a:pt x="3427" y="2671"/>
                    <a:pt x="2757" y="3250"/>
                    <a:pt x="2239" y="3947"/>
                  </a:cubicBezTo>
                  <a:cubicBezTo>
                    <a:pt x="1933" y="3868"/>
                    <a:pt x="1630" y="3775"/>
                    <a:pt x="1334" y="3665"/>
                  </a:cubicBezTo>
                  <a:lnTo>
                    <a:pt x="2091" y="2927"/>
                  </a:lnTo>
                  <a:cubicBezTo>
                    <a:pt x="2148" y="2871"/>
                    <a:pt x="2148" y="2780"/>
                    <a:pt x="2094" y="2723"/>
                  </a:cubicBezTo>
                  <a:cubicBezTo>
                    <a:pt x="2065" y="2693"/>
                    <a:pt x="2028" y="2679"/>
                    <a:pt x="1990" y="2679"/>
                  </a:cubicBezTo>
                  <a:cubicBezTo>
                    <a:pt x="1954" y="2679"/>
                    <a:pt x="1917" y="2693"/>
                    <a:pt x="1889" y="2720"/>
                  </a:cubicBezTo>
                  <a:lnTo>
                    <a:pt x="1039" y="3550"/>
                  </a:lnTo>
                  <a:lnTo>
                    <a:pt x="373" y="3280"/>
                  </a:lnTo>
                  <a:cubicBezTo>
                    <a:pt x="1033" y="2565"/>
                    <a:pt x="1874" y="2051"/>
                    <a:pt x="2803" y="1788"/>
                  </a:cubicBezTo>
                  <a:close/>
                  <a:moveTo>
                    <a:pt x="5496" y="3007"/>
                  </a:moveTo>
                  <a:cubicBezTo>
                    <a:pt x="5874" y="3297"/>
                    <a:pt x="6214" y="3636"/>
                    <a:pt x="6511" y="4017"/>
                  </a:cubicBezTo>
                  <a:cubicBezTo>
                    <a:pt x="5858" y="4160"/>
                    <a:pt x="5190" y="4234"/>
                    <a:pt x="4523" y="4234"/>
                  </a:cubicBezTo>
                  <a:cubicBezTo>
                    <a:pt x="4311" y="4234"/>
                    <a:pt x="4099" y="4226"/>
                    <a:pt x="3887" y="4211"/>
                  </a:cubicBezTo>
                  <a:cubicBezTo>
                    <a:pt x="3884" y="4211"/>
                    <a:pt x="3880" y="4211"/>
                    <a:pt x="3877" y="4211"/>
                  </a:cubicBezTo>
                  <a:cubicBezTo>
                    <a:pt x="3802" y="4211"/>
                    <a:pt x="3739" y="4270"/>
                    <a:pt x="3733" y="4346"/>
                  </a:cubicBezTo>
                  <a:cubicBezTo>
                    <a:pt x="3725" y="4424"/>
                    <a:pt x="3787" y="4494"/>
                    <a:pt x="3866" y="4500"/>
                  </a:cubicBezTo>
                  <a:cubicBezTo>
                    <a:pt x="4083" y="4516"/>
                    <a:pt x="4300" y="4523"/>
                    <a:pt x="4520" y="4523"/>
                  </a:cubicBezTo>
                  <a:cubicBezTo>
                    <a:pt x="5720" y="4523"/>
                    <a:pt x="6926" y="4294"/>
                    <a:pt x="8042" y="3852"/>
                  </a:cubicBezTo>
                  <a:lnTo>
                    <a:pt x="8752" y="3560"/>
                  </a:lnTo>
                  <a:lnTo>
                    <a:pt x="8752" y="4406"/>
                  </a:lnTo>
                  <a:cubicBezTo>
                    <a:pt x="8762" y="4598"/>
                    <a:pt x="8751" y="4789"/>
                    <a:pt x="8729" y="4978"/>
                  </a:cubicBezTo>
                  <a:lnTo>
                    <a:pt x="8532" y="5076"/>
                  </a:lnTo>
                  <a:cubicBezTo>
                    <a:pt x="7854" y="5415"/>
                    <a:pt x="7094" y="5595"/>
                    <a:pt x="6336" y="5595"/>
                  </a:cubicBezTo>
                  <a:cubicBezTo>
                    <a:pt x="6255" y="5595"/>
                    <a:pt x="6191" y="5659"/>
                    <a:pt x="6191" y="5739"/>
                  </a:cubicBezTo>
                  <a:cubicBezTo>
                    <a:pt x="6191" y="5820"/>
                    <a:pt x="6255" y="5884"/>
                    <a:pt x="6336" y="5884"/>
                  </a:cubicBezTo>
                  <a:cubicBezTo>
                    <a:pt x="7139" y="5884"/>
                    <a:pt x="7943" y="5694"/>
                    <a:pt x="8663" y="5335"/>
                  </a:cubicBezTo>
                  <a:lnTo>
                    <a:pt x="8674" y="5329"/>
                  </a:lnTo>
                  <a:lnTo>
                    <a:pt x="8674" y="5329"/>
                  </a:lnTo>
                  <a:cubicBezTo>
                    <a:pt x="8559" y="5901"/>
                    <a:pt x="8343" y="6447"/>
                    <a:pt x="8032" y="6945"/>
                  </a:cubicBezTo>
                  <a:cubicBezTo>
                    <a:pt x="7755" y="7385"/>
                    <a:pt x="7412" y="7774"/>
                    <a:pt x="7015" y="8101"/>
                  </a:cubicBezTo>
                  <a:lnTo>
                    <a:pt x="5979" y="8101"/>
                  </a:lnTo>
                  <a:cubicBezTo>
                    <a:pt x="5979" y="8101"/>
                    <a:pt x="5978" y="8101"/>
                    <a:pt x="5977" y="8101"/>
                  </a:cubicBezTo>
                  <a:cubicBezTo>
                    <a:pt x="5898" y="8101"/>
                    <a:pt x="5834" y="8165"/>
                    <a:pt x="5834" y="8245"/>
                  </a:cubicBezTo>
                  <a:cubicBezTo>
                    <a:pt x="5834" y="8325"/>
                    <a:pt x="5979" y="8387"/>
                    <a:pt x="5979" y="8387"/>
                  </a:cubicBezTo>
                  <a:lnTo>
                    <a:pt x="6647" y="8387"/>
                  </a:lnTo>
                  <a:cubicBezTo>
                    <a:pt x="6467" y="8505"/>
                    <a:pt x="6278" y="8613"/>
                    <a:pt x="6083" y="8708"/>
                  </a:cubicBezTo>
                  <a:lnTo>
                    <a:pt x="4531" y="9459"/>
                  </a:lnTo>
                  <a:cubicBezTo>
                    <a:pt x="4529" y="9461"/>
                    <a:pt x="4526" y="9462"/>
                    <a:pt x="4524" y="9462"/>
                  </a:cubicBezTo>
                  <a:cubicBezTo>
                    <a:pt x="4521" y="9462"/>
                    <a:pt x="4518" y="9461"/>
                    <a:pt x="4516" y="9459"/>
                  </a:cubicBezTo>
                  <a:lnTo>
                    <a:pt x="2977" y="8712"/>
                  </a:lnTo>
                  <a:cubicBezTo>
                    <a:pt x="2401" y="8432"/>
                    <a:pt x="1892" y="8043"/>
                    <a:pt x="1472" y="7570"/>
                  </a:cubicBezTo>
                  <a:lnTo>
                    <a:pt x="3565" y="7570"/>
                  </a:lnTo>
                  <a:cubicBezTo>
                    <a:pt x="3643" y="7570"/>
                    <a:pt x="3712" y="7510"/>
                    <a:pt x="3714" y="7431"/>
                  </a:cubicBezTo>
                  <a:cubicBezTo>
                    <a:pt x="3717" y="7350"/>
                    <a:pt x="3651" y="7284"/>
                    <a:pt x="3571" y="7284"/>
                  </a:cubicBezTo>
                  <a:lnTo>
                    <a:pt x="1261" y="7284"/>
                  </a:lnTo>
                  <a:cubicBezTo>
                    <a:pt x="1178" y="7174"/>
                    <a:pt x="1100" y="7060"/>
                    <a:pt x="1026" y="6943"/>
                  </a:cubicBezTo>
                  <a:cubicBezTo>
                    <a:pt x="722" y="6456"/>
                    <a:pt x="510" y="5922"/>
                    <a:pt x="395" y="5364"/>
                  </a:cubicBezTo>
                  <a:lnTo>
                    <a:pt x="1252" y="5364"/>
                  </a:lnTo>
                  <a:cubicBezTo>
                    <a:pt x="1331" y="5364"/>
                    <a:pt x="1399" y="5303"/>
                    <a:pt x="1402" y="5224"/>
                  </a:cubicBezTo>
                  <a:cubicBezTo>
                    <a:pt x="1404" y="5145"/>
                    <a:pt x="1339" y="5077"/>
                    <a:pt x="1258" y="5077"/>
                  </a:cubicBezTo>
                  <a:lnTo>
                    <a:pt x="336" y="5077"/>
                  </a:lnTo>
                  <a:cubicBezTo>
                    <a:pt x="306" y="4861"/>
                    <a:pt x="290" y="4642"/>
                    <a:pt x="290" y="4421"/>
                  </a:cubicBezTo>
                  <a:lnTo>
                    <a:pt x="290" y="3561"/>
                  </a:lnTo>
                  <a:lnTo>
                    <a:pt x="1003" y="3848"/>
                  </a:lnTo>
                  <a:cubicBezTo>
                    <a:pt x="1703" y="4127"/>
                    <a:pt x="2438" y="4323"/>
                    <a:pt x="3185" y="4430"/>
                  </a:cubicBezTo>
                  <a:cubicBezTo>
                    <a:pt x="3192" y="4431"/>
                    <a:pt x="3198" y="4431"/>
                    <a:pt x="3206" y="4431"/>
                  </a:cubicBezTo>
                  <a:cubicBezTo>
                    <a:pt x="3277" y="4431"/>
                    <a:pt x="3339" y="4378"/>
                    <a:pt x="3349" y="4306"/>
                  </a:cubicBezTo>
                  <a:cubicBezTo>
                    <a:pt x="3361" y="4227"/>
                    <a:pt x="3305" y="4154"/>
                    <a:pt x="3225" y="4142"/>
                  </a:cubicBezTo>
                  <a:cubicBezTo>
                    <a:pt x="2999" y="4110"/>
                    <a:pt x="2772" y="4069"/>
                    <a:pt x="2548" y="4020"/>
                  </a:cubicBezTo>
                  <a:cubicBezTo>
                    <a:pt x="2843" y="3641"/>
                    <a:pt x="3187" y="3301"/>
                    <a:pt x="3566" y="3009"/>
                  </a:cubicBezTo>
                  <a:lnTo>
                    <a:pt x="4261" y="3613"/>
                  </a:lnTo>
                  <a:cubicBezTo>
                    <a:pt x="4337" y="3679"/>
                    <a:pt x="4429" y="3712"/>
                    <a:pt x="4522" y="3712"/>
                  </a:cubicBezTo>
                  <a:cubicBezTo>
                    <a:pt x="4614" y="3712"/>
                    <a:pt x="4706" y="3680"/>
                    <a:pt x="4780" y="3616"/>
                  </a:cubicBezTo>
                  <a:lnTo>
                    <a:pt x="5496" y="3007"/>
                  </a:lnTo>
                  <a:close/>
                  <a:moveTo>
                    <a:pt x="1971" y="0"/>
                  </a:moveTo>
                  <a:cubicBezTo>
                    <a:pt x="1896" y="7"/>
                    <a:pt x="1827" y="44"/>
                    <a:pt x="1785" y="105"/>
                  </a:cubicBezTo>
                  <a:cubicBezTo>
                    <a:pt x="1743" y="167"/>
                    <a:pt x="1734" y="245"/>
                    <a:pt x="1761" y="314"/>
                  </a:cubicBezTo>
                  <a:lnTo>
                    <a:pt x="1906" y="687"/>
                  </a:lnTo>
                  <a:cubicBezTo>
                    <a:pt x="2045" y="1049"/>
                    <a:pt x="2308" y="1345"/>
                    <a:pt x="2641" y="1531"/>
                  </a:cubicBezTo>
                  <a:cubicBezTo>
                    <a:pt x="1651" y="1826"/>
                    <a:pt x="758" y="2394"/>
                    <a:pt x="70" y="3179"/>
                  </a:cubicBezTo>
                  <a:cubicBezTo>
                    <a:pt x="28" y="3228"/>
                    <a:pt x="4" y="3290"/>
                    <a:pt x="0" y="3354"/>
                  </a:cubicBezTo>
                  <a:lnTo>
                    <a:pt x="0" y="4411"/>
                  </a:lnTo>
                  <a:cubicBezTo>
                    <a:pt x="4" y="5363"/>
                    <a:pt x="270" y="6293"/>
                    <a:pt x="775" y="7100"/>
                  </a:cubicBezTo>
                  <a:cubicBezTo>
                    <a:pt x="1281" y="7907"/>
                    <a:pt x="2000" y="8554"/>
                    <a:pt x="2856" y="8970"/>
                  </a:cubicBezTo>
                  <a:lnTo>
                    <a:pt x="4380" y="9711"/>
                  </a:lnTo>
                  <a:cubicBezTo>
                    <a:pt x="4422" y="9732"/>
                    <a:pt x="4468" y="9743"/>
                    <a:pt x="4515" y="9743"/>
                  </a:cubicBezTo>
                  <a:cubicBezTo>
                    <a:pt x="4560" y="9743"/>
                    <a:pt x="4605" y="9732"/>
                    <a:pt x="4648" y="9712"/>
                  </a:cubicBezTo>
                  <a:lnTo>
                    <a:pt x="6185" y="8969"/>
                  </a:lnTo>
                  <a:cubicBezTo>
                    <a:pt x="7043" y="8552"/>
                    <a:pt x="7765" y="7907"/>
                    <a:pt x="8271" y="7098"/>
                  </a:cubicBezTo>
                  <a:cubicBezTo>
                    <a:pt x="8778" y="6290"/>
                    <a:pt x="9046" y="5360"/>
                    <a:pt x="9050" y="4406"/>
                  </a:cubicBezTo>
                  <a:lnTo>
                    <a:pt x="9050" y="3355"/>
                  </a:lnTo>
                  <a:cubicBezTo>
                    <a:pt x="9051" y="3291"/>
                    <a:pt x="9027" y="3229"/>
                    <a:pt x="8984" y="3180"/>
                  </a:cubicBezTo>
                  <a:cubicBezTo>
                    <a:pt x="8622" y="2768"/>
                    <a:pt x="8202" y="2414"/>
                    <a:pt x="7734" y="2125"/>
                  </a:cubicBezTo>
                  <a:cubicBezTo>
                    <a:pt x="7711" y="2111"/>
                    <a:pt x="7684" y="2104"/>
                    <a:pt x="7658" y="2104"/>
                  </a:cubicBezTo>
                  <a:cubicBezTo>
                    <a:pt x="7610" y="2104"/>
                    <a:pt x="7562" y="2128"/>
                    <a:pt x="7535" y="2173"/>
                  </a:cubicBezTo>
                  <a:cubicBezTo>
                    <a:pt x="7493" y="2241"/>
                    <a:pt x="7514" y="2330"/>
                    <a:pt x="7582" y="2372"/>
                  </a:cubicBezTo>
                  <a:cubicBezTo>
                    <a:pt x="7991" y="2624"/>
                    <a:pt x="8360" y="2929"/>
                    <a:pt x="8685" y="3281"/>
                  </a:cubicBezTo>
                  <a:lnTo>
                    <a:pt x="8018" y="3550"/>
                  </a:lnTo>
                  <a:lnTo>
                    <a:pt x="7169" y="2721"/>
                  </a:lnTo>
                  <a:cubicBezTo>
                    <a:pt x="7140" y="2693"/>
                    <a:pt x="7104" y="2680"/>
                    <a:pt x="7068" y="2680"/>
                  </a:cubicBezTo>
                  <a:cubicBezTo>
                    <a:pt x="7030" y="2680"/>
                    <a:pt x="6993" y="2694"/>
                    <a:pt x="6964" y="2724"/>
                  </a:cubicBezTo>
                  <a:cubicBezTo>
                    <a:pt x="6908" y="2781"/>
                    <a:pt x="6909" y="2872"/>
                    <a:pt x="6967" y="2928"/>
                  </a:cubicBezTo>
                  <a:lnTo>
                    <a:pt x="7723" y="3665"/>
                  </a:lnTo>
                  <a:cubicBezTo>
                    <a:pt x="7426" y="3775"/>
                    <a:pt x="7125" y="3869"/>
                    <a:pt x="6817" y="3947"/>
                  </a:cubicBezTo>
                  <a:cubicBezTo>
                    <a:pt x="6084" y="2960"/>
                    <a:pt x="5079" y="2236"/>
                    <a:pt x="3911" y="1851"/>
                  </a:cubicBezTo>
                  <a:lnTo>
                    <a:pt x="3344" y="1664"/>
                  </a:lnTo>
                  <a:cubicBezTo>
                    <a:pt x="3410" y="1653"/>
                    <a:pt x="3478" y="1642"/>
                    <a:pt x="3546" y="1633"/>
                  </a:cubicBezTo>
                  <a:cubicBezTo>
                    <a:pt x="3871" y="1590"/>
                    <a:pt x="4199" y="1569"/>
                    <a:pt x="4527" y="1569"/>
                  </a:cubicBezTo>
                  <a:cubicBezTo>
                    <a:pt x="4855" y="1569"/>
                    <a:pt x="5183" y="1590"/>
                    <a:pt x="5509" y="1633"/>
                  </a:cubicBezTo>
                  <a:cubicBezTo>
                    <a:pt x="6035" y="1702"/>
                    <a:pt x="6547" y="1851"/>
                    <a:pt x="7029" y="2074"/>
                  </a:cubicBezTo>
                  <a:cubicBezTo>
                    <a:pt x="7049" y="2083"/>
                    <a:pt x="7070" y="2088"/>
                    <a:pt x="7090" y="2088"/>
                  </a:cubicBezTo>
                  <a:cubicBezTo>
                    <a:pt x="7144" y="2088"/>
                    <a:pt x="7196" y="2057"/>
                    <a:pt x="7220" y="2004"/>
                  </a:cubicBezTo>
                  <a:cubicBezTo>
                    <a:pt x="7255" y="1931"/>
                    <a:pt x="7223" y="1844"/>
                    <a:pt x="7150" y="1811"/>
                  </a:cubicBezTo>
                  <a:cubicBezTo>
                    <a:pt x="6909" y="1700"/>
                    <a:pt x="6662" y="1607"/>
                    <a:pt x="6410" y="1531"/>
                  </a:cubicBezTo>
                  <a:cubicBezTo>
                    <a:pt x="6741" y="1345"/>
                    <a:pt x="7004" y="1049"/>
                    <a:pt x="7144" y="687"/>
                  </a:cubicBezTo>
                  <a:lnTo>
                    <a:pt x="7288" y="314"/>
                  </a:lnTo>
                  <a:cubicBezTo>
                    <a:pt x="7315" y="245"/>
                    <a:pt x="7307" y="167"/>
                    <a:pt x="7265" y="105"/>
                  </a:cubicBezTo>
                  <a:cubicBezTo>
                    <a:pt x="7223" y="44"/>
                    <a:pt x="7153" y="7"/>
                    <a:pt x="7078" y="0"/>
                  </a:cubicBezTo>
                  <a:lnTo>
                    <a:pt x="6297" y="0"/>
                  </a:lnTo>
                  <a:cubicBezTo>
                    <a:pt x="5585" y="7"/>
                    <a:pt x="4957" y="461"/>
                    <a:pt x="4732" y="1138"/>
                  </a:cubicBezTo>
                  <a:lnTo>
                    <a:pt x="4685" y="1280"/>
                  </a:lnTo>
                  <a:cubicBezTo>
                    <a:pt x="4632" y="1279"/>
                    <a:pt x="4578" y="1278"/>
                    <a:pt x="4525" y="1278"/>
                  </a:cubicBezTo>
                  <a:cubicBezTo>
                    <a:pt x="4471" y="1278"/>
                    <a:pt x="4418" y="1279"/>
                    <a:pt x="4365" y="1280"/>
                  </a:cubicBezTo>
                  <a:lnTo>
                    <a:pt x="4317" y="1138"/>
                  </a:lnTo>
                  <a:cubicBezTo>
                    <a:pt x="4245" y="919"/>
                    <a:pt x="4129" y="721"/>
                    <a:pt x="3975" y="551"/>
                  </a:cubicBezTo>
                  <a:cubicBezTo>
                    <a:pt x="3946" y="519"/>
                    <a:pt x="3907" y="503"/>
                    <a:pt x="3867" y="503"/>
                  </a:cubicBezTo>
                  <a:cubicBezTo>
                    <a:pt x="3833" y="503"/>
                    <a:pt x="3798" y="515"/>
                    <a:pt x="3770" y="540"/>
                  </a:cubicBezTo>
                  <a:cubicBezTo>
                    <a:pt x="3712" y="594"/>
                    <a:pt x="3706" y="684"/>
                    <a:pt x="3760" y="745"/>
                  </a:cubicBezTo>
                  <a:cubicBezTo>
                    <a:pt x="3887" y="887"/>
                    <a:pt x="3982" y="1049"/>
                    <a:pt x="4042" y="1230"/>
                  </a:cubicBezTo>
                  <a:lnTo>
                    <a:pt x="4063" y="1293"/>
                  </a:lnTo>
                  <a:cubicBezTo>
                    <a:pt x="3938" y="1301"/>
                    <a:pt x="3814" y="1311"/>
                    <a:pt x="3692" y="1324"/>
                  </a:cubicBezTo>
                  <a:lnTo>
                    <a:pt x="2968" y="634"/>
                  </a:lnTo>
                  <a:cubicBezTo>
                    <a:pt x="2940" y="606"/>
                    <a:pt x="2904" y="593"/>
                    <a:pt x="2868" y="593"/>
                  </a:cubicBezTo>
                  <a:cubicBezTo>
                    <a:pt x="2830" y="593"/>
                    <a:pt x="2792" y="608"/>
                    <a:pt x="2764" y="637"/>
                  </a:cubicBezTo>
                  <a:cubicBezTo>
                    <a:pt x="2709" y="694"/>
                    <a:pt x="2711" y="787"/>
                    <a:pt x="2768" y="841"/>
                  </a:cubicBezTo>
                  <a:lnTo>
                    <a:pt x="3324" y="1374"/>
                  </a:lnTo>
                  <a:cubicBezTo>
                    <a:pt x="3255" y="1385"/>
                    <a:pt x="3185" y="1397"/>
                    <a:pt x="3116" y="1411"/>
                  </a:cubicBezTo>
                  <a:lnTo>
                    <a:pt x="3110" y="1410"/>
                  </a:lnTo>
                  <a:cubicBezTo>
                    <a:pt x="2684" y="1302"/>
                    <a:pt x="2333" y="994"/>
                    <a:pt x="2175" y="583"/>
                  </a:cubicBezTo>
                  <a:lnTo>
                    <a:pt x="2063" y="287"/>
                  </a:lnTo>
                  <a:lnTo>
                    <a:pt x="2751" y="287"/>
                  </a:lnTo>
                  <a:cubicBezTo>
                    <a:pt x="2943" y="298"/>
                    <a:pt x="3130" y="336"/>
                    <a:pt x="3305" y="415"/>
                  </a:cubicBezTo>
                  <a:cubicBezTo>
                    <a:pt x="3325" y="424"/>
                    <a:pt x="3345" y="428"/>
                    <a:pt x="3365" y="428"/>
                  </a:cubicBezTo>
                  <a:cubicBezTo>
                    <a:pt x="3420" y="428"/>
                    <a:pt x="3473" y="396"/>
                    <a:pt x="3497" y="343"/>
                  </a:cubicBezTo>
                  <a:cubicBezTo>
                    <a:pt x="3530" y="269"/>
                    <a:pt x="3497" y="184"/>
                    <a:pt x="3425" y="152"/>
                  </a:cubicBezTo>
                  <a:cubicBezTo>
                    <a:pt x="3211" y="56"/>
                    <a:pt x="2985" y="7"/>
                    <a:pt x="27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20" name="Google Shape;1020;p49"/>
          <p:cNvGrpSpPr/>
          <p:nvPr/>
        </p:nvGrpSpPr>
        <p:grpSpPr>
          <a:xfrm>
            <a:off x="2617749" y="1627574"/>
            <a:ext cx="463036" cy="447250"/>
            <a:chOff x="976949" y="3134037"/>
            <a:chExt cx="353733" cy="341673"/>
          </a:xfrm>
        </p:grpSpPr>
        <p:sp>
          <p:nvSpPr>
            <p:cNvPr id="1021" name="Google Shape;1021;p49"/>
            <p:cNvSpPr/>
            <p:nvPr/>
          </p:nvSpPr>
          <p:spPr>
            <a:xfrm>
              <a:off x="1020030" y="3139558"/>
              <a:ext cx="268042" cy="172725"/>
            </a:xfrm>
            <a:custGeom>
              <a:avLst/>
              <a:gdLst/>
              <a:ahLst/>
              <a:cxnLst/>
              <a:rect l="l" t="t" r="r" b="b"/>
              <a:pathLst>
                <a:path w="7379" h="4755" extrusionOk="0">
                  <a:moveTo>
                    <a:pt x="2012" y="1"/>
                  </a:moveTo>
                  <a:cubicBezTo>
                    <a:pt x="1738" y="1"/>
                    <a:pt x="1496" y="177"/>
                    <a:pt x="1410" y="436"/>
                  </a:cubicBezTo>
                  <a:lnTo>
                    <a:pt x="306" y="3784"/>
                  </a:lnTo>
                  <a:lnTo>
                    <a:pt x="1" y="4754"/>
                  </a:lnTo>
                  <a:lnTo>
                    <a:pt x="7379" y="4754"/>
                  </a:lnTo>
                  <a:lnTo>
                    <a:pt x="7070" y="3784"/>
                  </a:lnTo>
                  <a:lnTo>
                    <a:pt x="5966" y="436"/>
                  </a:lnTo>
                  <a:cubicBezTo>
                    <a:pt x="5881" y="177"/>
                    <a:pt x="5638" y="1"/>
                    <a:pt x="5364" y="1"/>
                  </a:cubicBezTo>
                  <a:lnTo>
                    <a:pt x="4783" y="1"/>
                  </a:lnTo>
                  <a:cubicBezTo>
                    <a:pt x="4674" y="1"/>
                    <a:pt x="4569" y="27"/>
                    <a:pt x="4475" y="79"/>
                  </a:cubicBezTo>
                  <a:lnTo>
                    <a:pt x="4018" y="331"/>
                  </a:lnTo>
                  <a:cubicBezTo>
                    <a:pt x="3915" y="389"/>
                    <a:pt x="3802" y="417"/>
                    <a:pt x="3688" y="417"/>
                  </a:cubicBezTo>
                  <a:cubicBezTo>
                    <a:pt x="3574" y="417"/>
                    <a:pt x="3460" y="389"/>
                    <a:pt x="3357" y="331"/>
                  </a:cubicBezTo>
                  <a:lnTo>
                    <a:pt x="2901" y="79"/>
                  </a:lnTo>
                  <a:cubicBezTo>
                    <a:pt x="2807" y="29"/>
                    <a:pt x="2702" y="1"/>
                    <a:pt x="2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2" name="Google Shape;1022;p49"/>
            <p:cNvSpPr/>
            <p:nvPr/>
          </p:nvSpPr>
          <p:spPr>
            <a:xfrm>
              <a:off x="1019885" y="3139558"/>
              <a:ext cx="105488" cy="172725"/>
            </a:xfrm>
            <a:custGeom>
              <a:avLst/>
              <a:gdLst/>
              <a:ahLst/>
              <a:cxnLst/>
              <a:rect l="l" t="t" r="r" b="b"/>
              <a:pathLst>
                <a:path w="2904" h="4755" extrusionOk="0">
                  <a:moveTo>
                    <a:pt x="2013" y="1"/>
                  </a:moveTo>
                  <a:cubicBezTo>
                    <a:pt x="1738" y="1"/>
                    <a:pt x="1495" y="177"/>
                    <a:pt x="1410" y="436"/>
                  </a:cubicBezTo>
                  <a:lnTo>
                    <a:pt x="307" y="3784"/>
                  </a:lnTo>
                  <a:lnTo>
                    <a:pt x="0" y="4754"/>
                  </a:lnTo>
                  <a:lnTo>
                    <a:pt x="1200" y="4754"/>
                  </a:lnTo>
                  <a:lnTo>
                    <a:pt x="1506" y="3784"/>
                  </a:lnTo>
                  <a:lnTo>
                    <a:pt x="2609" y="436"/>
                  </a:lnTo>
                  <a:cubicBezTo>
                    <a:pt x="2661" y="282"/>
                    <a:pt x="2767" y="157"/>
                    <a:pt x="2903" y="83"/>
                  </a:cubicBezTo>
                  <a:lnTo>
                    <a:pt x="2902" y="82"/>
                  </a:lnTo>
                  <a:cubicBezTo>
                    <a:pt x="2809" y="29"/>
                    <a:pt x="2703" y="1"/>
                    <a:pt x="2596" y="1"/>
                  </a:cubicBezTo>
                  <a:close/>
                </a:path>
              </a:pathLst>
            </a:custGeom>
            <a:solidFill>
              <a:srgbClr val="19191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3" name="Google Shape;1023;p49"/>
            <p:cNvSpPr/>
            <p:nvPr/>
          </p:nvSpPr>
          <p:spPr>
            <a:xfrm>
              <a:off x="1065800" y="3139631"/>
              <a:ext cx="176358" cy="66184"/>
            </a:xfrm>
            <a:custGeom>
              <a:avLst/>
              <a:gdLst/>
              <a:ahLst/>
              <a:cxnLst/>
              <a:rect l="l" t="t" r="r" b="b"/>
              <a:pathLst>
                <a:path w="4855" h="1822" extrusionOk="0">
                  <a:moveTo>
                    <a:pt x="749" y="1"/>
                  </a:moveTo>
                  <a:cubicBezTo>
                    <a:pt x="474" y="1"/>
                    <a:pt x="230" y="176"/>
                    <a:pt x="145" y="437"/>
                  </a:cubicBezTo>
                  <a:lnTo>
                    <a:pt x="0" y="873"/>
                  </a:lnTo>
                  <a:lnTo>
                    <a:pt x="639" y="1289"/>
                  </a:lnTo>
                  <a:cubicBezTo>
                    <a:pt x="1182" y="1644"/>
                    <a:pt x="1805" y="1821"/>
                    <a:pt x="2428" y="1821"/>
                  </a:cubicBezTo>
                  <a:cubicBezTo>
                    <a:pt x="3051" y="1821"/>
                    <a:pt x="3673" y="1644"/>
                    <a:pt x="4216" y="1289"/>
                  </a:cubicBezTo>
                  <a:lnTo>
                    <a:pt x="4855" y="873"/>
                  </a:lnTo>
                  <a:lnTo>
                    <a:pt x="4708" y="437"/>
                  </a:lnTo>
                  <a:cubicBezTo>
                    <a:pt x="4621" y="176"/>
                    <a:pt x="4378" y="1"/>
                    <a:pt x="4104" y="1"/>
                  </a:cubicBezTo>
                  <a:lnTo>
                    <a:pt x="3521" y="1"/>
                  </a:lnTo>
                  <a:cubicBezTo>
                    <a:pt x="3413" y="1"/>
                    <a:pt x="3308" y="28"/>
                    <a:pt x="3214" y="81"/>
                  </a:cubicBezTo>
                  <a:lnTo>
                    <a:pt x="2757" y="334"/>
                  </a:lnTo>
                  <a:cubicBezTo>
                    <a:pt x="2654" y="391"/>
                    <a:pt x="2540" y="419"/>
                    <a:pt x="2426" y="419"/>
                  </a:cubicBezTo>
                  <a:cubicBezTo>
                    <a:pt x="2312" y="419"/>
                    <a:pt x="2198" y="391"/>
                    <a:pt x="2095" y="334"/>
                  </a:cubicBezTo>
                  <a:lnTo>
                    <a:pt x="1638" y="81"/>
                  </a:lnTo>
                  <a:cubicBezTo>
                    <a:pt x="1545" y="28"/>
                    <a:pt x="1439" y="1"/>
                    <a:pt x="13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4" name="Google Shape;1024;p49"/>
            <p:cNvSpPr/>
            <p:nvPr/>
          </p:nvSpPr>
          <p:spPr>
            <a:xfrm>
              <a:off x="1019812" y="3248315"/>
              <a:ext cx="268514" cy="63968"/>
            </a:xfrm>
            <a:custGeom>
              <a:avLst/>
              <a:gdLst/>
              <a:ahLst/>
              <a:cxnLst/>
              <a:rect l="l" t="t" r="r" b="b"/>
              <a:pathLst>
                <a:path w="7392" h="1761" extrusionOk="0">
                  <a:moveTo>
                    <a:pt x="565" y="1"/>
                  </a:moveTo>
                  <a:lnTo>
                    <a:pt x="306" y="789"/>
                  </a:lnTo>
                  <a:lnTo>
                    <a:pt x="0" y="1760"/>
                  </a:lnTo>
                  <a:lnTo>
                    <a:pt x="7391" y="1760"/>
                  </a:lnTo>
                  <a:lnTo>
                    <a:pt x="7082" y="789"/>
                  </a:lnTo>
                  <a:lnTo>
                    <a:pt x="6824" y="1"/>
                  </a:lnTo>
                  <a:cubicBezTo>
                    <a:pt x="6410" y="203"/>
                    <a:pt x="5960" y="324"/>
                    <a:pt x="5497" y="355"/>
                  </a:cubicBezTo>
                  <a:lnTo>
                    <a:pt x="3920" y="455"/>
                  </a:lnTo>
                  <a:cubicBezTo>
                    <a:pt x="3845" y="460"/>
                    <a:pt x="3770" y="462"/>
                    <a:pt x="3695" y="462"/>
                  </a:cubicBezTo>
                  <a:cubicBezTo>
                    <a:pt x="3620" y="462"/>
                    <a:pt x="3544" y="460"/>
                    <a:pt x="3470" y="455"/>
                  </a:cubicBezTo>
                  <a:lnTo>
                    <a:pt x="1892" y="355"/>
                  </a:lnTo>
                  <a:cubicBezTo>
                    <a:pt x="1429" y="325"/>
                    <a:pt x="979" y="203"/>
                    <a:pt x="5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5" name="Google Shape;1025;p49"/>
            <p:cNvSpPr/>
            <p:nvPr/>
          </p:nvSpPr>
          <p:spPr>
            <a:xfrm>
              <a:off x="1019812" y="3248279"/>
              <a:ext cx="268551" cy="64005"/>
            </a:xfrm>
            <a:custGeom>
              <a:avLst/>
              <a:gdLst/>
              <a:ahLst/>
              <a:cxnLst/>
              <a:rect l="l" t="t" r="r" b="b"/>
              <a:pathLst>
                <a:path w="7393" h="1762" extrusionOk="0">
                  <a:moveTo>
                    <a:pt x="566" y="1"/>
                  </a:moveTo>
                  <a:lnTo>
                    <a:pt x="306" y="790"/>
                  </a:lnTo>
                  <a:lnTo>
                    <a:pt x="0" y="1761"/>
                  </a:lnTo>
                  <a:lnTo>
                    <a:pt x="7392" y="1761"/>
                  </a:lnTo>
                  <a:lnTo>
                    <a:pt x="7082" y="790"/>
                  </a:lnTo>
                  <a:lnTo>
                    <a:pt x="6957" y="413"/>
                  </a:lnTo>
                  <a:cubicBezTo>
                    <a:pt x="6511" y="699"/>
                    <a:pt x="6001" y="869"/>
                    <a:pt x="5471" y="903"/>
                  </a:cubicBezTo>
                  <a:lnTo>
                    <a:pt x="3894" y="1004"/>
                  </a:lnTo>
                  <a:cubicBezTo>
                    <a:pt x="3827" y="1008"/>
                    <a:pt x="3760" y="1011"/>
                    <a:pt x="3692" y="1011"/>
                  </a:cubicBezTo>
                  <a:cubicBezTo>
                    <a:pt x="3626" y="1011"/>
                    <a:pt x="3559" y="1008"/>
                    <a:pt x="3492" y="1004"/>
                  </a:cubicBezTo>
                  <a:lnTo>
                    <a:pt x="1915" y="903"/>
                  </a:lnTo>
                  <a:lnTo>
                    <a:pt x="1911" y="903"/>
                  </a:lnTo>
                  <a:cubicBezTo>
                    <a:pt x="1692" y="888"/>
                    <a:pt x="1545" y="671"/>
                    <a:pt x="1614" y="462"/>
                  </a:cubicBezTo>
                  <a:lnTo>
                    <a:pt x="1658" y="331"/>
                  </a:lnTo>
                  <a:cubicBezTo>
                    <a:pt x="1277" y="282"/>
                    <a:pt x="908" y="169"/>
                    <a:pt x="566" y="1"/>
                  </a:cubicBezTo>
                  <a:close/>
                </a:path>
              </a:pathLst>
            </a:custGeom>
            <a:solidFill>
              <a:srgbClr val="19191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6" name="Google Shape;1026;p49"/>
            <p:cNvSpPr/>
            <p:nvPr/>
          </p:nvSpPr>
          <p:spPr>
            <a:xfrm>
              <a:off x="989590" y="3258269"/>
              <a:ext cx="326017" cy="120018"/>
            </a:xfrm>
            <a:custGeom>
              <a:avLst/>
              <a:gdLst/>
              <a:ahLst/>
              <a:cxnLst/>
              <a:rect l="l" t="t" r="r" b="b"/>
              <a:pathLst>
                <a:path w="8975" h="3304" extrusionOk="0">
                  <a:moveTo>
                    <a:pt x="8695" y="1"/>
                  </a:moveTo>
                  <a:cubicBezTo>
                    <a:pt x="8670" y="1"/>
                    <a:pt x="8645" y="8"/>
                    <a:pt x="8626" y="23"/>
                  </a:cubicBezTo>
                  <a:lnTo>
                    <a:pt x="8161" y="359"/>
                  </a:lnTo>
                  <a:cubicBezTo>
                    <a:pt x="7625" y="747"/>
                    <a:pt x="6989" y="977"/>
                    <a:pt x="6328" y="1019"/>
                  </a:cubicBezTo>
                  <a:lnTo>
                    <a:pt x="4750" y="1120"/>
                  </a:lnTo>
                  <a:cubicBezTo>
                    <a:pt x="4676" y="1125"/>
                    <a:pt x="4601" y="1127"/>
                    <a:pt x="4526" y="1127"/>
                  </a:cubicBezTo>
                  <a:cubicBezTo>
                    <a:pt x="4450" y="1127"/>
                    <a:pt x="4375" y="1125"/>
                    <a:pt x="4301" y="1120"/>
                  </a:cubicBezTo>
                  <a:lnTo>
                    <a:pt x="2723" y="1019"/>
                  </a:lnTo>
                  <a:cubicBezTo>
                    <a:pt x="2062" y="977"/>
                    <a:pt x="1426" y="747"/>
                    <a:pt x="890" y="359"/>
                  </a:cubicBezTo>
                  <a:lnTo>
                    <a:pt x="425" y="23"/>
                  </a:lnTo>
                  <a:lnTo>
                    <a:pt x="1" y="286"/>
                  </a:lnTo>
                  <a:lnTo>
                    <a:pt x="540" y="1896"/>
                  </a:lnTo>
                  <a:lnTo>
                    <a:pt x="1840" y="3104"/>
                  </a:lnTo>
                  <a:lnTo>
                    <a:pt x="4288" y="3304"/>
                  </a:lnTo>
                  <a:lnTo>
                    <a:pt x="7406" y="2988"/>
                  </a:lnTo>
                  <a:lnTo>
                    <a:pt x="8276" y="2228"/>
                  </a:lnTo>
                  <a:lnTo>
                    <a:pt x="8975" y="265"/>
                  </a:lnTo>
                  <a:lnTo>
                    <a:pt x="86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7" name="Google Shape;1027;p49"/>
            <p:cNvSpPr/>
            <p:nvPr/>
          </p:nvSpPr>
          <p:spPr>
            <a:xfrm>
              <a:off x="982579" y="3258305"/>
              <a:ext cx="343235" cy="129898"/>
            </a:xfrm>
            <a:custGeom>
              <a:avLst/>
              <a:gdLst/>
              <a:ahLst/>
              <a:cxnLst/>
              <a:rect l="l" t="t" r="r" b="b"/>
              <a:pathLst>
                <a:path w="9449" h="3576" extrusionOk="0">
                  <a:moveTo>
                    <a:pt x="118" y="1"/>
                  </a:moveTo>
                  <a:cubicBezTo>
                    <a:pt x="53" y="1"/>
                    <a:pt x="1" y="53"/>
                    <a:pt x="1" y="120"/>
                  </a:cubicBezTo>
                  <a:lnTo>
                    <a:pt x="1" y="204"/>
                  </a:lnTo>
                  <a:cubicBezTo>
                    <a:pt x="1" y="2065"/>
                    <a:pt x="1510" y="3576"/>
                    <a:pt x="3373" y="3576"/>
                  </a:cubicBezTo>
                  <a:lnTo>
                    <a:pt x="6208" y="3576"/>
                  </a:lnTo>
                  <a:cubicBezTo>
                    <a:pt x="7998" y="3576"/>
                    <a:pt x="9448" y="2126"/>
                    <a:pt x="9448" y="336"/>
                  </a:cubicBezTo>
                  <a:lnTo>
                    <a:pt x="9448" y="6"/>
                  </a:lnTo>
                  <a:cubicBezTo>
                    <a:pt x="9448" y="5"/>
                    <a:pt x="9447" y="2"/>
                    <a:pt x="9445" y="2"/>
                  </a:cubicBezTo>
                  <a:lnTo>
                    <a:pt x="8947" y="2"/>
                  </a:lnTo>
                  <a:lnTo>
                    <a:pt x="8907" y="499"/>
                  </a:lnTo>
                  <a:cubicBezTo>
                    <a:pt x="8852" y="1207"/>
                    <a:pt x="8525" y="1873"/>
                    <a:pt x="7981" y="2337"/>
                  </a:cubicBezTo>
                  <a:cubicBezTo>
                    <a:pt x="7508" y="2741"/>
                    <a:pt x="6891" y="2987"/>
                    <a:pt x="6219" y="2987"/>
                  </a:cubicBezTo>
                  <a:lnTo>
                    <a:pt x="3287" y="2987"/>
                  </a:lnTo>
                  <a:cubicBezTo>
                    <a:pt x="3266" y="2987"/>
                    <a:pt x="3245" y="2986"/>
                    <a:pt x="3224" y="2986"/>
                  </a:cubicBezTo>
                  <a:cubicBezTo>
                    <a:pt x="1755" y="2952"/>
                    <a:pt x="599" y="1727"/>
                    <a:pt x="623" y="268"/>
                  </a:cubicBezTo>
                  <a:lnTo>
                    <a:pt x="627" y="24"/>
                  </a:lnTo>
                  <a:cubicBezTo>
                    <a:pt x="607" y="10"/>
                    <a:pt x="583" y="2"/>
                    <a:pt x="5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8" name="Google Shape;1028;p49"/>
            <p:cNvSpPr/>
            <p:nvPr/>
          </p:nvSpPr>
          <p:spPr>
            <a:xfrm>
              <a:off x="1139721" y="3432955"/>
              <a:ext cx="28660" cy="26626"/>
            </a:xfrm>
            <a:custGeom>
              <a:avLst/>
              <a:gdLst/>
              <a:ahLst/>
              <a:cxnLst/>
              <a:rect l="l" t="t" r="r" b="b"/>
              <a:pathLst>
                <a:path w="789" h="733" extrusionOk="0">
                  <a:moveTo>
                    <a:pt x="394" y="0"/>
                  </a:moveTo>
                  <a:cubicBezTo>
                    <a:pt x="218" y="0"/>
                    <a:pt x="63" y="128"/>
                    <a:pt x="34" y="308"/>
                  </a:cubicBezTo>
                  <a:cubicBezTo>
                    <a:pt x="1" y="507"/>
                    <a:pt x="136" y="695"/>
                    <a:pt x="336" y="728"/>
                  </a:cubicBezTo>
                  <a:cubicBezTo>
                    <a:pt x="356" y="731"/>
                    <a:pt x="376" y="732"/>
                    <a:pt x="395" y="732"/>
                  </a:cubicBezTo>
                  <a:cubicBezTo>
                    <a:pt x="571" y="732"/>
                    <a:pt x="726" y="605"/>
                    <a:pt x="756" y="425"/>
                  </a:cubicBezTo>
                  <a:cubicBezTo>
                    <a:pt x="788" y="226"/>
                    <a:pt x="653" y="38"/>
                    <a:pt x="453" y="5"/>
                  </a:cubicBezTo>
                  <a:cubicBezTo>
                    <a:pt x="433" y="2"/>
                    <a:pt x="414" y="0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9" name="Google Shape;1029;p49"/>
            <p:cNvSpPr/>
            <p:nvPr/>
          </p:nvSpPr>
          <p:spPr>
            <a:xfrm>
              <a:off x="1065800" y="3139558"/>
              <a:ext cx="59682" cy="54270"/>
            </a:xfrm>
            <a:custGeom>
              <a:avLst/>
              <a:gdLst/>
              <a:ahLst/>
              <a:cxnLst/>
              <a:rect l="l" t="t" r="r" b="b"/>
              <a:pathLst>
                <a:path w="1643" h="1494" extrusionOk="0">
                  <a:moveTo>
                    <a:pt x="749" y="1"/>
                  </a:moveTo>
                  <a:cubicBezTo>
                    <a:pt x="474" y="1"/>
                    <a:pt x="231" y="177"/>
                    <a:pt x="145" y="436"/>
                  </a:cubicBezTo>
                  <a:lnTo>
                    <a:pt x="0" y="874"/>
                  </a:lnTo>
                  <a:lnTo>
                    <a:pt x="639" y="1290"/>
                  </a:lnTo>
                  <a:cubicBezTo>
                    <a:pt x="755" y="1365"/>
                    <a:pt x="876" y="1433"/>
                    <a:pt x="998" y="1494"/>
                  </a:cubicBezTo>
                  <a:lnTo>
                    <a:pt x="1345" y="436"/>
                  </a:lnTo>
                  <a:cubicBezTo>
                    <a:pt x="1398" y="283"/>
                    <a:pt x="1506" y="158"/>
                    <a:pt x="1642" y="83"/>
                  </a:cubicBezTo>
                  <a:lnTo>
                    <a:pt x="1639" y="82"/>
                  </a:lnTo>
                  <a:cubicBezTo>
                    <a:pt x="1546" y="29"/>
                    <a:pt x="1440" y="1"/>
                    <a:pt x="1333" y="1"/>
                  </a:cubicBezTo>
                  <a:close/>
                </a:path>
              </a:pathLst>
            </a:custGeom>
            <a:solidFill>
              <a:srgbClr val="19191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0" name="Google Shape;1030;p49"/>
            <p:cNvSpPr/>
            <p:nvPr/>
          </p:nvSpPr>
          <p:spPr>
            <a:xfrm>
              <a:off x="976949" y="3134037"/>
              <a:ext cx="353733" cy="341673"/>
            </a:xfrm>
            <a:custGeom>
              <a:avLst/>
              <a:gdLst/>
              <a:ahLst/>
              <a:cxnLst/>
              <a:rect l="l" t="t" r="r" b="b"/>
              <a:pathLst>
                <a:path w="9738" h="9406" extrusionOk="0">
                  <a:moveTo>
                    <a:pt x="7919" y="3354"/>
                  </a:moveTo>
                  <a:lnTo>
                    <a:pt x="8092" y="3878"/>
                  </a:lnTo>
                  <a:cubicBezTo>
                    <a:pt x="7657" y="4120"/>
                    <a:pt x="7172" y="4264"/>
                    <a:pt x="6671" y="4297"/>
                  </a:cubicBezTo>
                  <a:lnTo>
                    <a:pt x="5093" y="4398"/>
                  </a:lnTo>
                  <a:cubicBezTo>
                    <a:pt x="5022" y="4403"/>
                    <a:pt x="4949" y="4405"/>
                    <a:pt x="4877" y="4405"/>
                  </a:cubicBezTo>
                  <a:cubicBezTo>
                    <a:pt x="4805" y="4405"/>
                    <a:pt x="4733" y="4403"/>
                    <a:pt x="4661" y="4398"/>
                  </a:cubicBezTo>
                  <a:lnTo>
                    <a:pt x="3085" y="4297"/>
                  </a:lnTo>
                  <a:cubicBezTo>
                    <a:pt x="2583" y="4264"/>
                    <a:pt x="2098" y="4121"/>
                    <a:pt x="1663" y="3878"/>
                  </a:cubicBezTo>
                  <a:lnTo>
                    <a:pt x="1832" y="3354"/>
                  </a:lnTo>
                  <a:cubicBezTo>
                    <a:pt x="2222" y="3524"/>
                    <a:pt x="2635" y="3626"/>
                    <a:pt x="3064" y="3653"/>
                  </a:cubicBezTo>
                  <a:lnTo>
                    <a:pt x="4640" y="3754"/>
                  </a:lnTo>
                  <a:cubicBezTo>
                    <a:pt x="4718" y="3759"/>
                    <a:pt x="4797" y="3762"/>
                    <a:pt x="4876" y="3762"/>
                  </a:cubicBezTo>
                  <a:cubicBezTo>
                    <a:pt x="4954" y="3762"/>
                    <a:pt x="5032" y="3759"/>
                    <a:pt x="5111" y="3754"/>
                  </a:cubicBezTo>
                  <a:lnTo>
                    <a:pt x="6688" y="3653"/>
                  </a:lnTo>
                  <a:cubicBezTo>
                    <a:pt x="7116" y="3626"/>
                    <a:pt x="7529" y="3524"/>
                    <a:pt x="7919" y="3354"/>
                  </a:cubicBezTo>
                  <a:close/>
                  <a:moveTo>
                    <a:pt x="9450" y="3557"/>
                  </a:moveTo>
                  <a:lnTo>
                    <a:pt x="9452" y="3727"/>
                  </a:lnTo>
                  <a:cubicBezTo>
                    <a:pt x="9452" y="5447"/>
                    <a:pt x="8052" y="6845"/>
                    <a:pt x="6334" y="6845"/>
                  </a:cubicBezTo>
                  <a:lnTo>
                    <a:pt x="3295" y="6881"/>
                  </a:lnTo>
                  <a:cubicBezTo>
                    <a:pt x="3295" y="6881"/>
                    <a:pt x="336" y="6612"/>
                    <a:pt x="306" y="3719"/>
                  </a:cubicBezTo>
                  <a:lnTo>
                    <a:pt x="306" y="3574"/>
                  </a:lnTo>
                  <a:lnTo>
                    <a:pt x="629" y="3574"/>
                  </a:lnTo>
                  <a:lnTo>
                    <a:pt x="626" y="3706"/>
                  </a:lnTo>
                  <a:cubicBezTo>
                    <a:pt x="600" y="5234"/>
                    <a:pt x="1822" y="6504"/>
                    <a:pt x="3350" y="6540"/>
                  </a:cubicBezTo>
                  <a:cubicBezTo>
                    <a:pt x="3373" y="6540"/>
                    <a:pt x="3394" y="6541"/>
                    <a:pt x="3416" y="6541"/>
                  </a:cubicBezTo>
                  <a:lnTo>
                    <a:pt x="6331" y="6541"/>
                  </a:lnTo>
                  <a:cubicBezTo>
                    <a:pt x="6993" y="6541"/>
                    <a:pt x="7639" y="6309"/>
                    <a:pt x="8148" y="5888"/>
                  </a:cubicBezTo>
                  <a:cubicBezTo>
                    <a:pt x="8210" y="5836"/>
                    <a:pt x="8218" y="5747"/>
                    <a:pt x="8167" y="5687"/>
                  </a:cubicBezTo>
                  <a:cubicBezTo>
                    <a:pt x="8138" y="5654"/>
                    <a:pt x="8098" y="5636"/>
                    <a:pt x="8056" y="5636"/>
                  </a:cubicBezTo>
                  <a:cubicBezTo>
                    <a:pt x="8024" y="5636"/>
                    <a:pt x="7991" y="5647"/>
                    <a:pt x="7963" y="5670"/>
                  </a:cubicBezTo>
                  <a:cubicBezTo>
                    <a:pt x="7507" y="6050"/>
                    <a:pt x="6927" y="6256"/>
                    <a:pt x="6331" y="6256"/>
                  </a:cubicBezTo>
                  <a:lnTo>
                    <a:pt x="3413" y="6256"/>
                  </a:lnTo>
                  <a:cubicBezTo>
                    <a:pt x="3394" y="6256"/>
                    <a:pt x="3374" y="6256"/>
                    <a:pt x="3354" y="6255"/>
                  </a:cubicBezTo>
                  <a:cubicBezTo>
                    <a:pt x="1994" y="6224"/>
                    <a:pt x="904" y="5087"/>
                    <a:pt x="911" y="3715"/>
                  </a:cubicBezTo>
                  <a:lnTo>
                    <a:pt x="911" y="3715"/>
                  </a:lnTo>
                  <a:lnTo>
                    <a:pt x="1151" y="3888"/>
                  </a:lnTo>
                  <a:cubicBezTo>
                    <a:pt x="1710" y="4293"/>
                    <a:pt x="2372" y="4531"/>
                    <a:pt x="3060" y="4576"/>
                  </a:cubicBezTo>
                  <a:lnTo>
                    <a:pt x="4638" y="4676"/>
                  </a:lnTo>
                  <a:cubicBezTo>
                    <a:pt x="4716" y="4682"/>
                    <a:pt x="4794" y="4684"/>
                    <a:pt x="4872" y="4684"/>
                  </a:cubicBezTo>
                  <a:cubicBezTo>
                    <a:pt x="4951" y="4684"/>
                    <a:pt x="5029" y="4682"/>
                    <a:pt x="5107" y="4676"/>
                  </a:cubicBezTo>
                  <a:lnTo>
                    <a:pt x="6683" y="4576"/>
                  </a:lnTo>
                  <a:cubicBezTo>
                    <a:pt x="7374" y="4531"/>
                    <a:pt x="8035" y="4293"/>
                    <a:pt x="8593" y="3888"/>
                  </a:cubicBezTo>
                  <a:lnTo>
                    <a:pt x="8875" y="3683"/>
                  </a:lnTo>
                  <a:lnTo>
                    <a:pt x="8875" y="3683"/>
                  </a:lnTo>
                  <a:lnTo>
                    <a:pt x="8859" y="3899"/>
                  </a:lnTo>
                  <a:cubicBezTo>
                    <a:pt x="8820" y="4387"/>
                    <a:pt x="8649" y="4849"/>
                    <a:pt x="8362" y="5236"/>
                  </a:cubicBezTo>
                  <a:cubicBezTo>
                    <a:pt x="8319" y="5294"/>
                    <a:pt x="8323" y="5375"/>
                    <a:pt x="8373" y="5426"/>
                  </a:cubicBezTo>
                  <a:cubicBezTo>
                    <a:pt x="8402" y="5454"/>
                    <a:pt x="8439" y="5469"/>
                    <a:pt x="8475" y="5469"/>
                  </a:cubicBezTo>
                  <a:cubicBezTo>
                    <a:pt x="8520" y="5469"/>
                    <a:pt x="8563" y="5449"/>
                    <a:pt x="8591" y="5410"/>
                  </a:cubicBezTo>
                  <a:cubicBezTo>
                    <a:pt x="8909" y="4980"/>
                    <a:pt x="9101" y="4464"/>
                    <a:pt x="9144" y="3921"/>
                  </a:cubicBezTo>
                  <a:lnTo>
                    <a:pt x="9174" y="3557"/>
                  </a:lnTo>
                  <a:close/>
                  <a:moveTo>
                    <a:pt x="3230" y="7125"/>
                  </a:moveTo>
                  <a:lnTo>
                    <a:pt x="3230" y="7125"/>
                  </a:lnTo>
                  <a:cubicBezTo>
                    <a:pt x="3291" y="7128"/>
                    <a:pt x="3353" y="7130"/>
                    <a:pt x="3415" y="7130"/>
                  </a:cubicBezTo>
                  <a:lnTo>
                    <a:pt x="6330" y="7130"/>
                  </a:lnTo>
                  <a:cubicBezTo>
                    <a:pt x="6392" y="7130"/>
                    <a:pt x="6452" y="7129"/>
                    <a:pt x="6514" y="7125"/>
                  </a:cubicBezTo>
                  <a:lnTo>
                    <a:pt x="6514" y="7125"/>
                  </a:lnTo>
                  <a:lnTo>
                    <a:pt x="5228" y="8229"/>
                  </a:lnTo>
                  <a:cubicBezTo>
                    <a:pt x="5137" y="8140"/>
                    <a:pt x="5012" y="8084"/>
                    <a:pt x="4872" y="8084"/>
                  </a:cubicBezTo>
                  <a:cubicBezTo>
                    <a:pt x="4735" y="8084"/>
                    <a:pt x="4610" y="8140"/>
                    <a:pt x="4518" y="8229"/>
                  </a:cubicBezTo>
                  <a:lnTo>
                    <a:pt x="3230" y="7125"/>
                  </a:lnTo>
                  <a:close/>
                  <a:moveTo>
                    <a:pt x="4875" y="8372"/>
                  </a:moveTo>
                  <a:cubicBezTo>
                    <a:pt x="4996" y="8372"/>
                    <a:pt x="5096" y="8472"/>
                    <a:pt x="5096" y="8593"/>
                  </a:cubicBezTo>
                  <a:cubicBezTo>
                    <a:pt x="5096" y="8716"/>
                    <a:pt x="4996" y="8816"/>
                    <a:pt x="4875" y="8816"/>
                  </a:cubicBezTo>
                  <a:cubicBezTo>
                    <a:pt x="4752" y="8816"/>
                    <a:pt x="4652" y="8716"/>
                    <a:pt x="4652" y="8593"/>
                  </a:cubicBezTo>
                  <a:cubicBezTo>
                    <a:pt x="4652" y="8472"/>
                    <a:pt x="4752" y="8372"/>
                    <a:pt x="4875" y="8372"/>
                  </a:cubicBezTo>
                  <a:close/>
                  <a:moveTo>
                    <a:pt x="5946" y="0"/>
                  </a:moveTo>
                  <a:cubicBezTo>
                    <a:pt x="5816" y="0"/>
                    <a:pt x="5687" y="34"/>
                    <a:pt x="5574" y="97"/>
                  </a:cubicBezTo>
                  <a:lnTo>
                    <a:pt x="5112" y="352"/>
                  </a:lnTo>
                  <a:cubicBezTo>
                    <a:pt x="5034" y="395"/>
                    <a:pt x="4948" y="417"/>
                    <a:pt x="4863" y="417"/>
                  </a:cubicBezTo>
                  <a:cubicBezTo>
                    <a:pt x="4777" y="417"/>
                    <a:pt x="4692" y="395"/>
                    <a:pt x="4615" y="352"/>
                  </a:cubicBezTo>
                  <a:lnTo>
                    <a:pt x="4147" y="94"/>
                  </a:lnTo>
                  <a:cubicBezTo>
                    <a:pt x="4037" y="33"/>
                    <a:pt x="3913" y="3"/>
                    <a:pt x="3789" y="3"/>
                  </a:cubicBezTo>
                  <a:lnTo>
                    <a:pt x="3205" y="3"/>
                  </a:lnTo>
                  <a:cubicBezTo>
                    <a:pt x="2872" y="3"/>
                    <a:pt x="2578" y="215"/>
                    <a:pt x="2474" y="531"/>
                  </a:cubicBezTo>
                  <a:lnTo>
                    <a:pt x="2059" y="1787"/>
                  </a:lnTo>
                  <a:cubicBezTo>
                    <a:pt x="2034" y="1862"/>
                    <a:pt x="2075" y="1942"/>
                    <a:pt x="2149" y="1967"/>
                  </a:cubicBezTo>
                  <a:cubicBezTo>
                    <a:pt x="2164" y="1972"/>
                    <a:pt x="2180" y="1974"/>
                    <a:pt x="2195" y="1974"/>
                  </a:cubicBezTo>
                  <a:cubicBezTo>
                    <a:pt x="2255" y="1974"/>
                    <a:pt x="2310" y="1936"/>
                    <a:pt x="2330" y="1877"/>
                  </a:cubicBezTo>
                  <a:lnTo>
                    <a:pt x="2543" y="1228"/>
                  </a:lnTo>
                  <a:lnTo>
                    <a:pt x="3017" y="1537"/>
                  </a:lnTo>
                  <a:cubicBezTo>
                    <a:pt x="3571" y="1899"/>
                    <a:pt x="4214" y="2087"/>
                    <a:pt x="4862" y="2087"/>
                  </a:cubicBezTo>
                  <a:cubicBezTo>
                    <a:pt x="5161" y="2087"/>
                    <a:pt x="5464" y="2047"/>
                    <a:pt x="5757" y="1966"/>
                  </a:cubicBezTo>
                  <a:cubicBezTo>
                    <a:pt x="5852" y="1940"/>
                    <a:pt x="5898" y="1825"/>
                    <a:pt x="5831" y="1737"/>
                  </a:cubicBezTo>
                  <a:cubicBezTo>
                    <a:pt x="5805" y="1702"/>
                    <a:pt x="5764" y="1684"/>
                    <a:pt x="5721" y="1684"/>
                  </a:cubicBezTo>
                  <a:cubicBezTo>
                    <a:pt x="5708" y="1684"/>
                    <a:pt x="5694" y="1686"/>
                    <a:pt x="5681" y="1690"/>
                  </a:cubicBezTo>
                  <a:cubicBezTo>
                    <a:pt x="5411" y="1764"/>
                    <a:pt x="5135" y="1801"/>
                    <a:pt x="4860" y="1801"/>
                  </a:cubicBezTo>
                  <a:cubicBezTo>
                    <a:pt x="4266" y="1801"/>
                    <a:pt x="3678" y="1629"/>
                    <a:pt x="3172" y="1299"/>
                  </a:cubicBezTo>
                  <a:lnTo>
                    <a:pt x="2634" y="947"/>
                  </a:lnTo>
                  <a:lnTo>
                    <a:pt x="2747" y="607"/>
                  </a:lnTo>
                  <a:cubicBezTo>
                    <a:pt x="2810" y="415"/>
                    <a:pt x="2988" y="287"/>
                    <a:pt x="3190" y="287"/>
                  </a:cubicBezTo>
                  <a:lnTo>
                    <a:pt x="3773" y="287"/>
                  </a:lnTo>
                  <a:cubicBezTo>
                    <a:pt x="3856" y="287"/>
                    <a:pt x="3938" y="308"/>
                    <a:pt x="4011" y="349"/>
                  </a:cubicBezTo>
                  <a:lnTo>
                    <a:pt x="4467" y="602"/>
                  </a:lnTo>
                  <a:cubicBezTo>
                    <a:pt x="4593" y="671"/>
                    <a:pt x="4731" y="706"/>
                    <a:pt x="4868" y="706"/>
                  </a:cubicBezTo>
                  <a:cubicBezTo>
                    <a:pt x="5006" y="706"/>
                    <a:pt x="5144" y="671"/>
                    <a:pt x="5270" y="602"/>
                  </a:cubicBezTo>
                  <a:lnTo>
                    <a:pt x="5727" y="349"/>
                  </a:lnTo>
                  <a:cubicBezTo>
                    <a:pt x="5799" y="308"/>
                    <a:pt x="5882" y="287"/>
                    <a:pt x="5964" y="287"/>
                  </a:cubicBezTo>
                  <a:lnTo>
                    <a:pt x="6698" y="287"/>
                  </a:lnTo>
                  <a:cubicBezTo>
                    <a:pt x="6820" y="287"/>
                    <a:pt x="6929" y="366"/>
                    <a:pt x="6967" y="481"/>
                  </a:cubicBezTo>
                  <a:lnTo>
                    <a:pt x="7123" y="956"/>
                  </a:lnTo>
                  <a:lnTo>
                    <a:pt x="6578" y="1312"/>
                  </a:lnTo>
                  <a:cubicBezTo>
                    <a:pt x="6468" y="1384"/>
                    <a:pt x="6350" y="1451"/>
                    <a:pt x="6227" y="1511"/>
                  </a:cubicBezTo>
                  <a:cubicBezTo>
                    <a:pt x="6204" y="1523"/>
                    <a:pt x="6187" y="1543"/>
                    <a:pt x="6180" y="1568"/>
                  </a:cubicBezTo>
                  <a:cubicBezTo>
                    <a:pt x="6150" y="1691"/>
                    <a:pt x="6232" y="1772"/>
                    <a:pt x="6319" y="1772"/>
                  </a:cubicBezTo>
                  <a:cubicBezTo>
                    <a:pt x="6340" y="1772"/>
                    <a:pt x="6362" y="1766"/>
                    <a:pt x="6383" y="1757"/>
                  </a:cubicBezTo>
                  <a:cubicBezTo>
                    <a:pt x="6507" y="1696"/>
                    <a:pt x="6625" y="1628"/>
                    <a:pt x="6736" y="1554"/>
                  </a:cubicBezTo>
                  <a:lnTo>
                    <a:pt x="7217" y="1241"/>
                  </a:lnTo>
                  <a:lnTo>
                    <a:pt x="7820" y="3073"/>
                  </a:lnTo>
                  <a:cubicBezTo>
                    <a:pt x="7454" y="3238"/>
                    <a:pt x="7065" y="3334"/>
                    <a:pt x="6661" y="3360"/>
                  </a:cubicBezTo>
                  <a:lnTo>
                    <a:pt x="5085" y="3462"/>
                  </a:lnTo>
                  <a:cubicBezTo>
                    <a:pt x="5013" y="3466"/>
                    <a:pt x="4940" y="3468"/>
                    <a:pt x="4868" y="3468"/>
                  </a:cubicBezTo>
                  <a:cubicBezTo>
                    <a:pt x="4796" y="3468"/>
                    <a:pt x="4724" y="3466"/>
                    <a:pt x="4652" y="3462"/>
                  </a:cubicBezTo>
                  <a:lnTo>
                    <a:pt x="3075" y="3360"/>
                  </a:lnTo>
                  <a:cubicBezTo>
                    <a:pt x="2672" y="3334"/>
                    <a:pt x="2284" y="3237"/>
                    <a:pt x="1916" y="3073"/>
                  </a:cubicBezTo>
                  <a:lnTo>
                    <a:pt x="2119" y="2460"/>
                  </a:lnTo>
                  <a:cubicBezTo>
                    <a:pt x="2126" y="2436"/>
                    <a:pt x="2124" y="2409"/>
                    <a:pt x="2109" y="2388"/>
                  </a:cubicBezTo>
                  <a:cubicBezTo>
                    <a:pt x="2072" y="2328"/>
                    <a:pt x="2020" y="2302"/>
                    <a:pt x="1970" y="2302"/>
                  </a:cubicBezTo>
                  <a:cubicBezTo>
                    <a:pt x="1909" y="2302"/>
                    <a:pt x="1853" y="2341"/>
                    <a:pt x="1833" y="2401"/>
                  </a:cubicBezTo>
                  <a:lnTo>
                    <a:pt x="1401" y="3717"/>
                  </a:lnTo>
                  <a:cubicBezTo>
                    <a:pt x="1373" y="3698"/>
                    <a:pt x="1344" y="3679"/>
                    <a:pt x="1317" y="3659"/>
                  </a:cubicBezTo>
                  <a:lnTo>
                    <a:pt x="852" y="3322"/>
                  </a:lnTo>
                  <a:cubicBezTo>
                    <a:pt x="808" y="3290"/>
                    <a:pt x="754" y="3273"/>
                    <a:pt x="698" y="3273"/>
                  </a:cubicBezTo>
                  <a:lnTo>
                    <a:pt x="151" y="3273"/>
                  </a:lnTo>
                  <a:cubicBezTo>
                    <a:pt x="67" y="3273"/>
                    <a:pt x="0" y="3341"/>
                    <a:pt x="0" y="3423"/>
                  </a:cubicBezTo>
                  <a:lnTo>
                    <a:pt x="0" y="3716"/>
                  </a:lnTo>
                  <a:cubicBezTo>
                    <a:pt x="0" y="5362"/>
                    <a:pt x="1168" y="6739"/>
                    <a:pt x="2717" y="7061"/>
                  </a:cubicBezTo>
                  <a:cubicBezTo>
                    <a:pt x="2725" y="7074"/>
                    <a:pt x="2735" y="7087"/>
                    <a:pt x="2747" y="7097"/>
                  </a:cubicBezTo>
                  <a:lnTo>
                    <a:pt x="4369" y="8490"/>
                  </a:lnTo>
                  <a:cubicBezTo>
                    <a:pt x="4361" y="8525"/>
                    <a:pt x="4357" y="8561"/>
                    <a:pt x="4357" y="8599"/>
                  </a:cubicBezTo>
                  <a:cubicBezTo>
                    <a:pt x="4357" y="8709"/>
                    <a:pt x="4393" y="8812"/>
                    <a:pt x="4452" y="8895"/>
                  </a:cubicBezTo>
                  <a:lnTo>
                    <a:pt x="4125" y="9174"/>
                  </a:lnTo>
                  <a:cubicBezTo>
                    <a:pt x="4105" y="9191"/>
                    <a:pt x="4095" y="9215"/>
                    <a:pt x="4095" y="9239"/>
                  </a:cubicBezTo>
                  <a:cubicBezTo>
                    <a:pt x="4096" y="9348"/>
                    <a:pt x="4169" y="9406"/>
                    <a:pt x="4245" y="9406"/>
                  </a:cubicBezTo>
                  <a:cubicBezTo>
                    <a:pt x="4277" y="9406"/>
                    <a:pt x="4311" y="9394"/>
                    <a:pt x="4339" y="9370"/>
                  </a:cubicBezTo>
                  <a:lnTo>
                    <a:pt x="4684" y="9074"/>
                  </a:lnTo>
                  <a:cubicBezTo>
                    <a:pt x="4740" y="9096"/>
                    <a:pt x="4802" y="9108"/>
                    <a:pt x="4867" y="9108"/>
                  </a:cubicBezTo>
                  <a:cubicBezTo>
                    <a:pt x="4933" y="9108"/>
                    <a:pt x="4993" y="9096"/>
                    <a:pt x="5051" y="9074"/>
                  </a:cubicBezTo>
                  <a:lnTo>
                    <a:pt x="5396" y="9370"/>
                  </a:lnTo>
                  <a:cubicBezTo>
                    <a:pt x="5424" y="9394"/>
                    <a:pt x="5457" y="9406"/>
                    <a:pt x="5491" y="9406"/>
                  </a:cubicBezTo>
                  <a:cubicBezTo>
                    <a:pt x="5565" y="9406"/>
                    <a:pt x="5639" y="9348"/>
                    <a:pt x="5641" y="9239"/>
                  </a:cubicBezTo>
                  <a:cubicBezTo>
                    <a:pt x="5641" y="9215"/>
                    <a:pt x="5630" y="9190"/>
                    <a:pt x="5611" y="9174"/>
                  </a:cubicBezTo>
                  <a:lnTo>
                    <a:pt x="5284" y="8895"/>
                  </a:lnTo>
                  <a:cubicBezTo>
                    <a:pt x="5343" y="8811"/>
                    <a:pt x="5379" y="8709"/>
                    <a:pt x="5379" y="8599"/>
                  </a:cubicBezTo>
                  <a:cubicBezTo>
                    <a:pt x="5379" y="8562"/>
                    <a:pt x="5374" y="8525"/>
                    <a:pt x="5366" y="8490"/>
                  </a:cubicBezTo>
                  <a:lnTo>
                    <a:pt x="6991" y="7096"/>
                  </a:lnTo>
                  <a:cubicBezTo>
                    <a:pt x="7003" y="7086"/>
                    <a:pt x="7013" y="7074"/>
                    <a:pt x="7021" y="7060"/>
                  </a:cubicBezTo>
                  <a:cubicBezTo>
                    <a:pt x="8570" y="6738"/>
                    <a:pt x="9737" y="5360"/>
                    <a:pt x="9737" y="3715"/>
                  </a:cubicBezTo>
                  <a:lnTo>
                    <a:pt x="9737" y="3422"/>
                  </a:lnTo>
                  <a:cubicBezTo>
                    <a:pt x="9737" y="3339"/>
                    <a:pt x="9669" y="3271"/>
                    <a:pt x="9585" y="3271"/>
                  </a:cubicBezTo>
                  <a:lnTo>
                    <a:pt x="9043" y="3271"/>
                  </a:lnTo>
                  <a:cubicBezTo>
                    <a:pt x="8988" y="3271"/>
                    <a:pt x="8934" y="3288"/>
                    <a:pt x="8890" y="3321"/>
                  </a:cubicBezTo>
                  <a:lnTo>
                    <a:pt x="8425" y="3658"/>
                  </a:lnTo>
                  <a:cubicBezTo>
                    <a:pt x="8398" y="3678"/>
                    <a:pt x="8369" y="3698"/>
                    <a:pt x="8341" y="3716"/>
                  </a:cubicBezTo>
                  <a:lnTo>
                    <a:pt x="7292" y="536"/>
                  </a:lnTo>
                  <a:cubicBezTo>
                    <a:pt x="7186" y="216"/>
                    <a:pt x="6889" y="0"/>
                    <a:pt x="65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cxnSp>
        <p:nvCxnSpPr>
          <p:cNvPr id="1031" name="Google Shape;1031;p49"/>
          <p:cNvCxnSpPr>
            <a:endCxn id="1005" idx="0"/>
          </p:cNvCxnSpPr>
          <p:nvPr/>
        </p:nvCxnSpPr>
        <p:spPr>
          <a:xfrm>
            <a:off x="2849491" y="2038125"/>
            <a:ext cx="0" cy="4254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032" name="Google Shape;1032;p49"/>
          <p:cNvCxnSpPr>
            <a:endCxn id="1006" idx="0"/>
          </p:cNvCxnSpPr>
          <p:nvPr/>
        </p:nvCxnSpPr>
        <p:spPr>
          <a:xfrm>
            <a:off x="6296012" y="2047715"/>
            <a:ext cx="0" cy="4158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1033" name="Google Shape;1033;p49"/>
          <p:cNvGrpSpPr/>
          <p:nvPr/>
        </p:nvGrpSpPr>
        <p:grpSpPr>
          <a:xfrm>
            <a:off x="142776" y="2281171"/>
            <a:ext cx="1595831" cy="2985878"/>
            <a:chOff x="1183113" y="1282228"/>
            <a:chExt cx="760753" cy="1423406"/>
          </a:xfrm>
        </p:grpSpPr>
        <p:sp>
          <p:nvSpPr>
            <p:cNvPr id="1034" name="Google Shape;1034;p49"/>
            <p:cNvSpPr/>
            <p:nvPr/>
          </p:nvSpPr>
          <p:spPr>
            <a:xfrm>
              <a:off x="1225916" y="2102041"/>
              <a:ext cx="637950" cy="603592"/>
            </a:xfrm>
            <a:custGeom>
              <a:avLst/>
              <a:gdLst/>
              <a:ahLst/>
              <a:cxnLst/>
              <a:rect l="l" t="t" r="r" b="b"/>
              <a:pathLst>
                <a:path w="15784" h="14933" extrusionOk="0">
                  <a:moveTo>
                    <a:pt x="7790" y="0"/>
                  </a:moveTo>
                  <a:cubicBezTo>
                    <a:pt x="7322" y="0"/>
                    <a:pt x="6849" y="48"/>
                    <a:pt x="6374" y="146"/>
                  </a:cubicBezTo>
                  <a:cubicBezTo>
                    <a:pt x="2477" y="953"/>
                    <a:pt x="0" y="4886"/>
                    <a:pt x="839" y="8928"/>
                  </a:cubicBezTo>
                  <a:cubicBezTo>
                    <a:pt x="1575" y="12478"/>
                    <a:pt x="4622" y="14932"/>
                    <a:pt x="7991" y="14932"/>
                  </a:cubicBezTo>
                  <a:cubicBezTo>
                    <a:pt x="8459" y="14932"/>
                    <a:pt x="8934" y="14885"/>
                    <a:pt x="9410" y="14786"/>
                  </a:cubicBezTo>
                  <a:cubicBezTo>
                    <a:pt x="13305" y="13979"/>
                    <a:pt x="15783" y="10046"/>
                    <a:pt x="14943" y="6004"/>
                  </a:cubicBezTo>
                  <a:cubicBezTo>
                    <a:pt x="14208" y="2455"/>
                    <a:pt x="11160" y="0"/>
                    <a:pt x="7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5" name="Google Shape;1035;p49"/>
            <p:cNvSpPr/>
            <p:nvPr/>
          </p:nvSpPr>
          <p:spPr>
            <a:xfrm>
              <a:off x="1183113" y="2090239"/>
              <a:ext cx="637909" cy="603592"/>
            </a:xfrm>
            <a:custGeom>
              <a:avLst/>
              <a:gdLst/>
              <a:ahLst/>
              <a:cxnLst/>
              <a:rect l="l" t="t" r="r" b="b"/>
              <a:pathLst>
                <a:path w="15783" h="14933" extrusionOk="0">
                  <a:moveTo>
                    <a:pt x="7792" y="0"/>
                  </a:moveTo>
                  <a:cubicBezTo>
                    <a:pt x="7324" y="0"/>
                    <a:pt x="6850" y="48"/>
                    <a:pt x="6375" y="146"/>
                  </a:cubicBezTo>
                  <a:cubicBezTo>
                    <a:pt x="2478" y="953"/>
                    <a:pt x="1" y="4884"/>
                    <a:pt x="840" y="8928"/>
                  </a:cubicBezTo>
                  <a:cubicBezTo>
                    <a:pt x="1576" y="12477"/>
                    <a:pt x="4625" y="14932"/>
                    <a:pt x="7993" y="14932"/>
                  </a:cubicBezTo>
                  <a:cubicBezTo>
                    <a:pt x="8461" y="14932"/>
                    <a:pt x="8935" y="14885"/>
                    <a:pt x="9410" y="14786"/>
                  </a:cubicBezTo>
                  <a:cubicBezTo>
                    <a:pt x="13305" y="13979"/>
                    <a:pt x="15782" y="10046"/>
                    <a:pt x="14943" y="6002"/>
                  </a:cubicBezTo>
                  <a:cubicBezTo>
                    <a:pt x="14211" y="2453"/>
                    <a:pt x="11161" y="0"/>
                    <a:pt x="77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6" name="Google Shape;1036;p49"/>
            <p:cNvSpPr/>
            <p:nvPr/>
          </p:nvSpPr>
          <p:spPr>
            <a:xfrm>
              <a:off x="1418228" y="1482017"/>
              <a:ext cx="380773" cy="968059"/>
            </a:xfrm>
            <a:custGeom>
              <a:avLst/>
              <a:gdLst/>
              <a:ahLst/>
              <a:cxnLst/>
              <a:rect l="l" t="t" r="r" b="b"/>
              <a:pathLst>
                <a:path w="9421" h="23950" extrusionOk="0">
                  <a:moveTo>
                    <a:pt x="7853" y="1"/>
                  </a:moveTo>
                  <a:lnTo>
                    <a:pt x="1" y="21690"/>
                  </a:lnTo>
                  <a:lnTo>
                    <a:pt x="4596" y="23949"/>
                  </a:lnTo>
                  <a:lnTo>
                    <a:pt x="9421" y="566"/>
                  </a:lnTo>
                  <a:lnTo>
                    <a:pt x="7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7" name="Google Shape;1037;p49"/>
            <p:cNvSpPr/>
            <p:nvPr/>
          </p:nvSpPr>
          <p:spPr>
            <a:xfrm>
              <a:off x="1401899" y="2393420"/>
              <a:ext cx="189639" cy="192884"/>
            </a:xfrm>
            <a:custGeom>
              <a:avLst/>
              <a:gdLst/>
              <a:ahLst/>
              <a:cxnLst/>
              <a:rect l="l" t="t" r="r" b="b"/>
              <a:pathLst>
                <a:path w="4692" h="4772" extrusionOk="0">
                  <a:moveTo>
                    <a:pt x="1" y="0"/>
                  </a:moveTo>
                  <a:lnTo>
                    <a:pt x="405" y="3781"/>
                  </a:lnTo>
                  <a:lnTo>
                    <a:pt x="2333" y="4771"/>
                  </a:lnTo>
                  <a:lnTo>
                    <a:pt x="4691" y="1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8" name="Google Shape;1038;p49"/>
            <p:cNvSpPr/>
            <p:nvPr/>
          </p:nvSpPr>
          <p:spPr>
            <a:xfrm>
              <a:off x="1439205" y="1495881"/>
              <a:ext cx="304546" cy="876184"/>
            </a:xfrm>
            <a:custGeom>
              <a:avLst/>
              <a:gdLst/>
              <a:ahLst/>
              <a:cxnLst/>
              <a:rect l="l" t="t" r="r" b="b"/>
              <a:pathLst>
                <a:path w="7535" h="21677" extrusionOk="0">
                  <a:moveTo>
                    <a:pt x="7489" y="0"/>
                  </a:moveTo>
                  <a:cubicBezTo>
                    <a:pt x="7451" y="0"/>
                    <a:pt x="7400" y="17"/>
                    <a:pt x="7392" y="45"/>
                  </a:cubicBezTo>
                  <a:cubicBezTo>
                    <a:pt x="5986" y="4162"/>
                    <a:pt x="4578" y="8278"/>
                    <a:pt x="3170" y="12397"/>
                  </a:cubicBezTo>
                  <a:cubicBezTo>
                    <a:pt x="2116" y="15482"/>
                    <a:pt x="1064" y="18564"/>
                    <a:pt x="8" y="21649"/>
                  </a:cubicBezTo>
                  <a:cubicBezTo>
                    <a:pt x="1" y="21668"/>
                    <a:pt x="19" y="21676"/>
                    <a:pt x="44" y="21676"/>
                  </a:cubicBezTo>
                  <a:cubicBezTo>
                    <a:pt x="82" y="21676"/>
                    <a:pt x="134" y="21659"/>
                    <a:pt x="144" y="21633"/>
                  </a:cubicBezTo>
                  <a:cubicBezTo>
                    <a:pt x="1550" y="17514"/>
                    <a:pt x="2958" y="13397"/>
                    <a:pt x="4367" y="9281"/>
                  </a:cubicBezTo>
                  <a:cubicBezTo>
                    <a:pt x="5418" y="6195"/>
                    <a:pt x="6473" y="3112"/>
                    <a:pt x="7529" y="26"/>
                  </a:cubicBezTo>
                  <a:cubicBezTo>
                    <a:pt x="7535" y="8"/>
                    <a:pt x="7515" y="0"/>
                    <a:pt x="74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9" name="Google Shape;1039;p49"/>
            <p:cNvSpPr/>
            <p:nvPr/>
          </p:nvSpPr>
          <p:spPr>
            <a:xfrm>
              <a:off x="1472712" y="1490748"/>
              <a:ext cx="284984" cy="897647"/>
            </a:xfrm>
            <a:custGeom>
              <a:avLst/>
              <a:gdLst/>
              <a:ahLst/>
              <a:cxnLst/>
              <a:rect l="l" t="t" r="r" b="b"/>
              <a:pathLst>
                <a:path w="7051" h="22208" extrusionOk="0">
                  <a:moveTo>
                    <a:pt x="7006" y="1"/>
                  </a:moveTo>
                  <a:cubicBezTo>
                    <a:pt x="6968" y="1"/>
                    <a:pt x="6915" y="18"/>
                    <a:pt x="6907" y="44"/>
                  </a:cubicBezTo>
                  <a:cubicBezTo>
                    <a:pt x="5617" y="4181"/>
                    <a:pt x="4329" y="8316"/>
                    <a:pt x="3036" y="12456"/>
                  </a:cubicBezTo>
                  <a:cubicBezTo>
                    <a:pt x="2028" y="15699"/>
                    <a:pt x="1015" y="18939"/>
                    <a:pt x="7" y="22180"/>
                  </a:cubicBezTo>
                  <a:cubicBezTo>
                    <a:pt x="0" y="22199"/>
                    <a:pt x="18" y="22207"/>
                    <a:pt x="44" y="22207"/>
                  </a:cubicBezTo>
                  <a:cubicBezTo>
                    <a:pt x="81" y="22207"/>
                    <a:pt x="134" y="22189"/>
                    <a:pt x="144" y="22163"/>
                  </a:cubicBezTo>
                  <a:cubicBezTo>
                    <a:pt x="1432" y="18026"/>
                    <a:pt x="2722" y="13891"/>
                    <a:pt x="4014" y="9751"/>
                  </a:cubicBezTo>
                  <a:cubicBezTo>
                    <a:pt x="5022" y="6511"/>
                    <a:pt x="6035" y="3268"/>
                    <a:pt x="7043" y="27"/>
                  </a:cubicBezTo>
                  <a:cubicBezTo>
                    <a:pt x="7050" y="9"/>
                    <a:pt x="7031" y="1"/>
                    <a:pt x="7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0" name="Google Shape;1040;p49"/>
            <p:cNvSpPr/>
            <p:nvPr/>
          </p:nvSpPr>
          <p:spPr>
            <a:xfrm>
              <a:off x="1506907" y="1491233"/>
              <a:ext cx="263280" cy="913654"/>
            </a:xfrm>
            <a:custGeom>
              <a:avLst/>
              <a:gdLst/>
              <a:ahLst/>
              <a:cxnLst/>
              <a:rect l="l" t="t" r="r" b="b"/>
              <a:pathLst>
                <a:path w="6514" h="22604" extrusionOk="0">
                  <a:moveTo>
                    <a:pt x="6480" y="0"/>
                  </a:moveTo>
                  <a:cubicBezTo>
                    <a:pt x="6442" y="0"/>
                    <a:pt x="6382" y="16"/>
                    <a:pt x="6377" y="38"/>
                  </a:cubicBezTo>
                  <a:cubicBezTo>
                    <a:pt x="5203" y="4188"/>
                    <a:pt x="4031" y="8335"/>
                    <a:pt x="2859" y="12487"/>
                  </a:cubicBezTo>
                  <a:cubicBezTo>
                    <a:pt x="1907" y="15856"/>
                    <a:pt x="956" y="19223"/>
                    <a:pt x="4" y="22590"/>
                  </a:cubicBezTo>
                  <a:cubicBezTo>
                    <a:pt x="1" y="22600"/>
                    <a:pt x="15" y="22604"/>
                    <a:pt x="35" y="22604"/>
                  </a:cubicBezTo>
                  <a:cubicBezTo>
                    <a:pt x="73" y="22604"/>
                    <a:pt x="132" y="22589"/>
                    <a:pt x="138" y="22568"/>
                  </a:cubicBezTo>
                  <a:cubicBezTo>
                    <a:pt x="1310" y="18418"/>
                    <a:pt x="2484" y="14268"/>
                    <a:pt x="3657" y="10116"/>
                  </a:cubicBezTo>
                  <a:cubicBezTo>
                    <a:pt x="4609" y="6749"/>
                    <a:pt x="5560" y="3382"/>
                    <a:pt x="6512" y="13"/>
                  </a:cubicBezTo>
                  <a:cubicBezTo>
                    <a:pt x="6513" y="4"/>
                    <a:pt x="6500" y="0"/>
                    <a:pt x="64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1" name="Google Shape;1041;p49"/>
            <p:cNvSpPr/>
            <p:nvPr/>
          </p:nvSpPr>
          <p:spPr>
            <a:xfrm>
              <a:off x="1534351" y="1481047"/>
              <a:ext cx="251276" cy="942877"/>
            </a:xfrm>
            <a:custGeom>
              <a:avLst/>
              <a:gdLst/>
              <a:ahLst/>
              <a:cxnLst/>
              <a:rect l="l" t="t" r="r" b="b"/>
              <a:pathLst>
                <a:path w="6217" h="23327" extrusionOk="0">
                  <a:moveTo>
                    <a:pt x="6165" y="0"/>
                  </a:moveTo>
                  <a:cubicBezTo>
                    <a:pt x="6128" y="0"/>
                    <a:pt x="6080" y="18"/>
                    <a:pt x="6073" y="48"/>
                  </a:cubicBezTo>
                  <a:lnTo>
                    <a:pt x="2849" y="12395"/>
                  </a:lnTo>
                  <a:cubicBezTo>
                    <a:pt x="1903" y="16028"/>
                    <a:pt x="954" y="19658"/>
                    <a:pt x="6" y="23290"/>
                  </a:cubicBezTo>
                  <a:cubicBezTo>
                    <a:pt x="1" y="23315"/>
                    <a:pt x="23" y="23326"/>
                    <a:pt x="51" y="23326"/>
                  </a:cubicBezTo>
                  <a:cubicBezTo>
                    <a:pt x="88" y="23326"/>
                    <a:pt x="136" y="23307"/>
                    <a:pt x="143" y="23277"/>
                  </a:cubicBezTo>
                  <a:lnTo>
                    <a:pt x="3365" y="10931"/>
                  </a:lnTo>
                  <a:cubicBezTo>
                    <a:pt x="4313" y="7299"/>
                    <a:pt x="5259" y="3667"/>
                    <a:pt x="6210" y="35"/>
                  </a:cubicBezTo>
                  <a:cubicBezTo>
                    <a:pt x="6216" y="11"/>
                    <a:pt x="6194" y="0"/>
                    <a:pt x="61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2" name="Google Shape;1042;p49"/>
            <p:cNvSpPr/>
            <p:nvPr/>
          </p:nvSpPr>
          <p:spPr>
            <a:xfrm>
              <a:off x="1578286" y="1495962"/>
              <a:ext cx="210979" cy="944090"/>
            </a:xfrm>
            <a:custGeom>
              <a:avLst/>
              <a:gdLst/>
              <a:ahLst/>
              <a:cxnLst/>
              <a:rect l="l" t="t" r="r" b="b"/>
              <a:pathLst>
                <a:path w="5220" h="23357" extrusionOk="0">
                  <a:moveTo>
                    <a:pt x="5179" y="0"/>
                  </a:moveTo>
                  <a:cubicBezTo>
                    <a:pt x="5141" y="0"/>
                    <a:pt x="5087" y="18"/>
                    <a:pt x="5082" y="43"/>
                  </a:cubicBezTo>
                  <a:cubicBezTo>
                    <a:pt x="4170" y="4216"/>
                    <a:pt x="3261" y="8388"/>
                    <a:pt x="2354" y="12561"/>
                  </a:cubicBezTo>
                  <a:cubicBezTo>
                    <a:pt x="1572" y="16153"/>
                    <a:pt x="787" y="19746"/>
                    <a:pt x="4" y="23335"/>
                  </a:cubicBezTo>
                  <a:cubicBezTo>
                    <a:pt x="0" y="23350"/>
                    <a:pt x="17" y="23357"/>
                    <a:pt x="39" y="23357"/>
                  </a:cubicBezTo>
                  <a:cubicBezTo>
                    <a:pt x="77" y="23357"/>
                    <a:pt x="132" y="23339"/>
                    <a:pt x="139" y="23314"/>
                  </a:cubicBezTo>
                  <a:cubicBezTo>
                    <a:pt x="1050" y="19142"/>
                    <a:pt x="1957" y="14969"/>
                    <a:pt x="2866" y="10796"/>
                  </a:cubicBezTo>
                  <a:cubicBezTo>
                    <a:pt x="3649" y="7204"/>
                    <a:pt x="4431" y="3611"/>
                    <a:pt x="5216" y="22"/>
                  </a:cubicBezTo>
                  <a:cubicBezTo>
                    <a:pt x="5219" y="7"/>
                    <a:pt x="5202" y="0"/>
                    <a:pt x="5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3" name="Google Shape;1043;p49"/>
            <p:cNvSpPr/>
            <p:nvPr/>
          </p:nvSpPr>
          <p:spPr>
            <a:xfrm>
              <a:off x="1412206" y="2390187"/>
              <a:ext cx="17824" cy="165924"/>
            </a:xfrm>
            <a:custGeom>
              <a:avLst/>
              <a:gdLst/>
              <a:ahLst/>
              <a:cxnLst/>
              <a:rect l="l" t="t" r="r" b="b"/>
              <a:pathLst>
                <a:path w="441" h="4105" extrusionOk="0">
                  <a:moveTo>
                    <a:pt x="109" y="0"/>
                  </a:moveTo>
                  <a:cubicBezTo>
                    <a:pt x="67" y="0"/>
                    <a:pt x="0" y="31"/>
                    <a:pt x="5" y="70"/>
                  </a:cubicBezTo>
                  <a:lnTo>
                    <a:pt x="299" y="4085"/>
                  </a:lnTo>
                  <a:cubicBezTo>
                    <a:pt x="300" y="4099"/>
                    <a:pt x="314" y="4104"/>
                    <a:pt x="333" y="4104"/>
                  </a:cubicBezTo>
                  <a:cubicBezTo>
                    <a:pt x="375" y="4104"/>
                    <a:pt x="441" y="4075"/>
                    <a:pt x="440" y="4035"/>
                  </a:cubicBezTo>
                  <a:cubicBezTo>
                    <a:pt x="340" y="2698"/>
                    <a:pt x="245" y="1358"/>
                    <a:pt x="143" y="20"/>
                  </a:cubicBezTo>
                  <a:cubicBezTo>
                    <a:pt x="142" y="6"/>
                    <a:pt x="128" y="0"/>
                    <a:pt x="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4" name="Google Shape;1044;p49"/>
            <p:cNvSpPr/>
            <p:nvPr/>
          </p:nvSpPr>
          <p:spPr>
            <a:xfrm>
              <a:off x="1436902" y="2406637"/>
              <a:ext cx="14833" cy="158325"/>
            </a:xfrm>
            <a:custGeom>
              <a:avLst/>
              <a:gdLst/>
              <a:ahLst/>
              <a:cxnLst/>
              <a:rect l="l" t="t" r="r" b="b"/>
              <a:pathLst>
                <a:path w="367" h="3917" extrusionOk="0">
                  <a:moveTo>
                    <a:pt x="324" y="0"/>
                  </a:moveTo>
                  <a:cubicBezTo>
                    <a:pt x="284" y="0"/>
                    <a:pt x="230" y="28"/>
                    <a:pt x="226" y="63"/>
                  </a:cubicBezTo>
                  <a:lnTo>
                    <a:pt x="2" y="3883"/>
                  </a:lnTo>
                  <a:cubicBezTo>
                    <a:pt x="0" y="3907"/>
                    <a:pt x="18" y="3916"/>
                    <a:pt x="42" y="3916"/>
                  </a:cubicBezTo>
                  <a:cubicBezTo>
                    <a:pt x="82" y="3916"/>
                    <a:pt x="138" y="3889"/>
                    <a:pt x="139" y="3856"/>
                  </a:cubicBezTo>
                  <a:lnTo>
                    <a:pt x="365" y="36"/>
                  </a:lnTo>
                  <a:cubicBezTo>
                    <a:pt x="366" y="10"/>
                    <a:pt x="348" y="0"/>
                    <a:pt x="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5" name="Google Shape;1045;p49"/>
            <p:cNvSpPr/>
            <p:nvPr/>
          </p:nvSpPr>
          <p:spPr>
            <a:xfrm>
              <a:off x="1445875" y="2423734"/>
              <a:ext cx="40175" cy="147129"/>
            </a:xfrm>
            <a:custGeom>
              <a:avLst/>
              <a:gdLst/>
              <a:ahLst/>
              <a:cxnLst/>
              <a:rect l="l" t="t" r="r" b="b"/>
              <a:pathLst>
                <a:path w="994" h="3640" extrusionOk="0">
                  <a:moveTo>
                    <a:pt x="956" y="0"/>
                  </a:moveTo>
                  <a:cubicBezTo>
                    <a:pt x="919" y="0"/>
                    <a:pt x="862" y="23"/>
                    <a:pt x="851" y="56"/>
                  </a:cubicBezTo>
                  <a:cubicBezTo>
                    <a:pt x="569" y="1240"/>
                    <a:pt x="288" y="2429"/>
                    <a:pt x="4" y="3615"/>
                  </a:cubicBezTo>
                  <a:cubicBezTo>
                    <a:pt x="0" y="3632"/>
                    <a:pt x="17" y="3640"/>
                    <a:pt x="40" y="3640"/>
                  </a:cubicBezTo>
                  <a:cubicBezTo>
                    <a:pt x="80" y="3640"/>
                    <a:pt x="136" y="3619"/>
                    <a:pt x="143" y="3586"/>
                  </a:cubicBezTo>
                  <a:cubicBezTo>
                    <a:pt x="425" y="2400"/>
                    <a:pt x="706" y="1213"/>
                    <a:pt x="988" y="27"/>
                  </a:cubicBezTo>
                  <a:cubicBezTo>
                    <a:pt x="993" y="8"/>
                    <a:pt x="978" y="0"/>
                    <a:pt x="9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6" name="Google Shape;1046;p49"/>
            <p:cNvSpPr/>
            <p:nvPr/>
          </p:nvSpPr>
          <p:spPr>
            <a:xfrm>
              <a:off x="1462689" y="2443943"/>
              <a:ext cx="66002" cy="139166"/>
            </a:xfrm>
            <a:custGeom>
              <a:avLst/>
              <a:gdLst/>
              <a:ahLst/>
              <a:cxnLst/>
              <a:rect l="l" t="t" r="r" b="b"/>
              <a:pathLst>
                <a:path w="1633" h="3443" extrusionOk="0">
                  <a:moveTo>
                    <a:pt x="1570" y="1"/>
                  </a:moveTo>
                  <a:cubicBezTo>
                    <a:pt x="1537" y="1"/>
                    <a:pt x="1496" y="18"/>
                    <a:pt x="1483" y="47"/>
                  </a:cubicBezTo>
                  <a:cubicBezTo>
                    <a:pt x="994" y="1161"/>
                    <a:pt x="508" y="2271"/>
                    <a:pt x="19" y="3385"/>
                  </a:cubicBezTo>
                  <a:cubicBezTo>
                    <a:pt x="0" y="3425"/>
                    <a:pt x="25" y="3443"/>
                    <a:pt x="59" y="3443"/>
                  </a:cubicBezTo>
                  <a:cubicBezTo>
                    <a:pt x="93" y="3443"/>
                    <a:pt x="137" y="3424"/>
                    <a:pt x="151" y="3395"/>
                  </a:cubicBezTo>
                  <a:cubicBezTo>
                    <a:pt x="640" y="2281"/>
                    <a:pt x="1127" y="1171"/>
                    <a:pt x="1615" y="61"/>
                  </a:cubicBezTo>
                  <a:cubicBezTo>
                    <a:pt x="1632" y="19"/>
                    <a:pt x="1605" y="1"/>
                    <a:pt x="1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7" name="Google Shape;1047;p49"/>
            <p:cNvSpPr/>
            <p:nvPr/>
          </p:nvSpPr>
          <p:spPr>
            <a:xfrm>
              <a:off x="1479462" y="2460838"/>
              <a:ext cx="84270" cy="134194"/>
            </a:xfrm>
            <a:custGeom>
              <a:avLst/>
              <a:gdLst/>
              <a:ahLst/>
              <a:cxnLst/>
              <a:rect l="l" t="t" r="r" b="b"/>
              <a:pathLst>
                <a:path w="2085" h="3320" extrusionOk="0">
                  <a:moveTo>
                    <a:pt x="2010" y="0"/>
                  </a:moveTo>
                  <a:cubicBezTo>
                    <a:pt x="1983" y="0"/>
                    <a:pt x="1953" y="12"/>
                    <a:pt x="1938" y="36"/>
                  </a:cubicBezTo>
                  <a:cubicBezTo>
                    <a:pt x="1302" y="1103"/>
                    <a:pt x="668" y="2169"/>
                    <a:pt x="33" y="3238"/>
                  </a:cubicBezTo>
                  <a:cubicBezTo>
                    <a:pt x="0" y="3292"/>
                    <a:pt x="36" y="3320"/>
                    <a:pt x="76" y="3320"/>
                  </a:cubicBezTo>
                  <a:cubicBezTo>
                    <a:pt x="104" y="3320"/>
                    <a:pt x="133" y="3307"/>
                    <a:pt x="146" y="3283"/>
                  </a:cubicBezTo>
                  <a:cubicBezTo>
                    <a:pt x="784" y="2217"/>
                    <a:pt x="1418" y="1151"/>
                    <a:pt x="2051" y="82"/>
                  </a:cubicBezTo>
                  <a:cubicBezTo>
                    <a:pt x="2085" y="27"/>
                    <a:pt x="2051" y="0"/>
                    <a:pt x="20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8" name="Google Shape;1048;p49"/>
            <p:cNvSpPr/>
            <p:nvPr/>
          </p:nvSpPr>
          <p:spPr>
            <a:xfrm>
              <a:off x="1395958" y="2546243"/>
              <a:ext cx="100235" cy="140985"/>
            </a:xfrm>
            <a:custGeom>
              <a:avLst/>
              <a:gdLst/>
              <a:ahLst/>
              <a:cxnLst/>
              <a:rect l="l" t="t" r="r" b="b"/>
              <a:pathLst>
                <a:path w="2480" h="3488" extrusionOk="0">
                  <a:moveTo>
                    <a:pt x="552" y="0"/>
                  </a:moveTo>
                  <a:lnTo>
                    <a:pt x="1" y="3125"/>
                  </a:lnTo>
                  <a:lnTo>
                    <a:pt x="1239" y="3488"/>
                  </a:lnTo>
                  <a:lnTo>
                    <a:pt x="2480" y="990"/>
                  </a:lnTo>
                  <a:lnTo>
                    <a:pt x="5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9" name="Google Shape;1049;p49"/>
            <p:cNvSpPr/>
            <p:nvPr/>
          </p:nvSpPr>
          <p:spPr>
            <a:xfrm>
              <a:off x="1401899" y="2358660"/>
              <a:ext cx="202088" cy="114712"/>
            </a:xfrm>
            <a:custGeom>
              <a:avLst/>
              <a:gdLst/>
              <a:ahLst/>
              <a:cxnLst/>
              <a:rect l="l" t="t" r="r" b="b"/>
              <a:pathLst>
                <a:path w="5000" h="2838" extrusionOk="0">
                  <a:moveTo>
                    <a:pt x="405" y="1"/>
                  </a:moveTo>
                  <a:lnTo>
                    <a:pt x="1" y="860"/>
                  </a:lnTo>
                  <a:lnTo>
                    <a:pt x="4691" y="2838"/>
                  </a:lnTo>
                  <a:lnTo>
                    <a:pt x="5000" y="2260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0" name="Google Shape;1050;p49"/>
            <p:cNvSpPr/>
            <p:nvPr/>
          </p:nvSpPr>
          <p:spPr>
            <a:xfrm>
              <a:off x="1702129" y="1282228"/>
              <a:ext cx="241737" cy="246724"/>
            </a:xfrm>
            <a:custGeom>
              <a:avLst/>
              <a:gdLst/>
              <a:ahLst/>
              <a:cxnLst/>
              <a:rect l="l" t="t" r="r" b="b"/>
              <a:pathLst>
                <a:path w="5981" h="6104" extrusionOk="0">
                  <a:moveTo>
                    <a:pt x="2116" y="1259"/>
                  </a:moveTo>
                  <a:cubicBezTo>
                    <a:pt x="2131" y="1259"/>
                    <a:pt x="2147" y="1262"/>
                    <a:pt x="2163" y="1266"/>
                  </a:cubicBezTo>
                  <a:cubicBezTo>
                    <a:pt x="2256" y="1289"/>
                    <a:pt x="2310" y="1388"/>
                    <a:pt x="2287" y="1481"/>
                  </a:cubicBezTo>
                  <a:lnTo>
                    <a:pt x="1496" y="4457"/>
                  </a:lnTo>
                  <a:cubicBezTo>
                    <a:pt x="1473" y="4535"/>
                    <a:pt x="1403" y="4588"/>
                    <a:pt x="1327" y="4588"/>
                  </a:cubicBezTo>
                  <a:cubicBezTo>
                    <a:pt x="1311" y="4588"/>
                    <a:pt x="1296" y="4586"/>
                    <a:pt x="1280" y="4581"/>
                  </a:cubicBezTo>
                  <a:cubicBezTo>
                    <a:pt x="1187" y="4557"/>
                    <a:pt x="1129" y="4461"/>
                    <a:pt x="1156" y="4368"/>
                  </a:cubicBezTo>
                  <a:lnTo>
                    <a:pt x="1947" y="1390"/>
                  </a:lnTo>
                  <a:cubicBezTo>
                    <a:pt x="1970" y="1313"/>
                    <a:pt x="2039" y="1259"/>
                    <a:pt x="2116" y="1259"/>
                  </a:cubicBezTo>
                  <a:close/>
                  <a:moveTo>
                    <a:pt x="3259" y="1618"/>
                  </a:moveTo>
                  <a:cubicBezTo>
                    <a:pt x="3274" y="1618"/>
                    <a:pt x="3290" y="1620"/>
                    <a:pt x="3306" y="1624"/>
                  </a:cubicBezTo>
                  <a:cubicBezTo>
                    <a:pt x="3401" y="1647"/>
                    <a:pt x="3455" y="1744"/>
                    <a:pt x="3432" y="1838"/>
                  </a:cubicBezTo>
                  <a:lnTo>
                    <a:pt x="2639" y="4815"/>
                  </a:lnTo>
                  <a:cubicBezTo>
                    <a:pt x="2618" y="4895"/>
                    <a:pt x="2547" y="4946"/>
                    <a:pt x="2469" y="4946"/>
                  </a:cubicBezTo>
                  <a:cubicBezTo>
                    <a:pt x="2454" y="4946"/>
                    <a:pt x="2439" y="4944"/>
                    <a:pt x="2423" y="4940"/>
                  </a:cubicBezTo>
                  <a:cubicBezTo>
                    <a:pt x="2330" y="4913"/>
                    <a:pt x="2274" y="4817"/>
                    <a:pt x="2299" y="4724"/>
                  </a:cubicBezTo>
                  <a:lnTo>
                    <a:pt x="3092" y="1749"/>
                  </a:lnTo>
                  <a:cubicBezTo>
                    <a:pt x="3113" y="1671"/>
                    <a:pt x="3183" y="1618"/>
                    <a:pt x="3259" y="1618"/>
                  </a:cubicBezTo>
                  <a:close/>
                  <a:moveTo>
                    <a:pt x="1524" y="1"/>
                  </a:moveTo>
                  <a:cubicBezTo>
                    <a:pt x="1509" y="1"/>
                    <a:pt x="1494" y="1"/>
                    <a:pt x="1479" y="1"/>
                  </a:cubicBezTo>
                  <a:cubicBezTo>
                    <a:pt x="1" y="26"/>
                    <a:pt x="804" y="2362"/>
                    <a:pt x="947" y="3088"/>
                  </a:cubicBezTo>
                  <a:cubicBezTo>
                    <a:pt x="1088" y="3815"/>
                    <a:pt x="181" y="4229"/>
                    <a:pt x="154" y="4907"/>
                  </a:cubicBezTo>
                  <a:cubicBezTo>
                    <a:pt x="133" y="5408"/>
                    <a:pt x="1026" y="5768"/>
                    <a:pt x="1479" y="5917"/>
                  </a:cubicBezTo>
                  <a:lnTo>
                    <a:pt x="1475" y="5942"/>
                  </a:lnTo>
                  <a:cubicBezTo>
                    <a:pt x="1662" y="5992"/>
                    <a:pt x="2125" y="6104"/>
                    <a:pt x="2546" y="6104"/>
                  </a:cubicBezTo>
                  <a:cubicBezTo>
                    <a:pt x="2878" y="6104"/>
                    <a:pt x="3183" y="6035"/>
                    <a:pt x="3308" y="5811"/>
                  </a:cubicBezTo>
                  <a:cubicBezTo>
                    <a:pt x="3635" y="5221"/>
                    <a:pt x="3080" y="4395"/>
                    <a:pt x="3577" y="3850"/>
                  </a:cubicBezTo>
                  <a:cubicBezTo>
                    <a:pt x="4078" y="3304"/>
                    <a:pt x="5981" y="1730"/>
                    <a:pt x="4732" y="935"/>
                  </a:cubicBezTo>
                  <a:cubicBezTo>
                    <a:pt x="4345" y="688"/>
                    <a:pt x="3836" y="496"/>
                    <a:pt x="3312" y="363"/>
                  </a:cubicBezTo>
                  <a:lnTo>
                    <a:pt x="3312" y="361"/>
                  </a:lnTo>
                  <a:cubicBezTo>
                    <a:pt x="2719" y="146"/>
                    <a:pt x="2072" y="1"/>
                    <a:pt x="15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1" name="Google Shape;1051;p49"/>
            <p:cNvSpPr/>
            <p:nvPr/>
          </p:nvSpPr>
          <p:spPr>
            <a:xfrm>
              <a:off x="1696874" y="1404898"/>
              <a:ext cx="47733" cy="32902"/>
            </a:xfrm>
            <a:custGeom>
              <a:avLst/>
              <a:gdLst/>
              <a:ahLst/>
              <a:cxnLst/>
              <a:rect l="l" t="t" r="r" b="b"/>
              <a:pathLst>
                <a:path w="1181" h="814" extrusionOk="0">
                  <a:moveTo>
                    <a:pt x="438" y="1"/>
                  </a:moveTo>
                  <a:cubicBezTo>
                    <a:pt x="336" y="1"/>
                    <a:pt x="1" y="783"/>
                    <a:pt x="129" y="811"/>
                  </a:cubicBezTo>
                  <a:cubicBezTo>
                    <a:pt x="135" y="813"/>
                    <a:pt x="141" y="813"/>
                    <a:pt x="146" y="813"/>
                  </a:cubicBezTo>
                  <a:cubicBezTo>
                    <a:pt x="271" y="813"/>
                    <a:pt x="284" y="499"/>
                    <a:pt x="284" y="499"/>
                  </a:cubicBezTo>
                  <a:lnTo>
                    <a:pt x="1021" y="811"/>
                  </a:lnTo>
                  <a:lnTo>
                    <a:pt x="1181" y="499"/>
                  </a:lnTo>
                  <a:lnTo>
                    <a:pt x="458" y="325"/>
                  </a:lnTo>
                  <a:cubicBezTo>
                    <a:pt x="458" y="325"/>
                    <a:pt x="520" y="167"/>
                    <a:pt x="458" y="18"/>
                  </a:cubicBezTo>
                  <a:cubicBezTo>
                    <a:pt x="453" y="6"/>
                    <a:pt x="446" y="1"/>
                    <a:pt x="4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2" name="Google Shape;1052;p49"/>
            <p:cNvSpPr/>
            <p:nvPr/>
          </p:nvSpPr>
          <p:spPr>
            <a:xfrm>
              <a:off x="1689195" y="1290837"/>
              <a:ext cx="47693" cy="32942"/>
            </a:xfrm>
            <a:custGeom>
              <a:avLst/>
              <a:gdLst/>
              <a:ahLst/>
              <a:cxnLst/>
              <a:rect l="l" t="t" r="r" b="b"/>
              <a:pathLst>
                <a:path w="1180" h="815" extrusionOk="0">
                  <a:moveTo>
                    <a:pt x="438" y="0"/>
                  </a:moveTo>
                  <a:cubicBezTo>
                    <a:pt x="338" y="0"/>
                    <a:pt x="0" y="784"/>
                    <a:pt x="130" y="813"/>
                  </a:cubicBezTo>
                  <a:cubicBezTo>
                    <a:pt x="136" y="814"/>
                    <a:pt x="142" y="815"/>
                    <a:pt x="147" y="815"/>
                  </a:cubicBezTo>
                  <a:cubicBezTo>
                    <a:pt x="270" y="815"/>
                    <a:pt x="285" y="500"/>
                    <a:pt x="285" y="500"/>
                  </a:cubicBezTo>
                  <a:lnTo>
                    <a:pt x="1023" y="813"/>
                  </a:lnTo>
                  <a:lnTo>
                    <a:pt x="1180" y="500"/>
                  </a:lnTo>
                  <a:lnTo>
                    <a:pt x="457" y="326"/>
                  </a:lnTo>
                  <a:cubicBezTo>
                    <a:pt x="457" y="326"/>
                    <a:pt x="519" y="169"/>
                    <a:pt x="457" y="18"/>
                  </a:cubicBezTo>
                  <a:cubicBezTo>
                    <a:pt x="453" y="6"/>
                    <a:pt x="446" y="0"/>
                    <a:pt x="4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3" name="Google Shape;1053;p49"/>
            <p:cNvSpPr/>
            <p:nvPr/>
          </p:nvSpPr>
          <p:spPr>
            <a:xfrm>
              <a:off x="1825486" y="1447136"/>
              <a:ext cx="42317" cy="35610"/>
            </a:xfrm>
            <a:custGeom>
              <a:avLst/>
              <a:gdLst/>
              <a:ahLst/>
              <a:cxnLst/>
              <a:rect l="l" t="t" r="r" b="b"/>
              <a:pathLst>
                <a:path w="1047" h="881" extrusionOk="0">
                  <a:moveTo>
                    <a:pt x="61" y="0"/>
                  </a:moveTo>
                  <a:lnTo>
                    <a:pt x="1" y="350"/>
                  </a:lnTo>
                  <a:lnTo>
                    <a:pt x="780" y="532"/>
                  </a:lnTo>
                  <a:cubicBezTo>
                    <a:pt x="780" y="532"/>
                    <a:pt x="589" y="820"/>
                    <a:pt x="719" y="878"/>
                  </a:cubicBezTo>
                  <a:cubicBezTo>
                    <a:pt x="723" y="880"/>
                    <a:pt x="727" y="881"/>
                    <a:pt x="731" y="881"/>
                  </a:cubicBezTo>
                  <a:cubicBezTo>
                    <a:pt x="859" y="881"/>
                    <a:pt x="1047" y="37"/>
                    <a:pt x="942" y="37"/>
                  </a:cubicBezTo>
                  <a:cubicBezTo>
                    <a:pt x="937" y="37"/>
                    <a:pt x="932" y="38"/>
                    <a:pt x="927" y="42"/>
                  </a:cubicBezTo>
                  <a:cubicBezTo>
                    <a:pt x="788" y="127"/>
                    <a:pt x="744" y="290"/>
                    <a:pt x="744" y="290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4" name="Google Shape;1054;p49"/>
            <p:cNvSpPr/>
            <p:nvPr/>
          </p:nvSpPr>
          <p:spPr>
            <a:xfrm>
              <a:off x="1899250" y="1359832"/>
              <a:ext cx="42317" cy="35650"/>
            </a:xfrm>
            <a:custGeom>
              <a:avLst/>
              <a:gdLst/>
              <a:ahLst/>
              <a:cxnLst/>
              <a:rect l="l" t="t" r="r" b="b"/>
              <a:pathLst>
                <a:path w="1047" h="882" extrusionOk="0">
                  <a:moveTo>
                    <a:pt x="60" y="0"/>
                  </a:moveTo>
                  <a:lnTo>
                    <a:pt x="0" y="350"/>
                  </a:lnTo>
                  <a:lnTo>
                    <a:pt x="781" y="535"/>
                  </a:lnTo>
                  <a:cubicBezTo>
                    <a:pt x="781" y="535"/>
                    <a:pt x="588" y="820"/>
                    <a:pt x="721" y="878"/>
                  </a:cubicBezTo>
                  <a:cubicBezTo>
                    <a:pt x="725" y="880"/>
                    <a:pt x="729" y="881"/>
                    <a:pt x="733" y="881"/>
                  </a:cubicBezTo>
                  <a:cubicBezTo>
                    <a:pt x="858" y="881"/>
                    <a:pt x="1046" y="37"/>
                    <a:pt x="943" y="37"/>
                  </a:cubicBezTo>
                  <a:cubicBezTo>
                    <a:pt x="939" y="37"/>
                    <a:pt x="934" y="39"/>
                    <a:pt x="928" y="42"/>
                  </a:cubicBezTo>
                  <a:cubicBezTo>
                    <a:pt x="787" y="129"/>
                    <a:pt x="744" y="290"/>
                    <a:pt x="744" y="29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55" name="Google Shape;1055;p49"/>
          <p:cNvGrpSpPr/>
          <p:nvPr/>
        </p:nvGrpSpPr>
        <p:grpSpPr>
          <a:xfrm flipH="1">
            <a:off x="7489538" y="-177946"/>
            <a:ext cx="1497120" cy="2252771"/>
            <a:chOff x="3622903" y="-860411"/>
            <a:chExt cx="577526" cy="869024"/>
          </a:xfrm>
        </p:grpSpPr>
        <p:sp>
          <p:nvSpPr>
            <p:cNvPr id="1056" name="Google Shape;1056;p49"/>
            <p:cNvSpPr/>
            <p:nvPr/>
          </p:nvSpPr>
          <p:spPr>
            <a:xfrm>
              <a:off x="3622903" y="-667412"/>
              <a:ext cx="577526" cy="676025"/>
            </a:xfrm>
            <a:custGeom>
              <a:avLst/>
              <a:gdLst/>
              <a:ahLst/>
              <a:cxnLst/>
              <a:rect l="l" t="t" r="r" b="b"/>
              <a:pathLst>
                <a:path w="14289" h="16725" extrusionOk="0">
                  <a:moveTo>
                    <a:pt x="7950" y="0"/>
                  </a:moveTo>
                  <a:cubicBezTo>
                    <a:pt x="7263" y="0"/>
                    <a:pt x="6579" y="133"/>
                    <a:pt x="5993" y="477"/>
                  </a:cubicBezTo>
                  <a:cubicBezTo>
                    <a:pt x="5012" y="1055"/>
                    <a:pt x="4782" y="2115"/>
                    <a:pt x="4657" y="3163"/>
                  </a:cubicBezTo>
                  <a:cubicBezTo>
                    <a:pt x="4591" y="3709"/>
                    <a:pt x="4550" y="4237"/>
                    <a:pt x="4363" y="4761"/>
                  </a:cubicBezTo>
                  <a:cubicBezTo>
                    <a:pt x="4177" y="5281"/>
                    <a:pt x="3900" y="5768"/>
                    <a:pt x="3539" y="6188"/>
                  </a:cubicBezTo>
                  <a:cubicBezTo>
                    <a:pt x="2889" y="6948"/>
                    <a:pt x="1965" y="7389"/>
                    <a:pt x="1272" y="8108"/>
                  </a:cubicBezTo>
                  <a:cubicBezTo>
                    <a:pt x="972" y="8420"/>
                    <a:pt x="711" y="8770"/>
                    <a:pt x="514" y="9193"/>
                  </a:cubicBezTo>
                  <a:cubicBezTo>
                    <a:pt x="94" y="10106"/>
                    <a:pt x="0" y="11172"/>
                    <a:pt x="286" y="12133"/>
                  </a:cubicBezTo>
                  <a:cubicBezTo>
                    <a:pt x="798" y="13862"/>
                    <a:pt x="2373" y="14896"/>
                    <a:pt x="3947" y="15531"/>
                  </a:cubicBezTo>
                  <a:cubicBezTo>
                    <a:pt x="5761" y="16266"/>
                    <a:pt x="6971" y="16725"/>
                    <a:pt x="8036" y="16725"/>
                  </a:cubicBezTo>
                  <a:cubicBezTo>
                    <a:pt x="8859" y="16725"/>
                    <a:pt x="9596" y="16451"/>
                    <a:pt x="10458" y="15819"/>
                  </a:cubicBezTo>
                  <a:cubicBezTo>
                    <a:pt x="11501" y="15057"/>
                    <a:pt x="12168" y="13804"/>
                    <a:pt x="12226" y="12516"/>
                  </a:cubicBezTo>
                  <a:cubicBezTo>
                    <a:pt x="12280" y="11257"/>
                    <a:pt x="11789" y="9984"/>
                    <a:pt x="12081" y="8758"/>
                  </a:cubicBezTo>
                  <a:cubicBezTo>
                    <a:pt x="12251" y="8037"/>
                    <a:pt x="12680" y="7412"/>
                    <a:pt x="13063" y="6780"/>
                  </a:cubicBezTo>
                  <a:cubicBezTo>
                    <a:pt x="13719" y="5699"/>
                    <a:pt x="14289" y="4399"/>
                    <a:pt x="13870" y="3204"/>
                  </a:cubicBezTo>
                  <a:cubicBezTo>
                    <a:pt x="13645" y="2562"/>
                    <a:pt x="13152" y="2045"/>
                    <a:pt x="12611" y="1630"/>
                  </a:cubicBezTo>
                  <a:cubicBezTo>
                    <a:pt x="11681" y="916"/>
                    <a:pt x="10580" y="454"/>
                    <a:pt x="9441" y="185"/>
                  </a:cubicBezTo>
                  <a:cubicBezTo>
                    <a:pt x="8967" y="72"/>
                    <a:pt x="8457" y="0"/>
                    <a:pt x="79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7" name="Google Shape;1057;p49"/>
            <p:cNvSpPr/>
            <p:nvPr/>
          </p:nvSpPr>
          <p:spPr>
            <a:xfrm>
              <a:off x="3657299" y="-668301"/>
              <a:ext cx="524821" cy="614667"/>
            </a:xfrm>
            <a:custGeom>
              <a:avLst/>
              <a:gdLst/>
              <a:ahLst/>
              <a:cxnLst/>
              <a:rect l="l" t="t" r="r" b="b"/>
              <a:pathLst>
                <a:path w="12985" h="15207" extrusionOk="0">
                  <a:moveTo>
                    <a:pt x="7224" y="0"/>
                  </a:moveTo>
                  <a:cubicBezTo>
                    <a:pt x="6598" y="0"/>
                    <a:pt x="5976" y="121"/>
                    <a:pt x="5442" y="435"/>
                  </a:cubicBezTo>
                  <a:cubicBezTo>
                    <a:pt x="4552" y="957"/>
                    <a:pt x="4343" y="1924"/>
                    <a:pt x="4229" y="2876"/>
                  </a:cubicBezTo>
                  <a:cubicBezTo>
                    <a:pt x="4169" y="3369"/>
                    <a:pt x="4132" y="3852"/>
                    <a:pt x="3962" y="4326"/>
                  </a:cubicBezTo>
                  <a:cubicBezTo>
                    <a:pt x="3790" y="4798"/>
                    <a:pt x="3535" y="5239"/>
                    <a:pt x="3208" y="5622"/>
                  </a:cubicBezTo>
                  <a:cubicBezTo>
                    <a:pt x="2618" y="6316"/>
                    <a:pt x="1777" y="6713"/>
                    <a:pt x="1148" y="7370"/>
                  </a:cubicBezTo>
                  <a:cubicBezTo>
                    <a:pt x="874" y="7651"/>
                    <a:pt x="638" y="7970"/>
                    <a:pt x="466" y="8358"/>
                  </a:cubicBezTo>
                  <a:cubicBezTo>
                    <a:pt x="87" y="9188"/>
                    <a:pt x="0" y="10159"/>
                    <a:pt x="259" y="11031"/>
                  </a:cubicBezTo>
                  <a:cubicBezTo>
                    <a:pt x="725" y="12605"/>
                    <a:pt x="2158" y="13543"/>
                    <a:pt x="3589" y="14122"/>
                  </a:cubicBezTo>
                  <a:cubicBezTo>
                    <a:pt x="5237" y="14790"/>
                    <a:pt x="6337" y="15206"/>
                    <a:pt x="7305" y="15206"/>
                  </a:cubicBezTo>
                  <a:cubicBezTo>
                    <a:pt x="8052" y="15206"/>
                    <a:pt x="8722" y="14957"/>
                    <a:pt x="9505" y="14383"/>
                  </a:cubicBezTo>
                  <a:cubicBezTo>
                    <a:pt x="10452" y="13688"/>
                    <a:pt x="11058" y="12551"/>
                    <a:pt x="11110" y="11379"/>
                  </a:cubicBezTo>
                  <a:cubicBezTo>
                    <a:pt x="11160" y="10234"/>
                    <a:pt x="10715" y="9074"/>
                    <a:pt x="10980" y="7962"/>
                  </a:cubicBezTo>
                  <a:cubicBezTo>
                    <a:pt x="11135" y="7308"/>
                    <a:pt x="11520" y="6740"/>
                    <a:pt x="11870" y="6165"/>
                  </a:cubicBezTo>
                  <a:cubicBezTo>
                    <a:pt x="12466" y="5181"/>
                    <a:pt x="12984" y="3999"/>
                    <a:pt x="12605" y="2913"/>
                  </a:cubicBezTo>
                  <a:cubicBezTo>
                    <a:pt x="12398" y="2330"/>
                    <a:pt x="11953" y="1862"/>
                    <a:pt x="11460" y="1483"/>
                  </a:cubicBezTo>
                  <a:cubicBezTo>
                    <a:pt x="10613" y="832"/>
                    <a:pt x="9613" y="414"/>
                    <a:pt x="8577" y="168"/>
                  </a:cubicBezTo>
                  <a:cubicBezTo>
                    <a:pt x="8147" y="66"/>
                    <a:pt x="7685" y="0"/>
                    <a:pt x="72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8" name="Google Shape;1058;p49"/>
            <p:cNvSpPr/>
            <p:nvPr/>
          </p:nvSpPr>
          <p:spPr>
            <a:xfrm>
              <a:off x="3907046" y="-860411"/>
              <a:ext cx="261905" cy="460303"/>
            </a:xfrm>
            <a:custGeom>
              <a:avLst/>
              <a:gdLst/>
              <a:ahLst/>
              <a:cxnLst/>
              <a:rect l="l" t="t" r="r" b="b"/>
              <a:pathLst>
                <a:path w="6480" h="11388" extrusionOk="0">
                  <a:moveTo>
                    <a:pt x="4598" y="1"/>
                  </a:moveTo>
                  <a:lnTo>
                    <a:pt x="1" y="10290"/>
                  </a:lnTo>
                  <a:lnTo>
                    <a:pt x="2757" y="11388"/>
                  </a:lnTo>
                  <a:lnTo>
                    <a:pt x="6480" y="748"/>
                  </a:lnTo>
                  <a:lnTo>
                    <a:pt x="45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9" name="Google Shape;1059;p49"/>
            <p:cNvSpPr/>
            <p:nvPr/>
          </p:nvSpPr>
          <p:spPr>
            <a:xfrm>
              <a:off x="3896658" y="-479909"/>
              <a:ext cx="135237" cy="118996"/>
            </a:xfrm>
            <a:custGeom>
              <a:avLst/>
              <a:gdLst/>
              <a:ahLst/>
              <a:cxnLst/>
              <a:rect l="l" t="t" r="r" b="b"/>
              <a:pathLst>
                <a:path w="3346" h="2944" extrusionOk="0">
                  <a:moveTo>
                    <a:pt x="1561" y="1"/>
                  </a:moveTo>
                  <a:cubicBezTo>
                    <a:pt x="1077" y="1"/>
                    <a:pt x="625" y="248"/>
                    <a:pt x="374" y="663"/>
                  </a:cubicBezTo>
                  <a:cubicBezTo>
                    <a:pt x="1" y="1276"/>
                    <a:pt x="96" y="1769"/>
                    <a:pt x="405" y="2295"/>
                  </a:cubicBezTo>
                  <a:cubicBezTo>
                    <a:pt x="589" y="2608"/>
                    <a:pt x="1125" y="2943"/>
                    <a:pt x="1668" y="2943"/>
                  </a:cubicBezTo>
                  <a:cubicBezTo>
                    <a:pt x="1814" y="2943"/>
                    <a:pt x="1960" y="2919"/>
                    <a:pt x="2101" y="2864"/>
                  </a:cubicBezTo>
                  <a:cubicBezTo>
                    <a:pt x="3128" y="2456"/>
                    <a:pt x="3345" y="1354"/>
                    <a:pt x="2854" y="702"/>
                  </a:cubicBezTo>
                  <a:cubicBezTo>
                    <a:pt x="2486" y="213"/>
                    <a:pt x="2010" y="1"/>
                    <a:pt x="15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0" name="Google Shape;1060;p49"/>
            <p:cNvSpPr/>
            <p:nvPr/>
          </p:nvSpPr>
          <p:spPr>
            <a:xfrm>
              <a:off x="3883603" y="-854712"/>
              <a:ext cx="228359" cy="563414"/>
            </a:xfrm>
            <a:custGeom>
              <a:avLst/>
              <a:gdLst/>
              <a:ahLst/>
              <a:cxnLst/>
              <a:rect l="l" t="t" r="r" b="b"/>
              <a:pathLst>
                <a:path w="5650" h="13939" extrusionOk="0">
                  <a:moveTo>
                    <a:pt x="5530" y="0"/>
                  </a:moveTo>
                  <a:lnTo>
                    <a:pt x="1" y="13891"/>
                  </a:lnTo>
                  <a:lnTo>
                    <a:pt x="121" y="13939"/>
                  </a:lnTo>
                  <a:lnTo>
                    <a:pt x="5650" y="48"/>
                  </a:lnTo>
                  <a:lnTo>
                    <a:pt x="5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1" name="Google Shape;1061;p49"/>
            <p:cNvSpPr/>
            <p:nvPr/>
          </p:nvSpPr>
          <p:spPr>
            <a:xfrm>
              <a:off x="3925800" y="-837817"/>
              <a:ext cx="228359" cy="563414"/>
            </a:xfrm>
            <a:custGeom>
              <a:avLst/>
              <a:gdLst/>
              <a:ahLst/>
              <a:cxnLst/>
              <a:rect l="l" t="t" r="r" b="b"/>
              <a:pathLst>
                <a:path w="5650" h="13939" extrusionOk="0">
                  <a:moveTo>
                    <a:pt x="5529" y="1"/>
                  </a:moveTo>
                  <a:lnTo>
                    <a:pt x="0" y="13891"/>
                  </a:lnTo>
                  <a:lnTo>
                    <a:pt x="121" y="13939"/>
                  </a:lnTo>
                  <a:lnTo>
                    <a:pt x="5649" y="48"/>
                  </a:lnTo>
                  <a:lnTo>
                    <a:pt x="55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2" name="Google Shape;1062;p49"/>
            <p:cNvSpPr/>
            <p:nvPr/>
          </p:nvSpPr>
          <p:spPr>
            <a:xfrm>
              <a:off x="3903287" y="-846750"/>
              <a:ext cx="228359" cy="563414"/>
            </a:xfrm>
            <a:custGeom>
              <a:avLst/>
              <a:gdLst/>
              <a:ahLst/>
              <a:cxnLst/>
              <a:rect l="l" t="t" r="r" b="b"/>
              <a:pathLst>
                <a:path w="5650" h="13939" extrusionOk="0">
                  <a:moveTo>
                    <a:pt x="5529" y="0"/>
                  </a:moveTo>
                  <a:lnTo>
                    <a:pt x="0" y="13891"/>
                  </a:lnTo>
                  <a:lnTo>
                    <a:pt x="120" y="13938"/>
                  </a:lnTo>
                  <a:lnTo>
                    <a:pt x="5649" y="48"/>
                  </a:lnTo>
                  <a:lnTo>
                    <a:pt x="55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3" name="Google Shape;1063;p49"/>
            <p:cNvSpPr/>
            <p:nvPr/>
          </p:nvSpPr>
          <p:spPr>
            <a:xfrm>
              <a:off x="3851874" y="-326237"/>
              <a:ext cx="119393" cy="64551"/>
            </a:xfrm>
            <a:custGeom>
              <a:avLst/>
              <a:gdLst/>
              <a:ahLst/>
              <a:cxnLst/>
              <a:rect l="l" t="t" r="r" b="b"/>
              <a:pathLst>
                <a:path w="2954" h="1597" extrusionOk="0">
                  <a:moveTo>
                    <a:pt x="198" y="0"/>
                  </a:moveTo>
                  <a:lnTo>
                    <a:pt x="1" y="499"/>
                  </a:lnTo>
                  <a:lnTo>
                    <a:pt x="2757" y="1597"/>
                  </a:lnTo>
                  <a:lnTo>
                    <a:pt x="2954" y="1098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64" name="Google Shape;1064;p49"/>
          <p:cNvGrpSpPr/>
          <p:nvPr/>
        </p:nvGrpSpPr>
        <p:grpSpPr>
          <a:xfrm>
            <a:off x="1300044" y="4192206"/>
            <a:ext cx="371801" cy="459050"/>
            <a:chOff x="4871919" y="564956"/>
            <a:chExt cx="371801" cy="459050"/>
          </a:xfrm>
        </p:grpSpPr>
        <p:sp>
          <p:nvSpPr>
            <p:cNvPr id="1065" name="Google Shape;1065;p49"/>
            <p:cNvSpPr/>
            <p:nvPr/>
          </p:nvSpPr>
          <p:spPr>
            <a:xfrm>
              <a:off x="4871919" y="564956"/>
              <a:ext cx="371801" cy="459050"/>
            </a:xfrm>
            <a:custGeom>
              <a:avLst/>
              <a:gdLst/>
              <a:ahLst/>
              <a:cxnLst/>
              <a:rect l="l" t="t" r="r" b="b"/>
              <a:pathLst>
                <a:path w="9199" h="11357" extrusionOk="0">
                  <a:moveTo>
                    <a:pt x="6871" y="1"/>
                  </a:moveTo>
                  <a:cubicBezTo>
                    <a:pt x="6861" y="1"/>
                    <a:pt x="0" y="4323"/>
                    <a:pt x="182" y="8553"/>
                  </a:cubicBezTo>
                  <a:cubicBezTo>
                    <a:pt x="1058" y="9476"/>
                    <a:pt x="2210" y="10831"/>
                    <a:pt x="3315" y="11357"/>
                  </a:cubicBezTo>
                  <a:cubicBezTo>
                    <a:pt x="3444" y="11015"/>
                    <a:pt x="4365" y="8561"/>
                    <a:pt x="4825" y="7880"/>
                  </a:cubicBezTo>
                  <a:cubicBezTo>
                    <a:pt x="5533" y="6824"/>
                    <a:pt x="6134" y="6078"/>
                    <a:pt x="7128" y="5289"/>
                  </a:cubicBezTo>
                  <a:cubicBezTo>
                    <a:pt x="7413" y="5064"/>
                    <a:pt x="9198" y="3914"/>
                    <a:pt x="9198" y="3914"/>
                  </a:cubicBezTo>
                  <a:lnTo>
                    <a:pt x="6871" y="1"/>
                  </a:lnTo>
                  <a:cubicBezTo>
                    <a:pt x="6871" y="1"/>
                    <a:pt x="6871" y="1"/>
                    <a:pt x="6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6" name="Google Shape;1066;p49"/>
            <p:cNvSpPr/>
            <p:nvPr/>
          </p:nvSpPr>
          <p:spPr>
            <a:xfrm>
              <a:off x="4966782" y="690901"/>
              <a:ext cx="196025" cy="148301"/>
            </a:xfrm>
            <a:custGeom>
              <a:avLst/>
              <a:gdLst/>
              <a:ahLst/>
              <a:cxnLst/>
              <a:rect l="l" t="t" r="r" b="b"/>
              <a:pathLst>
                <a:path w="4850" h="3669" extrusionOk="0">
                  <a:moveTo>
                    <a:pt x="1866" y="0"/>
                  </a:moveTo>
                  <a:cubicBezTo>
                    <a:pt x="0" y="0"/>
                    <a:pt x="137" y="3652"/>
                    <a:pt x="1666" y="3652"/>
                  </a:cubicBezTo>
                  <a:cubicBezTo>
                    <a:pt x="1688" y="3652"/>
                    <a:pt x="1710" y="3651"/>
                    <a:pt x="1733" y="3650"/>
                  </a:cubicBezTo>
                  <a:lnTo>
                    <a:pt x="1733" y="3650"/>
                  </a:lnTo>
                  <a:lnTo>
                    <a:pt x="1695" y="3668"/>
                  </a:lnTo>
                  <a:cubicBezTo>
                    <a:pt x="1726" y="3660"/>
                    <a:pt x="1760" y="3650"/>
                    <a:pt x="1791" y="3643"/>
                  </a:cubicBezTo>
                  <a:cubicBezTo>
                    <a:pt x="1801" y="3639"/>
                    <a:pt x="1809" y="3635"/>
                    <a:pt x="1820" y="3635"/>
                  </a:cubicBezTo>
                  <a:cubicBezTo>
                    <a:pt x="3627" y="3575"/>
                    <a:pt x="4849" y="672"/>
                    <a:pt x="2265" y="51"/>
                  </a:cubicBezTo>
                  <a:cubicBezTo>
                    <a:pt x="2123" y="16"/>
                    <a:pt x="1990" y="0"/>
                    <a:pt x="18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7" name="Google Shape;1067;p49"/>
            <p:cNvSpPr/>
            <p:nvPr/>
          </p:nvSpPr>
          <p:spPr>
            <a:xfrm>
              <a:off x="5004776" y="731926"/>
              <a:ext cx="84553" cy="58326"/>
            </a:xfrm>
            <a:custGeom>
              <a:avLst/>
              <a:gdLst/>
              <a:ahLst/>
              <a:cxnLst/>
              <a:rect l="l" t="t" r="r" b="b"/>
              <a:pathLst>
                <a:path w="2092" h="1443" extrusionOk="0">
                  <a:moveTo>
                    <a:pt x="436" y="547"/>
                  </a:moveTo>
                  <a:lnTo>
                    <a:pt x="436" y="547"/>
                  </a:lnTo>
                  <a:cubicBezTo>
                    <a:pt x="544" y="616"/>
                    <a:pt x="652" y="686"/>
                    <a:pt x="762" y="756"/>
                  </a:cubicBezTo>
                  <a:cubicBezTo>
                    <a:pt x="705" y="787"/>
                    <a:pt x="647" y="809"/>
                    <a:pt x="596" y="809"/>
                  </a:cubicBezTo>
                  <a:cubicBezTo>
                    <a:pt x="530" y="809"/>
                    <a:pt x="476" y="774"/>
                    <a:pt x="451" y="678"/>
                  </a:cubicBezTo>
                  <a:cubicBezTo>
                    <a:pt x="434" y="626"/>
                    <a:pt x="432" y="585"/>
                    <a:pt x="436" y="547"/>
                  </a:cubicBezTo>
                  <a:close/>
                  <a:moveTo>
                    <a:pt x="1402" y="675"/>
                  </a:moveTo>
                  <a:cubicBezTo>
                    <a:pt x="1418" y="675"/>
                    <a:pt x="1434" y="677"/>
                    <a:pt x="1451" y="682"/>
                  </a:cubicBezTo>
                  <a:cubicBezTo>
                    <a:pt x="1555" y="709"/>
                    <a:pt x="1561" y="792"/>
                    <a:pt x="1528" y="875"/>
                  </a:cubicBezTo>
                  <a:cubicBezTo>
                    <a:pt x="1439" y="827"/>
                    <a:pt x="1354" y="777"/>
                    <a:pt x="1265" y="728"/>
                  </a:cubicBezTo>
                  <a:cubicBezTo>
                    <a:pt x="1308" y="696"/>
                    <a:pt x="1353" y="675"/>
                    <a:pt x="1402" y="675"/>
                  </a:cubicBezTo>
                  <a:close/>
                  <a:moveTo>
                    <a:pt x="981" y="1"/>
                  </a:moveTo>
                  <a:cubicBezTo>
                    <a:pt x="979" y="1"/>
                    <a:pt x="977" y="1"/>
                    <a:pt x="975" y="1"/>
                  </a:cubicBezTo>
                  <a:cubicBezTo>
                    <a:pt x="737" y="11"/>
                    <a:pt x="517" y="5"/>
                    <a:pt x="354" y="146"/>
                  </a:cubicBezTo>
                  <a:cubicBezTo>
                    <a:pt x="333" y="133"/>
                    <a:pt x="310" y="119"/>
                    <a:pt x="289" y="104"/>
                  </a:cubicBezTo>
                  <a:cubicBezTo>
                    <a:pt x="263" y="88"/>
                    <a:pt x="238" y="82"/>
                    <a:pt x="214" y="82"/>
                  </a:cubicBezTo>
                  <a:cubicBezTo>
                    <a:pt x="86" y="82"/>
                    <a:pt x="1" y="276"/>
                    <a:pt x="140" y="361"/>
                  </a:cubicBezTo>
                  <a:cubicBezTo>
                    <a:pt x="157" y="371"/>
                    <a:pt x="173" y="382"/>
                    <a:pt x="192" y="392"/>
                  </a:cubicBezTo>
                  <a:cubicBezTo>
                    <a:pt x="109" y="620"/>
                    <a:pt x="130" y="926"/>
                    <a:pt x="354" y="1055"/>
                  </a:cubicBezTo>
                  <a:cubicBezTo>
                    <a:pt x="421" y="1092"/>
                    <a:pt x="494" y="1108"/>
                    <a:pt x="569" y="1108"/>
                  </a:cubicBezTo>
                  <a:cubicBezTo>
                    <a:pt x="736" y="1108"/>
                    <a:pt x="911" y="1028"/>
                    <a:pt x="1037" y="933"/>
                  </a:cubicBezTo>
                  <a:cubicBezTo>
                    <a:pt x="1136" y="993"/>
                    <a:pt x="1238" y="1044"/>
                    <a:pt x="1337" y="1100"/>
                  </a:cubicBezTo>
                  <a:cubicBezTo>
                    <a:pt x="1264" y="1140"/>
                    <a:pt x="1183" y="1144"/>
                    <a:pt x="1100" y="1144"/>
                  </a:cubicBezTo>
                  <a:cubicBezTo>
                    <a:pt x="1081" y="1144"/>
                    <a:pt x="1063" y="1143"/>
                    <a:pt x="1044" y="1143"/>
                  </a:cubicBezTo>
                  <a:cubicBezTo>
                    <a:pt x="1033" y="1143"/>
                    <a:pt x="1021" y="1144"/>
                    <a:pt x="1010" y="1144"/>
                  </a:cubicBezTo>
                  <a:cubicBezTo>
                    <a:pt x="821" y="1150"/>
                    <a:pt x="815" y="1442"/>
                    <a:pt x="1000" y="1442"/>
                  </a:cubicBezTo>
                  <a:cubicBezTo>
                    <a:pt x="1002" y="1442"/>
                    <a:pt x="1004" y="1442"/>
                    <a:pt x="1006" y="1442"/>
                  </a:cubicBezTo>
                  <a:cubicBezTo>
                    <a:pt x="1261" y="1434"/>
                    <a:pt x="1451" y="1407"/>
                    <a:pt x="1606" y="1262"/>
                  </a:cubicBezTo>
                  <a:cubicBezTo>
                    <a:pt x="1658" y="1295"/>
                    <a:pt x="1710" y="1330"/>
                    <a:pt x="1760" y="1369"/>
                  </a:cubicBezTo>
                  <a:cubicBezTo>
                    <a:pt x="1790" y="1394"/>
                    <a:pt x="1824" y="1404"/>
                    <a:pt x="1857" y="1404"/>
                  </a:cubicBezTo>
                  <a:cubicBezTo>
                    <a:pt x="1981" y="1404"/>
                    <a:pt x="2091" y="1257"/>
                    <a:pt x="1975" y="1162"/>
                  </a:cubicBezTo>
                  <a:cubicBezTo>
                    <a:pt x="1913" y="1113"/>
                    <a:pt x="1849" y="1067"/>
                    <a:pt x="1782" y="1026"/>
                  </a:cubicBezTo>
                  <a:cubicBezTo>
                    <a:pt x="1905" y="785"/>
                    <a:pt x="1849" y="467"/>
                    <a:pt x="1571" y="357"/>
                  </a:cubicBezTo>
                  <a:cubicBezTo>
                    <a:pt x="1528" y="340"/>
                    <a:pt x="1485" y="332"/>
                    <a:pt x="1444" y="332"/>
                  </a:cubicBezTo>
                  <a:cubicBezTo>
                    <a:pt x="1279" y="332"/>
                    <a:pt x="1135" y="456"/>
                    <a:pt x="1006" y="570"/>
                  </a:cubicBezTo>
                  <a:cubicBezTo>
                    <a:pt x="888" y="496"/>
                    <a:pt x="768" y="415"/>
                    <a:pt x="650" y="336"/>
                  </a:cubicBezTo>
                  <a:cubicBezTo>
                    <a:pt x="755" y="309"/>
                    <a:pt x="880" y="303"/>
                    <a:pt x="973" y="299"/>
                  </a:cubicBezTo>
                  <a:cubicBezTo>
                    <a:pt x="1159" y="291"/>
                    <a:pt x="1167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68" name="Google Shape;1068;p49"/>
          <p:cNvGrpSpPr/>
          <p:nvPr/>
        </p:nvGrpSpPr>
        <p:grpSpPr>
          <a:xfrm>
            <a:off x="8052194" y="1822131"/>
            <a:ext cx="371801" cy="459050"/>
            <a:chOff x="4871919" y="564956"/>
            <a:chExt cx="371801" cy="459050"/>
          </a:xfrm>
        </p:grpSpPr>
        <p:sp>
          <p:nvSpPr>
            <p:cNvPr id="1069" name="Google Shape;1069;p49"/>
            <p:cNvSpPr/>
            <p:nvPr/>
          </p:nvSpPr>
          <p:spPr>
            <a:xfrm>
              <a:off x="4871919" y="564956"/>
              <a:ext cx="371801" cy="459050"/>
            </a:xfrm>
            <a:custGeom>
              <a:avLst/>
              <a:gdLst/>
              <a:ahLst/>
              <a:cxnLst/>
              <a:rect l="l" t="t" r="r" b="b"/>
              <a:pathLst>
                <a:path w="9199" h="11357" extrusionOk="0">
                  <a:moveTo>
                    <a:pt x="6871" y="1"/>
                  </a:moveTo>
                  <a:cubicBezTo>
                    <a:pt x="6861" y="1"/>
                    <a:pt x="0" y="4323"/>
                    <a:pt x="182" y="8553"/>
                  </a:cubicBezTo>
                  <a:cubicBezTo>
                    <a:pt x="1058" y="9476"/>
                    <a:pt x="2210" y="10831"/>
                    <a:pt x="3315" y="11357"/>
                  </a:cubicBezTo>
                  <a:cubicBezTo>
                    <a:pt x="3444" y="11015"/>
                    <a:pt x="4365" y="8561"/>
                    <a:pt x="4825" y="7880"/>
                  </a:cubicBezTo>
                  <a:cubicBezTo>
                    <a:pt x="5533" y="6824"/>
                    <a:pt x="6134" y="6078"/>
                    <a:pt x="7128" y="5289"/>
                  </a:cubicBezTo>
                  <a:cubicBezTo>
                    <a:pt x="7413" y="5064"/>
                    <a:pt x="9198" y="3914"/>
                    <a:pt x="9198" y="3914"/>
                  </a:cubicBezTo>
                  <a:lnTo>
                    <a:pt x="6871" y="1"/>
                  </a:lnTo>
                  <a:cubicBezTo>
                    <a:pt x="6871" y="1"/>
                    <a:pt x="6871" y="1"/>
                    <a:pt x="6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0" name="Google Shape;1070;p49"/>
            <p:cNvSpPr/>
            <p:nvPr/>
          </p:nvSpPr>
          <p:spPr>
            <a:xfrm>
              <a:off x="4966782" y="690901"/>
              <a:ext cx="196025" cy="148301"/>
            </a:xfrm>
            <a:custGeom>
              <a:avLst/>
              <a:gdLst/>
              <a:ahLst/>
              <a:cxnLst/>
              <a:rect l="l" t="t" r="r" b="b"/>
              <a:pathLst>
                <a:path w="4850" h="3669" extrusionOk="0">
                  <a:moveTo>
                    <a:pt x="1866" y="0"/>
                  </a:moveTo>
                  <a:cubicBezTo>
                    <a:pt x="0" y="0"/>
                    <a:pt x="137" y="3652"/>
                    <a:pt x="1666" y="3652"/>
                  </a:cubicBezTo>
                  <a:cubicBezTo>
                    <a:pt x="1688" y="3652"/>
                    <a:pt x="1710" y="3651"/>
                    <a:pt x="1733" y="3650"/>
                  </a:cubicBezTo>
                  <a:lnTo>
                    <a:pt x="1733" y="3650"/>
                  </a:lnTo>
                  <a:lnTo>
                    <a:pt x="1695" y="3668"/>
                  </a:lnTo>
                  <a:cubicBezTo>
                    <a:pt x="1726" y="3660"/>
                    <a:pt x="1760" y="3650"/>
                    <a:pt x="1791" y="3643"/>
                  </a:cubicBezTo>
                  <a:cubicBezTo>
                    <a:pt x="1801" y="3639"/>
                    <a:pt x="1809" y="3635"/>
                    <a:pt x="1820" y="3635"/>
                  </a:cubicBezTo>
                  <a:cubicBezTo>
                    <a:pt x="3627" y="3575"/>
                    <a:pt x="4849" y="672"/>
                    <a:pt x="2265" y="51"/>
                  </a:cubicBezTo>
                  <a:cubicBezTo>
                    <a:pt x="2123" y="16"/>
                    <a:pt x="1990" y="0"/>
                    <a:pt x="18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1" name="Google Shape;1071;p49"/>
            <p:cNvSpPr/>
            <p:nvPr/>
          </p:nvSpPr>
          <p:spPr>
            <a:xfrm>
              <a:off x="5004776" y="731926"/>
              <a:ext cx="84553" cy="58326"/>
            </a:xfrm>
            <a:custGeom>
              <a:avLst/>
              <a:gdLst/>
              <a:ahLst/>
              <a:cxnLst/>
              <a:rect l="l" t="t" r="r" b="b"/>
              <a:pathLst>
                <a:path w="2092" h="1443" extrusionOk="0">
                  <a:moveTo>
                    <a:pt x="436" y="547"/>
                  </a:moveTo>
                  <a:lnTo>
                    <a:pt x="436" y="547"/>
                  </a:lnTo>
                  <a:cubicBezTo>
                    <a:pt x="544" y="616"/>
                    <a:pt x="652" y="686"/>
                    <a:pt x="762" y="756"/>
                  </a:cubicBezTo>
                  <a:cubicBezTo>
                    <a:pt x="705" y="787"/>
                    <a:pt x="647" y="809"/>
                    <a:pt x="596" y="809"/>
                  </a:cubicBezTo>
                  <a:cubicBezTo>
                    <a:pt x="530" y="809"/>
                    <a:pt x="476" y="774"/>
                    <a:pt x="451" y="678"/>
                  </a:cubicBezTo>
                  <a:cubicBezTo>
                    <a:pt x="434" y="626"/>
                    <a:pt x="432" y="585"/>
                    <a:pt x="436" y="547"/>
                  </a:cubicBezTo>
                  <a:close/>
                  <a:moveTo>
                    <a:pt x="1402" y="675"/>
                  </a:moveTo>
                  <a:cubicBezTo>
                    <a:pt x="1418" y="675"/>
                    <a:pt x="1434" y="677"/>
                    <a:pt x="1451" y="682"/>
                  </a:cubicBezTo>
                  <a:cubicBezTo>
                    <a:pt x="1555" y="709"/>
                    <a:pt x="1561" y="792"/>
                    <a:pt x="1528" y="875"/>
                  </a:cubicBezTo>
                  <a:cubicBezTo>
                    <a:pt x="1439" y="827"/>
                    <a:pt x="1354" y="777"/>
                    <a:pt x="1265" y="728"/>
                  </a:cubicBezTo>
                  <a:cubicBezTo>
                    <a:pt x="1308" y="696"/>
                    <a:pt x="1353" y="675"/>
                    <a:pt x="1402" y="675"/>
                  </a:cubicBezTo>
                  <a:close/>
                  <a:moveTo>
                    <a:pt x="981" y="1"/>
                  </a:moveTo>
                  <a:cubicBezTo>
                    <a:pt x="979" y="1"/>
                    <a:pt x="977" y="1"/>
                    <a:pt x="975" y="1"/>
                  </a:cubicBezTo>
                  <a:cubicBezTo>
                    <a:pt x="737" y="11"/>
                    <a:pt x="517" y="5"/>
                    <a:pt x="354" y="146"/>
                  </a:cubicBezTo>
                  <a:cubicBezTo>
                    <a:pt x="333" y="133"/>
                    <a:pt x="310" y="119"/>
                    <a:pt x="289" y="104"/>
                  </a:cubicBezTo>
                  <a:cubicBezTo>
                    <a:pt x="263" y="88"/>
                    <a:pt x="238" y="82"/>
                    <a:pt x="214" y="82"/>
                  </a:cubicBezTo>
                  <a:cubicBezTo>
                    <a:pt x="86" y="82"/>
                    <a:pt x="1" y="276"/>
                    <a:pt x="140" y="361"/>
                  </a:cubicBezTo>
                  <a:cubicBezTo>
                    <a:pt x="157" y="371"/>
                    <a:pt x="173" y="382"/>
                    <a:pt x="192" y="392"/>
                  </a:cubicBezTo>
                  <a:cubicBezTo>
                    <a:pt x="109" y="620"/>
                    <a:pt x="130" y="926"/>
                    <a:pt x="354" y="1055"/>
                  </a:cubicBezTo>
                  <a:cubicBezTo>
                    <a:pt x="421" y="1092"/>
                    <a:pt x="494" y="1108"/>
                    <a:pt x="569" y="1108"/>
                  </a:cubicBezTo>
                  <a:cubicBezTo>
                    <a:pt x="736" y="1108"/>
                    <a:pt x="911" y="1028"/>
                    <a:pt x="1037" y="933"/>
                  </a:cubicBezTo>
                  <a:cubicBezTo>
                    <a:pt x="1136" y="993"/>
                    <a:pt x="1238" y="1044"/>
                    <a:pt x="1337" y="1100"/>
                  </a:cubicBezTo>
                  <a:cubicBezTo>
                    <a:pt x="1264" y="1140"/>
                    <a:pt x="1183" y="1144"/>
                    <a:pt x="1100" y="1144"/>
                  </a:cubicBezTo>
                  <a:cubicBezTo>
                    <a:pt x="1081" y="1144"/>
                    <a:pt x="1063" y="1143"/>
                    <a:pt x="1044" y="1143"/>
                  </a:cubicBezTo>
                  <a:cubicBezTo>
                    <a:pt x="1033" y="1143"/>
                    <a:pt x="1021" y="1144"/>
                    <a:pt x="1010" y="1144"/>
                  </a:cubicBezTo>
                  <a:cubicBezTo>
                    <a:pt x="821" y="1150"/>
                    <a:pt x="815" y="1442"/>
                    <a:pt x="1000" y="1442"/>
                  </a:cubicBezTo>
                  <a:cubicBezTo>
                    <a:pt x="1002" y="1442"/>
                    <a:pt x="1004" y="1442"/>
                    <a:pt x="1006" y="1442"/>
                  </a:cubicBezTo>
                  <a:cubicBezTo>
                    <a:pt x="1261" y="1434"/>
                    <a:pt x="1451" y="1407"/>
                    <a:pt x="1606" y="1262"/>
                  </a:cubicBezTo>
                  <a:cubicBezTo>
                    <a:pt x="1658" y="1295"/>
                    <a:pt x="1710" y="1330"/>
                    <a:pt x="1760" y="1369"/>
                  </a:cubicBezTo>
                  <a:cubicBezTo>
                    <a:pt x="1790" y="1394"/>
                    <a:pt x="1824" y="1404"/>
                    <a:pt x="1857" y="1404"/>
                  </a:cubicBezTo>
                  <a:cubicBezTo>
                    <a:pt x="1981" y="1404"/>
                    <a:pt x="2091" y="1257"/>
                    <a:pt x="1975" y="1162"/>
                  </a:cubicBezTo>
                  <a:cubicBezTo>
                    <a:pt x="1913" y="1113"/>
                    <a:pt x="1849" y="1067"/>
                    <a:pt x="1782" y="1026"/>
                  </a:cubicBezTo>
                  <a:cubicBezTo>
                    <a:pt x="1905" y="785"/>
                    <a:pt x="1849" y="467"/>
                    <a:pt x="1571" y="357"/>
                  </a:cubicBezTo>
                  <a:cubicBezTo>
                    <a:pt x="1528" y="340"/>
                    <a:pt x="1485" y="332"/>
                    <a:pt x="1444" y="332"/>
                  </a:cubicBezTo>
                  <a:cubicBezTo>
                    <a:pt x="1279" y="332"/>
                    <a:pt x="1135" y="456"/>
                    <a:pt x="1006" y="570"/>
                  </a:cubicBezTo>
                  <a:cubicBezTo>
                    <a:pt x="888" y="496"/>
                    <a:pt x="768" y="415"/>
                    <a:pt x="650" y="336"/>
                  </a:cubicBezTo>
                  <a:cubicBezTo>
                    <a:pt x="755" y="309"/>
                    <a:pt x="880" y="303"/>
                    <a:pt x="973" y="299"/>
                  </a:cubicBezTo>
                  <a:cubicBezTo>
                    <a:pt x="1159" y="291"/>
                    <a:pt x="1167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72" name="Google Shape;1072;p49"/>
          <p:cNvGrpSpPr/>
          <p:nvPr/>
        </p:nvGrpSpPr>
        <p:grpSpPr>
          <a:xfrm rot="-4329452">
            <a:off x="7251927" y="592625"/>
            <a:ext cx="371800" cy="459049"/>
            <a:chOff x="4871919" y="564956"/>
            <a:chExt cx="371801" cy="459050"/>
          </a:xfrm>
        </p:grpSpPr>
        <p:sp>
          <p:nvSpPr>
            <p:cNvPr id="1073" name="Google Shape;1073;p49"/>
            <p:cNvSpPr/>
            <p:nvPr/>
          </p:nvSpPr>
          <p:spPr>
            <a:xfrm>
              <a:off x="4871919" y="564956"/>
              <a:ext cx="371801" cy="459050"/>
            </a:xfrm>
            <a:custGeom>
              <a:avLst/>
              <a:gdLst/>
              <a:ahLst/>
              <a:cxnLst/>
              <a:rect l="l" t="t" r="r" b="b"/>
              <a:pathLst>
                <a:path w="9199" h="11357" extrusionOk="0">
                  <a:moveTo>
                    <a:pt x="6871" y="1"/>
                  </a:moveTo>
                  <a:cubicBezTo>
                    <a:pt x="6861" y="1"/>
                    <a:pt x="0" y="4323"/>
                    <a:pt x="182" y="8553"/>
                  </a:cubicBezTo>
                  <a:cubicBezTo>
                    <a:pt x="1058" y="9476"/>
                    <a:pt x="2210" y="10831"/>
                    <a:pt x="3315" y="11357"/>
                  </a:cubicBezTo>
                  <a:cubicBezTo>
                    <a:pt x="3444" y="11015"/>
                    <a:pt x="4365" y="8561"/>
                    <a:pt x="4825" y="7880"/>
                  </a:cubicBezTo>
                  <a:cubicBezTo>
                    <a:pt x="5533" y="6824"/>
                    <a:pt x="6134" y="6078"/>
                    <a:pt x="7128" y="5289"/>
                  </a:cubicBezTo>
                  <a:cubicBezTo>
                    <a:pt x="7413" y="5064"/>
                    <a:pt x="9198" y="3914"/>
                    <a:pt x="9198" y="3914"/>
                  </a:cubicBezTo>
                  <a:lnTo>
                    <a:pt x="6871" y="1"/>
                  </a:lnTo>
                  <a:cubicBezTo>
                    <a:pt x="6871" y="1"/>
                    <a:pt x="6871" y="1"/>
                    <a:pt x="6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4" name="Google Shape;1074;p49"/>
            <p:cNvSpPr/>
            <p:nvPr/>
          </p:nvSpPr>
          <p:spPr>
            <a:xfrm>
              <a:off x="4966782" y="690901"/>
              <a:ext cx="196025" cy="148301"/>
            </a:xfrm>
            <a:custGeom>
              <a:avLst/>
              <a:gdLst/>
              <a:ahLst/>
              <a:cxnLst/>
              <a:rect l="l" t="t" r="r" b="b"/>
              <a:pathLst>
                <a:path w="4850" h="3669" extrusionOk="0">
                  <a:moveTo>
                    <a:pt x="1866" y="0"/>
                  </a:moveTo>
                  <a:cubicBezTo>
                    <a:pt x="0" y="0"/>
                    <a:pt x="137" y="3652"/>
                    <a:pt x="1666" y="3652"/>
                  </a:cubicBezTo>
                  <a:cubicBezTo>
                    <a:pt x="1688" y="3652"/>
                    <a:pt x="1710" y="3651"/>
                    <a:pt x="1733" y="3650"/>
                  </a:cubicBezTo>
                  <a:lnTo>
                    <a:pt x="1733" y="3650"/>
                  </a:lnTo>
                  <a:lnTo>
                    <a:pt x="1695" y="3668"/>
                  </a:lnTo>
                  <a:cubicBezTo>
                    <a:pt x="1726" y="3660"/>
                    <a:pt x="1760" y="3650"/>
                    <a:pt x="1791" y="3643"/>
                  </a:cubicBezTo>
                  <a:cubicBezTo>
                    <a:pt x="1801" y="3639"/>
                    <a:pt x="1809" y="3635"/>
                    <a:pt x="1820" y="3635"/>
                  </a:cubicBezTo>
                  <a:cubicBezTo>
                    <a:pt x="3627" y="3575"/>
                    <a:pt x="4849" y="672"/>
                    <a:pt x="2265" y="51"/>
                  </a:cubicBezTo>
                  <a:cubicBezTo>
                    <a:pt x="2123" y="16"/>
                    <a:pt x="1990" y="0"/>
                    <a:pt x="18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5" name="Google Shape;1075;p49"/>
            <p:cNvSpPr/>
            <p:nvPr/>
          </p:nvSpPr>
          <p:spPr>
            <a:xfrm>
              <a:off x="5004776" y="731926"/>
              <a:ext cx="84553" cy="58326"/>
            </a:xfrm>
            <a:custGeom>
              <a:avLst/>
              <a:gdLst/>
              <a:ahLst/>
              <a:cxnLst/>
              <a:rect l="l" t="t" r="r" b="b"/>
              <a:pathLst>
                <a:path w="2092" h="1443" extrusionOk="0">
                  <a:moveTo>
                    <a:pt x="436" y="547"/>
                  </a:moveTo>
                  <a:lnTo>
                    <a:pt x="436" y="547"/>
                  </a:lnTo>
                  <a:cubicBezTo>
                    <a:pt x="544" y="616"/>
                    <a:pt x="652" y="686"/>
                    <a:pt x="762" y="756"/>
                  </a:cubicBezTo>
                  <a:cubicBezTo>
                    <a:pt x="705" y="787"/>
                    <a:pt x="647" y="809"/>
                    <a:pt x="596" y="809"/>
                  </a:cubicBezTo>
                  <a:cubicBezTo>
                    <a:pt x="530" y="809"/>
                    <a:pt x="476" y="774"/>
                    <a:pt x="451" y="678"/>
                  </a:cubicBezTo>
                  <a:cubicBezTo>
                    <a:pt x="434" y="626"/>
                    <a:pt x="432" y="585"/>
                    <a:pt x="436" y="547"/>
                  </a:cubicBezTo>
                  <a:close/>
                  <a:moveTo>
                    <a:pt x="1402" y="675"/>
                  </a:moveTo>
                  <a:cubicBezTo>
                    <a:pt x="1418" y="675"/>
                    <a:pt x="1434" y="677"/>
                    <a:pt x="1451" y="682"/>
                  </a:cubicBezTo>
                  <a:cubicBezTo>
                    <a:pt x="1555" y="709"/>
                    <a:pt x="1561" y="792"/>
                    <a:pt x="1528" y="875"/>
                  </a:cubicBezTo>
                  <a:cubicBezTo>
                    <a:pt x="1439" y="827"/>
                    <a:pt x="1354" y="777"/>
                    <a:pt x="1265" y="728"/>
                  </a:cubicBezTo>
                  <a:cubicBezTo>
                    <a:pt x="1308" y="696"/>
                    <a:pt x="1353" y="675"/>
                    <a:pt x="1402" y="675"/>
                  </a:cubicBezTo>
                  <a:close/>
                  <a:moveTo>
                    <a:pt x="981" y="1"/>
                  </a:moveTo>
                  <a:cubicBezTo>
                    <a:pt x="979" y="1"/>
                    <a:pt x="977" y="1"/>
                    <a:pt x="975" y="1"/>
                  </a:cubicBezTo>
                  <a:cubicBezTo>
                    <a:pt x="737" y="11"/>
                    <a:pt x="517" y="5"/>
                    <a:pt x="354" y="146"/>
                  </a:cubicBezTo>
                  <a:cubicBezTo>
                    <a:pt x="333" y="133"/>
                    <a:pt x="310" y="119"/>
                    <a:pt x="289" y="104"/>
                  </a:cubicBezTo>
                  <a:cubicBezTo>
                    <a:pt x="263" y="88"/>
                    <a:pt x="238" y="82"/>
                    <a:pt x="214" y="82"/>
                  </a:cubicBezTo>
                  <a:cubicBezTo>
                    <a:pt x="86" y="82"/>
                    <a:pt x="1" y="276"/>
                    <a:pt x="140" y="361"/>
                  </a:cubicBezTo>
                  <a:cubicBezTo>
                    <a:pt x="157" y="371"/>
                    <a:pt x="173" y="382"/>
                    <a:pt x="192" y="392"/>
                  </a:cubicBezTo>
                  <a:cubicBezTo>
                    <a:pt x="109" y="620"/>
                    <a:pt x="130" y="926"/>
                    <a:pt x="354" y="1055"/>
                  </a:cubicBezTo>
                  <a:cubicBezTo>
                    <a:pt x="421" y="1092"/>
                    <a:pt x="494" y="1108"/>
                    <a:pt x="569" y="1108"/>
                  </a:cubicBezTo>
                  <a:cubicBezTo>
                    <a:pt x="736" y="1108"/>
                    <a:pt x="911" y="1028"/>
                    <a:pt x="1037" y="933"/>
                  </a:cubicBezTo>
                  <a:cubicBezTo>
                    <a:pt x="1136" y="993"/>
                    <a:pt x="1238" y="1044"/>
                    <a:pt x="1337" y="1100"/>
                  </a:cubicBezTo>
                  <a:cubicBezTo>
                    <a:pt x="1264" y="1140"/>
                    <a:pt x="1183" y="1144"/>
                    <a:pt x="1100" y="1144"/>
                  </a:cubicBezTo>
                  <a:cubicBezTo>
                    <a:pt x="1081" y="1144"/>
                    <a:pt x="1063" y="1143"/>
                    <a:pt x="1044" y="1143"/>
                  </a:cubicBezTo>
                  <a:cubicBezTo>
                    <a:pt x="1033" y="1143"/>
                    <a:pt x="1021" y="1144"/>
                    <a:pt x="1010" y="1144"/>
                  </a:cubicBezTo>
                  <a:cubicBezTo>
                    <a:pt x="821" y="1150"/>
                    <a:pt x="815" y="1442"/>
                    <a:pt x="1000" y="1442"/>
                  </a:cubicBezTo>
                  <a:cubicBezTo>
                    <a:pt x="1002" y="1442"/>
                    <a:pt x="1004" y="1442"/>
                    <a:pt x="1006" y="1442"/>
                  </a:cubicBezTo>
                  <a:cubicBezTo>
                    <a:pt x="1261" y="1434"/>
                    <a:pt x="1451" y="1407"/>
                    <a:pt x="1606" y="1262"/>
                  </a:cubicBezTo>
                  <a:cubicBezTo>
                    <a:pt x="1658" y="1295"/>
                    <a:pt x="1710" y="1330"/>
                    <a:pt x="1760" y="1369"/>
                  </a:cubicBezTo>
                  <a:cubicBezTo>
                    <a:pt x="1790" y="1394"/>
                    <a:pt x="1824" y="1404"/>
                    <a:pt x="1857" y="1404"/>
                  </a:cubicBezTo>
                  <a:cubicBezTo>
                    <a:pt x="1981" y="1404"/>
                    <a:pt x="2091" y="1257"/>
                    <a:pt x="1975" y="1162"/>
                  </a:cubicBezTo>
                  <a:cubicBezTo>
                    <a:pt x="1913" y="1113"/>
                    <a:pt x="1849" y="1067"/>
                    <a:pt x="1782" y="1026"/>
                  </a:cubicBezTo>
                  <a:cubicBezTo>
                    <a:pt x="1905" y="785"/>
                    <a:pt x="1849" y="467"/>
                    <a:pt x="1571" y="357"/>
                  </a:cubicBezTo>
                  <a:cubicBezTo>
                    <a:pt x="1528" y="340"/>
                    <a:pt x="1485" y="332"/>
                    <a:pt x="1444" y="332"/>
                  </a:cubicBezTo>
                  <a:cubicBezTo>
                    <a:pt x="1279" y="332"/>
                    <a:pt x="1135" y="456"/>
                    <a:pt x="1006" y="570"/>
                  </a:cubicBezTo>
                  <a:cubicBezTo>
                    <a:pt x="888" y="496"/>
                    <a:pt x="768" y="415"/>
                    <a:pt x="650" y="336"/>
                  </a:cubicBezTo>
                  <a:cubicBezTo>
                    <a:pt x="755" y="309"/>
                    <a:pt x="880" y="303"/>
                    <a:pt x="973" y="299"/>
                  </a:cubicBezTo>
                  <a:cubicBezTo>
                    <a:pt x="1159" y="291"/>
                    <a:pt x="1167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76" name="Google Shape;1076;p49"/>
          <p:cNvGrpSpPr/>
          <p:nvPr/>
        </p:nvGrpSpPr>
        <p:grpSpPr>
          <a:xfrm>
            <a:off x="530480" y="2840237"/>
            <a:ext cx="379034" cy="427906"/>
            <a:chOff x="7458429" y="1930019"/>
            <a:chExt cx="263566" cy="297570"/>
          </a:xfrm>
        </p:grpSpPr>
        <p:sp>
          <p:nvSpPr>
            <p:cNvPr id="1077" name="Google Shape;1077;p49"/>
            <p:cNvSpPr/>
            <p:nvPr/>
          </p:nvSpPr>
          <p:spPr>
            <a:xfrm>
              <a:off x="7458833" y="1997922"/>
              <a:ext cx="135197" cy="229666"/>
            </a:xfrm>
            <a:custGeom>
              <a:avLst/>
              <a:gdLst/>
              <a:ahLst/>
              <a:cxnLst/>
              <a:rect l="l" t="t" r="r" b="b"/>
              <a:pathLst>
                <a:path w="3345" h="5682" extrusionOk="0">
                  <a:moveTo>
                    <a:pt x="638" y="1"/>
                  </a:moveTo>
                  <a:cubicBezTo>
                    <a:pt x="434" y="1"/>
                    <a:pt x="159" y="260"/>
                    <a:pt x="284" y="444"/>
                  </a:cubicBezTo>
                  <a:cubicBezTo>
                    <a:pt x="857" y="1297"/>
                    <a:pt x="1818" y="2796"/>
                    <a:pt x="1723" y="4045"/>
                  </a:cubicBezTo>
                  <a:cubicBezTo>
                    <a:pt x="1042" y="4126"/>
                    <a:pt x="0" y="4488"/>
                    <a:pt x="259" y="5339"/>
                  </a:cubicBezTo>
                  <a:cubicBezTo>
                    <a:pt x="337" y="5592"/>
                    <a:pt x="555" y="5682"/>
                    <a:pt x="791" y="5682"/>
                  </a:cubicBezTo>
                  <a:cubicBezTo>
                    <a:pt x="994" y="5682"/>
                    <a:pt x="1210" y="5615"/>
                    <a:pt x="1361" y="5528"/>
                  </a:cubicBezTo>
                  <a:cubicBezTo>
                    <a:pt x="3344" y="4378"/>
                    <a:pt x="1642" y="1343"/>
                    <a:pt x="787" y="75"/>
                  </a:cubicBezTo>
                  <a:cubicBezTo>
                    <a:pt x="751" y="23"/>
                    <a:pt x="698" y="1"/>
                    <a:pt x="6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8" name="Google Shape;1078;p49"/>
            <p:cNvSpPr/>
            <p:nvPr/>
          </p:nvSpPr>
          <p:spPr>
            <a:xfrm>
              <a:off x="7587001" y="1931838"/>
              <a:ext cx="134994" cy="229343"/>
            </a:xfrm>
            <a:custGeom>
              <a:avLst/>
              <a:gdLst/>
              <a:ahLst/>
              <a:cxnLst/>
              <a:rect l="l" t="t" r="r" b="b"/>
              <a:pathLst>
                <a:path w="3340" h="5674" extrusionOk="0">
                  <a:moveTo>
                    <a:pt x="482" y="1"/>
                  </a:moveTo>
                  <a:cubicBezTo>
                    <a:pt x="277" y="1"/>
                    <a:pt x="0" y="275"/>
                    <a:pt x="132" y="456"/>
                  </a:cubicBezTo>
                  <a:cubicBezTo>
                    <a:pt x="741" y="1290"/>
                    <a:pt x="1755" y="2752"/>
                    <a:pt x="1706" y="3999"/>
                  </a:cubicBezTo>
                  <a:cubicBezTo>
                    <a:pt x="1029" y="4108"/>
                    <a:pt x="1" y="4510"/>
                    <a:pt x="295" y="5351"/>
                  </a:cubicBezTo>
                  <a:cubicBezTo>
                    <a:pt x="379" y="5589"/>
                    <a:pt x="583" y="5674"/>
                    <a:pt x="804" y="5674"/>
                  </a:cubicBezTo>
                  <a:cubicBezTo>
                    <a:pt x="1017" y="5674"/>
                    <a:pt x="1247" y="5595"/>
                    <a:pt x="1403" y="5498"/>
                  </a:cubicBezTo>
                  <a:cubicBezTo>
                    <a:pt x="3339" y="4274"/>
                    <a:pt x="1523" y="1305"/>
                    <a:pt x="625" y="70"/>
                  </a:cubicBezTo>
                  <a:cubicBezTo>
                    <a:pt x="589" y="21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9" name="Google Shape;1079;p49"/>
            <p:cNvSpPr/>
            <p:nvPr/>
          </p:nvSpPr>
          <p:spPr>
            <a:xfrm>
              <a:off x="7458429" y="1930019"/>
              <a:ext cx="159770" cy="85003"/>
            </a:xfrm>
            <a:custGeom>
              <a:avLst/>
              <a:gdLst/>
              <a:ahLst/>
              <a:cxnLst/>
              <a:rect l="l" t="t" r="r" b="b"/>
              <a:pathLst>
                <a:path w="3953" h="2103" extrusionOk="0">
                  <a:moveTo>
                    <a:pt x="3643" y="1"/>
                  </a:moveTo>
                  <a:cubicBezTo>
                    <a:pt x="3627" y="1"/>
                    <a:pt x="3609" y="2"/>
                    <a:pt x="3590" y="6"/>
                  </a:cubicBezTo>
                  <a:cubicBezTo>
                    <a:pt x="2375" y="244"/>
                    <a:pt x="1126" y="776"/>
                    <a:pt x="194" y="1617"/>
                  </a:cubicBezTo>
                  <a:cubicBezTo>
                    <a:pt x="0" y="1797"/>
                    <a:pt x="158" y="2103"/>
                    <a:pt x="356" y="2103"/>
                  </a:cubicBezTo>
                  <a:cubicBezTo>
                    <a:pt x="406" y="2103"/>
                    <a:pt x="457" y="2084"/>
                    <a:pt x="507" y="2039"/>
                  </a:cubicBezTo>
                  <a:cubicBezTo>
                    <a:pt x="1371" y="1258"/>
                    <a:pt x="2514" y="747"/>
                    <a:pt x="3642" y="527"/>
                  </a:cubicBezTo>
                  <a:cubicBezTo>
                    <a:pt x="3953" y="469"/>
                    <a:pt x="3926" y="1"/>
                    <a:pt x="3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080" name="Google Shape;1080;p49"/>
          <p:cNvSpPr/>
          <p:nvPr/>
        </p:nvSpPr>
        <p:spPr>
          <a:xfrm>
            <a:off x="6908344" y="1904878"/>
            <a:ext cx="246026" cy="330502"/>
          </a:xfrm>
          <a:custGeom>
            <a:avLst/>
            <a:gdLst/>
            <a:ahLst/>
            <a:cxnLst/>
            <a:rect l="l" t="t" r="r" b="b"/>
            <a:pathLst>
              <a:path w="2894" h="3887" extrusionOk="0">
                <a:moveTo>
                  <a:pt x="331" y="1"/>
                </a:moveTo>
                <a:cubicBezTo>
                  <a:pt x="182" y="1"/>
                  <a:pt x="0" y="254"/>
                  <a:pt x="127" y="367"/>
                </a:cubicBezTo>
                <a:cubicBezTo>
                  <a:pt x="665" y="854"/>
                  <a:pt x="1576" y="1719"/>
                  <a:pt x="1723" y="2589"/>
                </a:cubicBezTo>
                <a:cubicBezTo>
                  <a:pt x="1270" y="2761"/>
                  <a:pt x="618" y="3186"/>
                  <a:pt x="945" y="3724"/>
                </a:cubicBezTo>
                <a:cubicBezTo>
                  <a:pt x="1015" y="3841"/>
                  <a:pt x="1122" y="3886"/>
                  <a:pt x="1237" y="3886"/>
                </a:cubicBezTo>
                <a:cubicBezTo>
                  <a:pt x="1416" y="3886"/>
                  <a:pt x="1615" y="3779"/>
                  <a:pt x="1732" y="3666"/>
                </a:cubicBezTo>
                <a:cubicBezTo>
                  <a:pt x="2893" y="2539"/>
                  <a:pt x="1212" y="750"/>
                  <a:pt x="411" y="32"/>
                </a:cubicBezTo>
                <a:cubicBezTo>
                  <a:pt x="387" y="10"/>
                  <a:pt x="359" y="1"/>
                  <a:pt x="3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81" name="Google Shape;1081;p49"/>
          <p:cNvGrpSpPr/>
          <p:nvPr/>
        </p:nvGrpSpPr>
        <p:grpSpPr>
          <a:xfrm>
            <a:off x="1805462" y="4219372"/>
            <a:ext cx="322846" cy="299515"/>
            <a:chOff x="7423831" y="989474"/>
            <a:chExt cx="215389" cy="199836"/>
          </a:xfrm>
        </p:grpSpPr>
        <p:sp>
          <p:nvSpPr>
            <p:cNvPr id="1082" name="Google Shape;1082;p49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3" name="Google Shape;1083;p49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84" name="Google Shape;1084;p49"/>
          <p:cNvGrpSpPr/>
          <p:nvPr/>
        </p:nvGrpSpPr>
        <p:grpSpPr>
          <a:xfrm>
            <a:off x="4709354" y="3912687"/>
            <a:ext cx="463015" cy="345218"/>
            <a:chOff x="7400388" y="2425795"/>
            <a:chExt cx="343432" cy="256059"/>
          </a:xfrm>
        </p:grpSpPr>
        <p:sp>
          <p:nvSpPr>
            <p:cNvPr id="1085" name="Google Shape;1085;p49"/>
            <p:cNvSpPr/>
            <p:nvPr/>
          </p:nvSpPr>
          <p:spPr>
            <a:xfrm>
              <a:off x="7400388" y="2436709"/>
              <a:ext cx="204068" cy="183871"/>
            </a:xfrm>
            <a:custGeom>
              <a:avLst/>
              <a:gdLst/>
              <a:ahLst/>
              <a:cxnLst/>
              <a:rect l="l" t="t" r="r" b="b"/>
              <a:pathLst>
                <a:path w="5049" h="4549" extrusionOk="0">
                  <a:moveTo>
                    <a:pt x="4602" y="1"/>
                  </a:moveTo>
                  <a:cubicBezTo>
                    <a:pt x="4487" y="1"/>
                    <a:pt x="4384" y="45"/>
                    <a:pt x="4351" y="149"/>
                  </a:cubicBezTo>
                  <a:cubicBezTo>
                    <a:pt x="4024" y="1188"/>
                    <a:pt x="3424" y="2973"/>
                    <a:pt x="2332" y="3721"/>
                  </a:cubicBezTo>
                  <a:cubicBezTo>
                    <a:pt x="1990" y="3387"/>
                    <a:pt x="1444" y="3004"/>
                    <a:pt x="960" y="3004"/>
                  </a:cubicBezTo>
                  <a:cubicBezTo>
                    <a:pt x="709" y="3004"/>
                    <a:pt x="475" y="3107"/>
                    <a:pt x="295" y="3373"/>
                  </a:cubicBezTo>
                  <a:cubicBezTo>
                    <a:pt x="1" y="3806"/>
                    <a:pt x="498" y="4263"/>
                    <a:pt x="870" y="4408"/>
                  </a:cubicBezTo>
                  <a:cubicBezTo>
                    <a:pt x="1120" y="4504"/>
                    <a:pt x="1358" y="4548"/>
                    <a:pt x="1586" y="4548"/>
                  </a:cubicBezTo>
                  <a:cubicBezTo>
                    <a:pt x="3426" y="4548"/>
                    <a:pt x="4562" y="1692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6" name="Google Shape;1086;p49"/>
            <p:cNvSpPr/>
            <p:nvPr/>
          </p:nvSpPr>
          <p:spPr>
            <a:xfrm>
              <a:off x="7541166" y="2493537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70" y="1"/>
                  </a:moveTo>
                  <a:cubicBezTo>
                    <a:pt x="4348" y="1"/>
                    <a:pt x="4237" y="48"/>
                    <a:pt x="4206" y="159"/>
                  </a:cubicBezTo>
                  <a:cubicBezTo>
                    <a:pt x="3923" y="1209"/>
                    <a:pt x="3388" y="3017"/>
                    <a:pt x="2326" y="3804"/>
                  </a:cubicBezTo>
                  <a:cubicBezTo>
                    <a:pt x="1980" y="3489"/>
                    <a:pt x="1439" y="3136"/>
                    <a:pt x="964" y="3136"/>
                  </a:cubicBezTo>
                  <a:cubicBezTo>
                    <a:pt x="699" y="3136"/>
                    <a:pt x="456" y="3245"/>
                    <a:pt x="278" y="3530"/>
                  </a:cubicBezTo>
                  <a:cubicBezTo>
                    <a:pt x="1" y="3974"/>
                    <a:pt x="514" y="4415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2"/>
                    <a:pt x="4852" y="308"/>
                  </a:cubicBezTo>
                  <a:cubicBezTo>
                    <a:pt x="4901" y="128"/>
                    <a:pt x="4671" y="1"/>
                    <a:pt x="44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7" name="Google Shape;1087;p49"/>
            <p:cNvSpPr/>
            <p:nvPr/>
          </p:nvSpPr>
          <p:spPr>
            <a:xfrm>
              <a:off x="7571399" y="2425795"/>
              <a:ext cx="172421" cy="88722"/>
            </a:xfrm>
            <a:custGeom>
              <a:avLst/>
              <a:gdLst/>
              <a:ahLst/>
              <a:cxnLst/>
              <a:rect l="l" t="t" r="r" b="b"/>
              <a:pathLst>
                <a:path w="4266" h="2195" extrusionOk="0">
                  <a:moveTo>
                    <a:pt x="428" y="1"/>
                  </a:moveTo>
                  <a:cubicBezTo>
                    <a:pt x="116" y="1"/>
                    <a:pt x="1" y="484"/>
                    <a:pt x="336" y="537"/>
                  </a:cubicBezTo>
                  <a:cubicBezTo>
                    <a:pt x="1547" y="732"/>
                    <a:pt x="2729" y="1338"/>
                    <a:pt x="3659" y="2125"/>
                  </a:cubicBezTo>
                  <a:cubicBezTo>
                    <a:pt x="3717" y="2174"/>
                    <a:pt x="3780" y="2195"/>
                    <a:pt x="3842" y="2195"/>
                  </a:cubicBezTo>
                  <a:cubicBezTo>
                    <a:pt x="4067" y="2195"/>
                    <a:pt x="4266" y="1920"/>
                    <a:pt x="4055" y="1738"/>
                  </a:cubicBezTo>
                  <a:cubicBezTo>
                    <a:pt x="3052" y="889"/>
                    <a:pt x="1787" y="216"/>
                    <a:pt x="476" y="5"/>
                  </a:cubicBezTo>
                  <a:cubicBezTo>
                    <a:pt x="460" y="2"/>
                    <a:pt x="443" y="1"/>
                    <a:pt x="4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88" name="Google Shape;1088;p49"/>
          <p:cNvGrpSpPr/>
          <p:nvPr/>
        </p:nvGrpSpPr>
        <p:grpSpPr>
          <a:xfrm>
            <a:off x="7962374" y="4051302"/>
            <a:ext cx="550890" cy="621688"/>
            <a:chOff x="7376581" y="390226"/>
            <a:chExt cx="263647" cy="297530"/>
          </a:xfrm>
        </p:grpSpPr>
        <p:sp>
          <p:nvSpPr>
            <p:cNvPr id="1089" name="Google Shape;1089;p49"/>
            <p:cNvSpPr/>
            <p:nvPr/>
          </p:nvSpPr>
          <p:spPr>
            <a:xfrm>
              <a:off x="7377026" y="458129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59" y="258"/>
                    <a:pt x="283" y="442"/>
                  </a:cubicBezTo>
                  <a:cubicBezTo>
                    <a:pt x="858" y="1298"/>
                    <a:pt x="1817" y="2797"/>
                    <a:pt x="1722" y="4043"/>
                  </a:cubicBezTo>
                  <a:cubicBezTo>
                    <a:pt x="1040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3" y="5681"/>
                    <a:pt x="1209" y="5613"/>
                    <a:pt x="1359" y="5526"/>
                  </a:cubicBezTo>
                  <a:cubicBezTo>
                    <a:pt x="3345" y="4377"/>
                    <a:pt x="1639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0" name="Google Shape;1090;p49"/>
            <p:cNvSpPr/>
            <p:nvPr/>
          </p:nvSpPr>
          <p:spPr>
            <a:xfrm>
              <a:off x="7505072" y="391964"/>
              <a:ext cx="135156" cy="229424"/>
            </a:xfrm>
            <a:custGeom>
              <a:avLst/>
              <a:gdLst/>
              <a:ahLst/>
              <a:cxnLst/>
              <a:rect l="l" t="t" r="r" b="b"/>
              <a:pathLst>
                <a:path w="3344" h="5676" extrusionOk="0">
                  <a:moveTo>
                    <a:pt x="482" y="1"/>
                  </a:moveTo>
                  <a:cubicBezTo>
                    <a:pt x="276" y="1"/>
                    <a:pt x="0" y="276"/>
                    <a:pt x="134" y="458"/>
                  </a:cubicBezTo>
                  <a:cubicBezTo>
                    <a:pt x="740" y="1290"/>
                    <a:pt x="1755" y="2752"/>
                    <a:pt x="1707" y="4001"/>
                  </a:cubicBezTo>
                  <a:cubicBezTo>
                    <a:pt x="1028" y="4109"/>
                    <a:pt x="1" y="4510"/>
                    <a:pt x="295" y="5351"/>
                  </a:cubicBezTo>
                  <a:cubicBezTo>
                    <a:pt x="379" y="5590"/>
                    <a:pt x="584" y="5675"/>
                    <a:pt x="807" y="5675"/>
                  </a:cubicBezTo>
                  <a:cubicBezTo>
                    <a:pt x="1020" y="5675"/>
                    <a:pt x="1248" y="5597"/>
                    <a:pt x="1403" y="5500"/>
                  </a:cubicBezTo>
                  <a:cubicBezTo>
                    <a:pt x="3343" y="4274"/>
                    <a:pt x="1525" y="1307"/>
                    <a:pt x="624" y="71"/>
                  </a:cubicBezTo>
                  <a:cubicBezTo>
                    <a:pt x="589" y="22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1" name="Google Shape;1091;p49"/>
            <p:cNvSpPr/>
            <p:nvPr/>
          </p:nvSpPr>
          <p:spPr>
            <a:xfrm>
              <a:off x="7376581" y="390226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5" y="1"/>
                  </a:moveTo>
                  <a:cubicBezTo>
                    <a:pt x="3629" y="1"/>
                    <a:pt x="3611" y="3"/>
                    <a:pt x="3592" y="6"/>
                  </a:cubicBezTo>
                  <a:cubicBezTo>
                    <a:pt x="2375" y="244"/>
                    <a:pt x="1128" y="774"/>
                    <a:pt x="196" y="1615"/>
                  </a:cubicBezTo>
                  <a:cubicBezTo>
                    <a:pt x="1" y="1795"/>
                    <a:pt x="158" y="2102"/>
                    <a:pt x="356" y="2102"/>
                  </a:cubicBezTo>
                  <a:cubicBezTo>
                    <a:pt x="406" y="2102"/>
                    <a:pt x="459" y="2083"/>
                    <a:pt x="509" y="2037"/>
                  </a:cubicBezTo>
                  <a:cubicBezTo>
                    <a:pt x="1370" y="1259"/>
                    <a:pt x="2515" y="745"/>
                    <a:pt x="3644" y="526"/>
                  </a:cubicBezTo>
                  <a:cubicBezTo>
                    <a:pt x="3953" y="467"/>
                    <a:pt x="3928" y="1"/>
                    <a:pt x="3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092" name="Google Shape;1092;p49"/>
          <p:cNvSpPr/>
          <p:nvPr/>
        </p:nvSpPr>
        <p:spPr>
          <a:xfrm rot="2498117">
            <a:off x="7428007" y="1252460"/>
            <a:ext cx="196791" cy="264576"/>
          </a:xfrm>
          <a:custGeom>
            <a:avLst/>
            <a:gdLst/>
            <a:ahLst/>
            <a:cxnLst/>
            <a:rect l="l" t="t" r="r" b="b"/>
            <a:pathLst>
              <a:path w="2891" h="3887" extrusionOk="0">
                <a:moveTo>
                  <a:pt x="332" y="1"/>
                </a:moveTo>
                <a:cubicBezTo>
                  <a:pt x="183" y="1"/>
                  <a:pt x="1" y="255"/>
                  <a:pt x="126" y="367"/>
                </a:cubicBezTo>
                <a:cubicBezTo>
                  <a:pt x="664" y="854"/>
                  <a:pt x="1575" y="1720"/>
                  <a:pt x="1724" y="2589"/>
                </a:cubicBezTo>
                <a:cubicBezTo>
                  <a:pt x="1271" y="2763"/>
                  <a:pt x="619" y="3188"/>
                  <a:pt x="944" y="3726"/>
                </a:cubicBezTo>
                <a:cubicBezTo>
                  <a:pt x="1014" y="3842"/>
                  <a:pt x="1120" y="3887"/>
                  <a:pt x="1236" y="3887"/>
                </a:cubicBezTo>
                <a:cubicBezTo>
                  <a:pt x="1415" y="3887"/>
                  <a:pt x="1615" y="3780"/>
                  <a:pt x="1731" y="3668"/>
                </a:cubicBezTo>
                <a:cubicBezTo>
                  <a:pt x="2890" y="2540"/>
                  <a:pt x="1209" y="755"/>
                  <a:pt x="412" y="32"/>
                </a:cubicBezTo>
                <a:cubicBezTo>
                  <a:pt x="388" y="10"/>
                  <a:pt x="360" y="1"/>
                  <a:pt x="3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93" name="Google Shape;1093;p49"/>
          <p:cNvGrpSpPr/>
          <p:nvPr/>
        </p:nvGrpSpPr>
        <p:grpSpPr>
          <a:xfrm>
            <a:off x="3676155" y="809600"/>
            <a:ext cx="550900" cy="410899"/>
            <a:chOff x="7248899" y="-836968"/>
            <a:chExt cx="343432" cy="256139"/>
          </a:xfrm>
        </p:grpSpPr>
        <p:sp>
          <p:nvSpPr>
            <p:cNvPr id="1094" name="Google Shape;1094;p49"/>
            <p:cNvSpPr/>
            <p:nvPr/>
          </p:nvSpPr>
          <p:spPr>
            <a:xfrm>
              <a:off x="7248899" y="-826136"/>
              <a:ext cx="204068" cy="183951"/>
            </a:xfrm>
            <a:custGeom>
              <a:avLst/>
              <a:gdLst/>
              <a:ahLst/>
              <a:cxnLst/>
              <a:rect l="l" t="t" r="r" b="b"/>
              <a:pathLst>
                <a:path w="5049" h="4551" extrusionOk="0">
                  <a:moveTo>
                    <a:pt x="4602" y="1"/>
                  </a:moveTo>
                  <a:cubicBezTo>
                    <a:pt x="4487" y="1"/>
                    <a:pt x="4384" y="44"/>
                    <a:pt x="4351" y="149"/>
                  </a:cubicBezTo>
                  <a:cubicBezTo>
                    <a:pt x="4024" y="1190"/>
                    <a:pt x="3424" y="2973"/>
                    <a:pt x="2332" y="3721"/>
                  </a:cubicBezTo>
                  <a:cubicBezTo>
                    <a:pt x="1990" y="3387"/>
                    <a:pt x="1445" y="3005"/>
                    <a:pt x="961" y="3005"/>
                  </a:cubicBezTo>
                  <a:cubicBezTo>
                    <a:pt x="710" y="3005"/>
                    <a:pt x="475" y="3108"/>
                    <a:pt x="295" y="3375"/>
                  </a:cubicBezTo>
                  <a:cubicBezTo>
                    <a:pt x="1" y="3806"/>
                    <a:pt x="500" y="4265"/>
                    <a:pt x="870" y="4410"/>
                  </a:cubicBezTo>
                  <a:cubicBezTo>
                    <a:pt x="1120" y="4506"/>
                    <a:pt x="1359" y="4550"/>
                    <a:pt x="1587" y="4550"/>
                  </a:cubicBezTo>
                  <a:cubicBezTo>
                    <a:pt x="3427" y="4550"/>
                    <a:pt x="4564" y="1695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5" name="Google Shape;1095;p49"/>
            <p:cNvSpPr/>
            <p:nvPr/>
          </p:nvSpPr>
          <p:spPr>
            <a:xfrm>
              <a:off x="7389677" y="-769146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68" y="0"/>
                  </a:moveTo>
                  <a:cubicBezTo>
                    <a:pt x="4346" y="0"/>
                    <a:pt x="4236" y="47"/>
                    <a:pt x="4206" y="157"/>
                  </a:cubicBezTo>
                  <a:cubicBezTo>
                    <a:pt x="3923" y="1209"/>
                    <a:pt x="3388" y="3015"/>
                    <a:pt x="2326" y="3802"/>
                  </a:cubicBezTo>
                  <a:cubicBezTo>
                    <a:pt x="1980" y="3488"/>
                    <a:pt x="1439" y="3136"/>
                    <a:pt x="964" y="3136"/>
                  </a:cubicBezTo>
                  <a:cubicBezTo>
                    <a:pt x="700" y="3136"/>
                    <a:pt x="456" y="3245"/>
                    <a:pt x="278" y="3530"/>
                  </a:cubicBezTo>
                  <a:cubicBezTo>
                    <a:pt x="1" y="3973"/>
                    <a:pt x="514" y="4412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0"/>
                    <a:pt x="4852" y="308"/>
                  </a:cubicBezTo>
                  <a:cubicBezTo>
                    <a:pt x="4901" y="128"/>
                    <a:pt x="4669" y="0"/>
                    <a:pt x="4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6" name="Google Shape;1096;p49"/>
            <p:cNvSpPr/>
            <p:nvPr/>
          </p:nvSpPr>
          <p:spPr>
            <a:xfrm>
              <a:off x="7419950" y="-836968"/>
              <a:ext cx="172381" cy="88722"/>
            </a:xfrm>
            <a:custGeom>
              <a:avLst/>
              <a:gdLst/>
              <a:ahLst/>
              <a:cxnLst/>
              <a:rect l="l" t="t" r="r" b="b"/>
              <a:pathLst>
                <a:path w="4265" h="2195" extrusionOk="0">
                  <a:moveTo>
                    <a:pt x="425" y="0"/>
                  </a:moveTo>
                  <a:cubicBezTo>
                    <a:pt x="116" y="0"/>
                    <a:pt x="0" y="484"/>
                    <a:pt x="335" y="539"/>
                  </a:cubicBezTo>
                  <a:cubicBezTo>
                    <a:pt x="1546" y="733"/>
                    <a:pt x="2728" y="1338"/>
                    <a:pt x="3658" y="2125"/>
                  </a:cubicBezTo>
                  <a:cubicBezTo>
                    <a:pt x="3716" y="2174"/>
                    <a:pt x="3779" y="2195"/>
                    <a:pt x="3841" y="2195"/>
                  </a:cubicBezTo>
                  <a:cubicBezTo>
                    <a:pt x="4066" y="2195"/>
                    <a:pt x="4265" y="1920"/>
                    <a:pt x="4054" y="1740"/>
                  </a:cubicBezTo>
                  <a:cubicBezTo>
                    <a:pt x="3051" y="891"/>
                    <a:pt x="1786" y="218"/>
                    <a:pt x="475" y="5"/>
                  </a:cubicBezTo>
                  <a:cubicBezTo>
                    <a:pt x="458" y="2"/>
                    <a:pt x="441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097" name="Google Shape;1097;p49"/>
          <p:cNvSpPr/>
          <p:nvPr/>
        </p:nvSpPr>
        <p:spPr>
          <a:xfrm>
            <a:off x="4921507" y="2315012"/>
            <a:ext cx="246021" cy="256748"/>
          </a:xfrm>
          <a:custGeom>
            <a:avLst/>
            <a:gdLst/>
            <a:ahLst/>
            <a:cxnLst/>
            <a:rect l="l" t="t" r="r" b="b"/>
            <a:pathLst>
              <a:path w="6087" h="6352" extrusionOk="0">
                <a:moveTo>
                  <a:pt x="2226" y="1"/>
                </a:moveTo>
                <a:lnTo>
                  <a:pt x="1963" y="2204"/>
                </a:lnTo>
                <a:lnTo>
                  <a:pt x="0" y="3235"/>
                </a:lnTo>
                <a:lnTo>
                  <a:pt x="2013" y="4167"/>
                </a:lnTo>
                <a:lnTo>
                  <a:pt x="2386" y="6352"/>
                </a:lnTo>
                <a:lnTo>
                  <a:pt x="3893" y="4726"/>
                </a:lnTo>
                <a:lnTo>
                  <a:pt x="6086" y="5047"/>
                </a:lnTo>
                <a:lnTo>
                  <a:pt x="5007" y="3111"/>
                </a:lnTo>
                <a:lnTo>
                  <a:pt x="5991" y="1123"/>
                </a:lnTo>
                <a:lnTo>
                  <a:pt x="3815" y="1550"/>
                </a:lnTo>
                <a:lnTo>
                  <a:pt x="22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Google Shape;1941;p61"/>
          <p:cNvSpPr/>
          <p:nvPr/>
        </p:nvSpPr>
        <p:spPr>
          <a:xfrm>
            <a:off x="6700594" y="2642790"/>
            <a:ext cx="1723406" cy="1581880"/>
          </a:xfrm>
          <a:custGeom>
            <a:avLst/>
            <a:gdLst/>
            <a:ahLst/>
            <a:cxnLst/>
            <a:rect l="l" t="t" r="r" b="b"/>
            <a:pathLst>
              <a:path w="23335" h="21418" extrusionOk="0">
                <a:moveTo>
                  <a:pt x="11252" y="5667"/>
                </a:moveTo>
                <a:cubicBezTo>
                  <a:pt x="11428" y="5756"/>
                  <a:pt x="11602" y="5852"/>
                  <a:pt x="11771" y="5953"/>
                </a:cubicBezTo>
                <a:cubicBezTo>
                  <a:pt x="11761" y="5955"/>
                  <a:pt x="11753" y="5957"/>
                  <a:pt x="11742" y="5959"/>
                </a:cubicBezTo>
                <a:cubicBezTo>
                  <a:pt x="11613" y="5950"/>
                  <a:pt x="11483" y="5946"/>
                  <a:pt x="11354" y="5946"/>
                </a:cubicBezTo>
                <a:cubicBezTo>
                  <a:pt x="11158" y="5946"/>
                  <a:pt x="10964" y="5956"/>
                  <a:pt x="10773" y="5976"/>
                </a:cubicBezTo>
                <a:cubicBezTo>
                  <a:pt x="10929" y="5870"/>
                  <a:pt x="11086" y="5767"/>
                  <a:pt x="11252" y="5667"/>
                </a:cubicBezTo>
                <a:close/>
                <a:moveTo>
                  <a:pt x="9415" y="5199"/>
                </a:moveTo>
                <a:cubicBezTo>
                  <a:pt x="9438" y="5199"/>
                  <a:pt x="9462" y="5199"/>
                  <a:pt x="9485" y="5199"/>
                </a:cubicBezTo>
                <a:cubicBezTo>
                  <a:pt x="9465" y="5206"/>
                  <a:pt x="9444" y="5210"/>
                  <a:pt x="9425" y="5216"/>
                </a:cubicBezTo>
                <a:cubicBezTo>
                  <a:pt x="8437" y="5522"/>
                  <a:pt x="7678" y="6077"/>
                  <a:pt x="7114" y="6786"/>
                </a:cubicBezTo>
                <a:cubicBezTo>
                  <a:pt x="7154" y="6668"/>
                  <a:pt x="7102" y="6525"/>
                  <a:pt x="6978" y="6512"/>
                </a:cubicBezTo>
                <a:cubicBezTo>
                  <a:pt x="6988" y="6490"/>
                  <a:pt x="6998" y="6465"/>
                  <a:pt x="7009" y="6444"/>
                </a:cubicBezTo>
                <a:cubicBezTo>
                  <a:pt x="7060" y="6338"/>
                  <a:pt x="7114" y="6233"/>
                  <a:pt x="7168" y="6129"/>
                </a:cubicBezTo>
                <a:cubicBezTo>
                  <a:pt x="7797" y="5573"/>
                  <a:pt x="8542" y="5199"/>
                  <a:pt x="9415" y="5199"/>
                </a:cubicBezTo>
                <a:close/>
                <a:moveTo>
                  <a:pt x="12267" y="2765"/>
                </a:moveTo>
                <a:cubicBezTo>
                  <a:pt x="13114" y="2765"/>
                  <a:pt x="13967" y="2983"/>
                  <a:pt x="14791" y="3462"/>
                </a:cubicBezTo>
                <a:cubicBezTo>
                  <a:pt x="15950" y="4139"/>
                  <a:pt x="16868" y="5160"/>
                  <a:pt x="17464" y="6349"/>
                </a:cubicBezTo>
                <a:cubicBezTo>
                  <a:pt x="17381" y="6657"/>
                  <a:pt x="17271" y="6958"/>
                  <a:pt x="17135" y="7241"/>
                </a:cubicBezTo>
                <a:cubicBezTo>
                  <a:pt x="16319" y="6454"/>
                  <a:pt x="15377" y="5843"/>
                  <a:pt x="14171" y="5759"/>
                </a:cubicBezTo>
                <a:cubicBezTo>
                  <a:pt x="13985" y="5745"/>
                  <a:pt x="13784" y="5738"/>
                  <a:pt x="13576" y="5738"/>
                </a:cubicBezTo>
                <a:cubicBezTo>
                  <a:pt x="13391" y="5738"/>
                  <a:pt x="13199" y="5744"/>
                  <a:pt x="13006" y="5756"/>
                </a:cubicBezTo>
                <a:cubicBezTo>
                  <a:pt x="12680" y="5554"/>
                  <a:pt x="12341" y="5388"/>
                  <a:pt x="11989" y="5268"/>
                </a:cubicBezTo>
                <a:cubicBezTo>
                  <a:pt x="12728" y="4915"/>
                  <a:pt x="13516" y="4683"/>
                  <a:pt x="14288" y="4683"/>
                </a:cubicBezTo>
                <a:cubicBezTo>
                  <a:pt x="14955" y="4683"/>
                  <a:pt x="15610" y="4856"/>
                  <a:pt x="16211" y="5274"/>
                </a:cubicBezTo>
                <a:cubicBezTo>
                  <a:pt x="16250" y="5302"/>
                  <a:pt x="16290" y="5313"/>
                  <a:pt x="16329" y="5313"/>
                </a:cubicBezTo>
                <a:cubicBezTo>
                  <a:pt x="16506" y="5313"/>
                  <a:pt x="16642" y="5058"/>
                  <a:pt x="16458" y="4930"/>
                </a:cubicBezTo>
                <a:cubicBezTo>
                  <a:pt x="15781" y="4461"/>
                  <a:pt x="15044" y="4266"/>
                  <a:pt x="14297" y="4266"/>
                </a:cubicBezTo>
                <a:cubicBezTo>
                  <a:pt x="13309" y="4266"/>
                  <a:pt x="12302" y="4606"/>
                  <a:pt x="11386" y="5104"/>
                </a:cubicBezTo>
                <a:cubicBezTo>
                  <a:pt x="11142" y="5057"/>
                  <a:pt x="10898" y="5034"/>
                  <a:pt x="10645" y="5032"/>
                </a:cubicBezTo>
                <a:cubicBezTo>
                  <a:pt x="10217" y="4904"/>
                  <a:pt x="9786" y="4833"/>
                  <a:pt x="9358" y="4833"/>
                </a:cubicBezTo>
                <a:cubicBezTo>
                  <a:pt x="8796" y="4833"/>
                  <a:pt x="8241" y="4955"/>
                  <a:pt x="7709" y="5233"/>
                </a:cubicBezTo>
                <a:cubicBezTo>
                  <a:pt x="8108" y="4653"/>
                  <a:pt x="8589" y="4129"/>
                  <a:pt x="9171" y="3742"/>
                </a:cubicBezTo>
                <a:cubicBezTo>
                  <a:pt x="9272" y="3677"/>
                  <a:pt x="9371" y="3617"/>
                  <a:pt x="9473" y="3559"/>
                </a:cubicBezTo>
                <a:cubicBezTo>
                  <a:pt x="9525" y="3530"/>
                  <a:pt x="9574" y="3501"/>
                  <a:pt x="9626" y="3477"/>
                </a:cubicBezTo>
                <a:cubicBezTo>
                  <a:pt x="10059" y="3261"/>
                  <a:pt x="10491" y="3168"/>
                  <a:pt x="10917" y="3168"/>
                </a:cubicBezTo>
                <a:cubicBezTo>
                  <a:pt x="11797" y="3168"/>
                  <a:pt x="12650" y="3562"/>
                  <a:pt x="13424" y="4081"/>
                </a:cubicBezTo>
                <a:cubicBezTo>
                  <a:pt x="13463" y="4108"/>
                  <a:pt x="13503" y="4119"/>
                  <a:pt x="13540" y="4119"/>
                </a:cubicBezTo>
                <a:cubicBezTo>
                  <a:pt x="13720" y="4119"/>
                  <a:pt x="13856" y="3864"/>
                  <a:pt x="13668" y="3737"/>
                </a:cubicBezTo>
                <a:cubicBezTo>
                  <a:pt x="13035" y="3313"/>
                  <a:pt x="12343" y="2955"/>
                  <a:pt x="11616" y="2808"/>
                </a:cubicBezTo>
                <a:cubicBezTo>
                  <a:pt x="11832" y="2780"/>
                  <a:pt x="12050" y="2765"/>
                  <a:pt x="12267" y="2765"/>
                </a:cubicBezTo>
                <a:close/>
                <a:moveTo>
                  <a:pt x="11778" y="6386"/>
                </a:moveTo>
                <a:cubicBezTo>
                  <a:pt x="12057" y="6409"/>
                  <a:pt x="12337" y="6452"/>
                  <a:pt x="12612" y="6514"/>
                </a:cubicBezTo>
                <a:cubicBezTo>
                  <a:pt x="12662" y="6547"/>
                  <a:pt x="12712" y="6585"/>
                  <a:pt x="12757" y="6618"/>
                </a:cubicBezTo>
                <a:cubicBezTo>
                  <a:pt x="12797" y="6646"/>
                  <a:pt x="12837" y="6659"/>
                  <a:pt x="12874" y="6659"/>
                </a:cubicBezTo>
                <a:cubicBezTo>
                  <a:pt x="12922" y="6659"/>
                  <a:pt x="12966" y="6640"/>
                  <a:pt x="13001" y="6610"/>
                </a:cubicBezTo>
                <a:cubicBezTo>
                  <a:pt x="13275" y="6692"/>
                  <a:pt x="13544" y="6792"/>
                  <a:pt x="13809" y="6904"/>
                </a:cubicBezTo>
                <a:cubicBezTo>
                  <a:pt x="14128" y="7206"/>
                  <a:pt x="14420" y="7544"/>
                  <a:pt x="14683" y="7904"/>
                </a:cubicBezTo>
                <a:cubicBezTo>
                  <a:pt x="14066" y="7351"/>
                  <a:pt x="13347" y="6924"/>
                  <a:pt x="12587" y="6688"/>
                </a:cubicBezTo>
                <a:cubicBezTo>
                  <a:pt x="12208" y="6571"/>
                  <a:pt x="11852" y="6518"/>
                  <a:pt x="11518" y="6518"/>
                </a:cubicBezTo>
                <a:cubicBezTo>
                  <a:pt x="11477" y="6518"/>
                  <a:pt x="11435" y="6519"/>
                  <a:pt x="11395" y="6521"/>
                </a:cubicBezTo>
                <a:cubicBezTo>
                  <a:pt x="11519" y="6469"/>
                  <a:pt x="11647" y="6423"/>
                  <a:pt x="11778" y="6386"/>
                </a:cubicBezTo>
                <a:close/>
                <a:moveTo>
                  <a:pt x="13569" y="6152"/>
                </a:moveTo>
                <a:cubicBezTo>
                  <a:pt x="13848" y="6154"/>
                  <a:pt x="14111" y="6171"/>
                  <a:pt x="14347" y="6202"/>
                </a:cubicBezTo>
                <a:cubicBezTo>
                  <a:pt x="15397" y="6334"/>
                  <a:pt x="16221" y="6904"/>
                  <a:pt x="16936" y="7620"/>
                </a:cubicBezTo>
                <a:cubicBezTo>
                  <a:pt x="16801" y="7850"/>
                  <a:pt x="16654" y="8065"/>
                  <a:pt x="16493" y="8262"/>
                </a:cubicBezTo>
                <a:cubicBezTo>
                  <a:pt x="15816" y="7537"/>
                  <a:pt x="14950" y="6939"/>
                  <a:pt x="14010" y="6533"/>
                </a:cubicBezTo>
                <a:cubicBezTo>
                  <a:pt x="13869" y="6398"/>
                  <a:pt x="13720" y="6272"/>
                  <a:pt x="13569" y="6152"/>
                </a:cubicBezTo>
                <a:close/>
                <a:moveTo>
                  <a:pt x="14873" y="7467"/>
                </a:moveTo>
                <a:lnTo>
                  <a:pt x="14873" y="7467"/>
                </a:lnTo>
                <a:cubicBezTo>
                  <a:pt x="15370" y="7786"/>
                  <a:pt x="15826" y="8161"/>
                  <a:pt x="16211" y="8579"/>
                </a:cubicBezTo>
                <a:cubicBezTo>
                  <a:pt x="16153" y="8639"/>
                  <a:pt x="16099" y="8703"/>
                  <a:pt x="16039" y="8761"/>
                </a:cubicBezTo>
                <a:cubicBezTo>
                  <a:pt x="15874" y="8645"/>
                  <a:pt x="15704" y="8535"/>
                  <a:pt x="15530" y="8434"/>
                </a:cubicBezTo>
                <a:cubicBezTo>
                  <a:pt x="15331" y="8101"/>
                  <a:pt x="15114" y="7775"/>
                  <a:pt x="14873" y="7467"/>
                </a:cubicBezTo>
                <a:close/>
                <a:moveTo>
                  <a:pt x="16449" y="8852"/>
                </a:moveTo>
                <a:cubicBezTo>
                  <a:pt x="16609" y="9045"/>
                  <a:pt x="16758" y="9252"/>
                  <a:pt x="16886" y="9461"/>
                </a:cubicBezTo>
                <a:cubicBezTo>
                  <a:pt x="16712" y="9289"/>
                  <a:pt x="16526" y="9126"/>
                  <a:pt x="16333" y="8976"/>
                </a:cubicBezTo>
                <a:lnTo>
                  <a:pt x="16449" y="8852"/>
                </a:lnTo>
                <a:close/>
                <a:moveTo>
                  <a:pt x="10664" y="6417"/>
                </a:moveTo>
                <a:cubicBezTo>
                  <a:pt x="10452" y="6547"/>
                  <a:pt x="10260" y="6707"/>
                  <a:pt x="10100" y="6887"/>
                </a:cubicBezTo>
                <a:cubicBezTo>
                  <a:pt x="9411" y="7281"/>
                  <a:pt x="8860" y="7956"/>
                  <a:pt x="8427" y="8790"/>
                </a:cubicBezTo>
                <a:cubicBezTo>
                  <a:pt x="8301" y="9037"/>
                  <a:pt x="8164" y="9322"/>
                  <a:pt x="8032" y="9639"/>
                </a:cubicBezTo>
                <a:cubicBezTo>
                  <a:pt x="7959" y="9689"/>
                  <a:pt x="7887" y="9736"/>
                  <a:pt x="7816" y="9792"/>
                </a:cubicBezTo>
                <a:cubicBezTo>
                  <a:pt x="7880" y="9710"/>
                  <a:pt x="7949" y="9631"/>
                  <a:pt x="8021" y="9554"/>
                </a:cubicBezTo>
                <a:cubicBezTo>
                  <a:pt x="8161" y="9406"/>
                  <a:pt x="8004" y="9235"/>
                  <a:pt x="7839" y="9235"/>
                </a:cubicBezTo>
                <a:cubicBezTo>
                  <a:pt x="7811" y="9235"/>
                  <a:pt x="7782" y="9241"/>
                  <a:pt x="7754" y="9252"/>
                </a:cubicBezTo>
                <a:cubicBezTo>
                  <a:pt x="7750" y="9239"/>
                  <a:pt x="7746" y="9227"/>
                  <a:pt x="7740" y="9210"/>
                </a:cubicBezTo>
                <a:cubicBezTo>
                  <a:pt x="8264" y="8285"/>
                  <a:pt x="8995" y="7450"/>
                  <a:pt x="9699" y="6817"/>
                </a:cubicBezTo>
                <a:cubicBezTo>
                  <a:pt x="9802" y="6732"/>
                  <a:pt x="9904" y="6645"/>
                  <a:pt x="10007" y="6558"/>
                </a:cubicBezTo>
                <a:cubicBezTo>
                  <a:pt x="10220" y="6494"/>
                  <a:pt x="10442" y="6448"/>
                  <a:pt x="10664" y="6417"/>
                </a:cubicBezTo>
                <a:close/>
                <a:moveTo>
                  <a:pt x="10615" y="5457"/>
                </a:moveTo>
                <a:cubicBezTo>
                  <a:pt x="10663" y="5457"/>
                  <a:pt x="10711" y="5458"/>
                  <a:pt x="10759" y="5460"/>
                </a:cubicBezTo>
                <a:cubicBezTo>
                  <a:pt x="10765" y="5464"/>
                  <a:pt x="10769" y="5467"/>
                  <a:pt x="10775" y="5467"/>
                </a:cubicBezTo>
                <a:cubicBezTo>
                  <a:pt x="10552" y="5612"/>
                  <a:pt x="10334" y="5761"/>
                  <a:pt x="10127" y="5920"/>
                </a:cubicBezTo>
                <a:cubicBezTo>
                  <a:pt x="10112" y="5816"/>
                  <a:pt x="10021" y="5724"/>
                  <a:pt x="9915" y="5724"/>
                </a:cubicBezTo>
                <a:cubicBezTo>
                  <a:pt x="9874" y="5724"/>
                  <a:pt x="9831" y="5738"/>
                  <a:pt x="9790" y="5771"/>
                </a:cubicBezTo>
                <a:cubicBezTo>
                  <a:pt x="9452" y="6046"/>
                  <a:pt x="9137" y="6326"/>
                  <a:pt x="8839" y="6610"/>
                </a:cubicBezTo>
                <a:cubicBezTo>
                  <a:pt x="8678" y="6707"/>
                  <a:pt x="8522" y="6810"/>
                  <a:pt x="8373" y="6929"/>
                </a:cubicBezTo>
                <a:cubicBezTo>
                  <a:pt x="7319" y="7765"/>
                  <a:pt x="6638" y="8914"/>
                  <a:pt x="6271" y="10192"/>
                </a:cubicBezTo>
                <a:cubicBezTo>
                  <a:pt x="6491" y="8003"/>
                  <a:pt x="7537" y="6057"/>
                  <a:pt x="9823" y="5545"/>
                </a:cubicBezTo>
                <a:cubicBezTo>
                  <a:pt x="10092" y="5486"/>
                  <a:pt x="10356" y="5457"/>
                  <a:pt x="10615" y="5457"/>
                </a:cubicBezTo>
                <a:close/>
                <a:moveTo>
                  <a:pt x="16035" y="9277"/>
                </a:moveTo>
                <a:cubicBezTo>
                  <a:pt x="16118" y="9341"/>
                  <a:pt x="16201" y="9405"/>
                  <a:pt x="16282" y="9473"/>
                </a:cubicBezTo>
                <a:cubicBezTo>
                  <a:pt x="16265" y="9517"/>
                  <a:pt x="16257" y="9567"/>
                  <a:pt x="16275" y="9618"/>
                </a:cubicBezTo>
                <a:cubicBezTo>
                  <a:pt x="16379" y="9929"/>
                  <a:pt x="16443" y="10254"/>
                  <a:pt x="16470" y="10579"/>
                </a:cubicBezTo>
                <a:cubicBezTo>
                  <a:pt x="16416" y="10418"/>
                  <a:pt x="16356" y="10260"/>
                  <a:pt x="16286" y="10103"/>
                </a:cubicBezTo>
                <a:cubicBezTo>
                  <a:pt x="16201" y="9844"/>
                  <a:pt x="16099" y="9581"/>
                  <a:pt x="15985" y="9322"/>
                </a:cubicBezTo>
                <a:cubicBezTo>
                  <a:pt x="16002" y="9308"/>
                  <a:pt x="16019" y="9291"/>
                  <a:pt x="16035" y="9277"/>
                </a:cubicBezTo>
                <a:close/>
                <a:moveTo>
                  <a:pt x="17195" y="7891"/>
                </a:moveTo>
                <a:cubicBezTo>
                  <a:pt x="17640" y="8372"/>
                  <a:pt x="18044" y="8898"/>
                  <a:pt x="18439" y="9386"/>
                </a:cubicBezTo>
                <a:cubicBezTo>
                  <a:pt x="18481" y="9440"/>
                  <a:pt x="18534" y="9462"/>
                  <a:pt x="18585" y="9462"/>
                </a:cubicBezTo>
                <a:cubicBezTo>
                  <a:pt x="18599" y="9462"/>
                  <a:pt x="18614" y="9460"/>
                  <a:pt x="18628" y="9457"/>
                </a:cubicBezTo>
                <a:lnTo>
                  <a:pt x="18628" y="9457"/>
                </a:lnTo>
                <a:cubicBezTo>
                  <a:pt x="18450" y="9908"/>
                  <a:pt x="18180" y="10331"/>
                  <a:pt x="17849" y="10720"/>
                </a:cubicBezTo>
                <a:lnTo>
                  <a:pt x="17795" y="10627"/>
                </a:lnTo>
                <a:cubicBezTo>
                  <a:pt x="17793" y="10561"/>
                  <a:pt x="17793" y="10490"/>
                  <a:pt x="17787" y="10420"/>
                </a:cubicBezTo>
                <a:cubicBezTo>
                  <a:pt x="17780" y="10301"/>
                  <a:pt x="17694" y="10248"/>
                  <a:pt x="17602" y="10248"/>
                </a:cubicBezTo>
                <a:cubicBezTo>
                  <a:pt x="17586" y="10248"/>
                  <a:pt x="17571" y="10249"/>
                  <a:pt x="17555" y="10252"/>
                </a:cubicBezTo>
                <a:cubicBezTo>
                  <a:pt x="17545" y="10238"/>
                  <a:pt x="17534" y="10223"/>
                  <a:pt x="17524" y="10209"/>
                </a:cubicBezTo>
                <a:cubicBezTo>
                  <a:pt x="17607" y="10159"/>
                  <a:pt x="17663" y="10066"/>
                  <a:pt x="17613" y="9950"/>
                </a:cubicBezTo>
                <a:cubicBezTo>
                  <a:pt x="17402" y="9444"/>
                  <a:pt x="17099" y="8966"/>
                  <a:pt x="16729" y="8523"/>
                </a:cubicBezTo>
                <a:cubicBezTo>
                  <a:pt x="16897" y="8318"/>
                  <a:pt x="17052" y="8109"/>
                  <a:pt x="17195" y="7891"/>
                </a:cubicBezTo>
                <a:close/>
                <a:moveTo>
                  <a:pt x="11189" y="8726"/>
                </a:moveTo>
                <a:cubicBezTo>
                  <a:pt x="12192" y="8726"/>
                  <a:pt x="13150" y="9494"/>
                  <a:pt x="13830" y="10389"/>
                </a:cubicBezTo>
                <a:cubicBezTo>
                  <a:pt x="13457" y="10600"/>
                  <a:pt x="13076" y="10797"/>
                  <a:pt x="12695" y="10977"/>
                </a:cubicBezTo>
                <a:cubicBezTo>
                  <a:pt x="12651" y="10998"/>
                  <a:pt x="12606" y="11018"/>
                  <a:pt x="12560" y="11039"/>
                </a:cubicBezTo>
                <a:cubicBezTo>
                  <a:pt x="12554" y="10964"/>
                  <a:pt x="12538" y="10890"/>
                  <a:pt x="12513" y="10817"/>
                </a:cubicBezTo>
                <a:cubicBezTo>
                  <a:pt x="12252" y="10059"/>
                  <a:pt x="11322" y="9597"/>
                  <a:pt x="10466" y="9597"/>
                </a:cubicBezTo>
                <a:cubicBezTo>
                  <a:pt x="10322" y="9597"/>
                  <a:pt x="10180" y="9610"/>
                  <a:pt x="10044" y="9637"/>
                </a:cubicBezTo>
                <a:cubicBezTo>
                  <a:pt x="10146" y="9368"/>
                  <a:pt x="10270" y="9113"/>
                  <a:pt x="10423" y="8883"/>
                </a:cubicBezTo>
                <a:lnTo>
                  <a:pt x="10425" y="8883"/>
                </a:lnTo>
                <a:cubicBezTo>
                  <a:pt x="10680" y="8775"/>
                  <a:pt x="10936" y="8726"/>
                  <a:pt x="11189" y="8726"/>
                </a:cubicBezTo>
                <a:close/>
                <a:moveTo>
                  <a:pt x="6048" y="7587"/>
                </a:moveTo>
                <a:cubicBezTo>
                  <a:pt x="5561" y="8856"/>
                  <a:pt x="5213" y="10293"/>
                  <a:pt x="5230" y="11646"/>
                </a:cubicBezTo>
                <a:cubicBezTo>
                  <a:pt x="5116" y="11528"/>
                  <a:pt x="5002" y="11408"/>
                  <a:pt x="4899" y="11279"/>
                </a:cubicBezTo>
                <a:cubicBezTo>
                  <a:pt x="4863" y="11236"/>
                  <a:pt x="4820" y="11217"/>
                  <a:pt x="4774" y="11211"/>
                </a:cubicBezTo>
                <a:cubicBezTo>
                  <a:pt x="4843" y="10434"/>
                  <a:pt x="5008" y="9662"/>
                  <a:pt x="5259" y="8916"/>
                </a:cubicBezTo>
                <a:cubicBezTo>
                  <a:pt x="5296" y="8836"/>
                  <a:pt x="5329" y="8755"/>
                  <a:pt x="5364" y="8678"/>
                </a:cubicBezTo>
                <a:cubicBezTo>
                  <a:pt x="5367" y="8672"/>
                  <a:pt x="5367" y="8670"/>
                  <a:pt x="5371" y="8668"/>
                </a:cubicBezTo>
                <a:cubicBezTo>
                  <a:pt x="5406" y="8593"/>
                  <a:pt x="5445" y="8521"/>
                  <a:pt x="5485" y="8444"/>
                </a:cubicBezTo>
                <a:cubicBezTo>
                  <a:pt x="5652" y="8130"/>
                  <a:pt x="5841" y="7836"/>
                  <a:pt x="6048" y="7587"/>
                </a:cubicBezTo>
                <a:close/>
                <a:moveTo>
                  <a:pt x="16810" y="9989"/>
                </a:moveTo>
                <a:lnTo>
                  <a:pt x="16810" y="9989"/>
                </a:lnTo>
                <a:cubicBezTo>
                  <a:pt x="17023" y="10223"/>
                  <a:pt x="17213" y="10478"/>
                  <a:pt x="17379" y="10751"/>
                </a:cubicBezTo>
                <a:cubicBezTo>
                  <a:pt x="17383" y="10913"/>
                  <a:pt x="17383" y="11070"/>
                  <a:pt x="17373" y="11225"/>
                </a:cubicBezTo>
                <a:cubicBezTo>
                  <a:pt x="17193" y="11397"/>
                  <a:pt x="17002" y="11559"/>
                  <a:pt x="16803" y="11714"/>
                </a:cubicBezTo>
                <a:cubicBezTo>
                  <a:pt x="16928" y="11161"/>
                  <a:pt x="16928" y="10565"/>
                  <a:pt x="16810" y="9989"/>
                </a:cubicBezTo>
                <a:close/>
                <a:moveTo>
                  <a:pt x="11655" y="11911"/>
                </a:moveTo>
                <a:cubicBezTo>
                  <a:pt x="11658" y="11917"/>
                  <a:pt x="11658" y="11921"/>
                  <a:pt x="11660" y="11927"/>
                </a:cubicBezTo>
                <a:cubicBezTo>
                  <a:pt x="11618" y="11942"/>
                  <a:pt x="11577" y="11956"/>
                  <a:pt x="11535" y="11960"/>
                </a:cubicBezTo>
                <a:cubicBezTo>
                  <a:pt x="11575" y="11942"/>
                  <a:pt x="11616" y="11927"/>
                  <a:pt x="11655" y="11911"/>
                </a:cubicBezTo>
                <a:close/>
                <a:moveTo>
                  <a:pt x="10441" y="10013"/>
                </a:moveTo>
                <a:cubicBezTo>
                  <a:pt x="10968" y="10013"/>
                  <a:pt x="11535" y="10249"/>
                  <a:pt x="11865" y="10581"/>
                </a:cubicBezTo>
                <a:cubicBezTo>
                  <a:pt x="12047" y="10761"/>
                  <a:pt x="12142" y="11000"/>
                  <a:pt x="12136" y="11234"/>
                </a:cubicBezTo>
                <a:cubicBezTo>
                  <a:pt x="12080" y="11258"/>
                  <a:pt x="12020" y="11285"/>
                  <a:pt x="11964" y="11308"/>
                </a:cubicBezTo>
                <a:cubicBezTo>
                  <a:pt x="11945" y="11161"/>
                  <a:pt x="11935" y="11010"/>
                  <a:pt x="11933" y="10861"/>
                </a:cubicBezTo>
                <a:cubicBezTo>
                  <a:pt x="11930" y="10715"/>
                  <a:pt x="11805" y="10634"/>
                  <a:pt x="11692" y="10634"/>
                </a:cubicBezTo>
                <a:cubicBezTo>
                  <a:pt x="11597" y="10634"/>
                  <a:pt x="11510" y="10692"/>
                  <a:pt x="11510" y="10817"/>
                </a:cubicBezTo>
                <a:cubicBezTo>
                  <a:pt x="11515" y="11037"/>
                  <a:pt x="11533" y="11258"/>
                  <a:pt x="11566" y="11476"/>
                </a:cubicBezTo>
                <a:cubicBezTo>
                  <a:pt x="11355" y="11565"/>
                  <a:pt x="11146" y="11650"/>
                  <a:pt x="10931" y="11733"/>
                </a:cubicBezTo>
                <a:cubicBezTo>
                  <a:pt x="10765" y="11594"/>
                  <a:pt x="10622" y="11418"/>
                  <a:pt x="10521" y="11265"/>
                </a:cubicBezTo>
                <a:cubicBezTo>
                  <a:pt x="10481" y="11204"/>
                  <a:pt x="10428" y="11178"/>
                  <a:pt x="10375" y="11178"/>
                </a:cubicBezTo>
                <a:cubicBezTo>
                  <a:pt x="10229" y="11178"/>
                  <a:pt x="10083" y="11367"/>
                  <a:pt x="10193" y="11532"/>
                </a:cubicBezTo>
                <a:cubicBezTo>
                  <a:pt x="10276" y="11658"/>
                  <a:pt x="10376" y="11784"/>
                  <a:pt x="10490" y="11900"/>
                </a:cubicBezTo>
                <a:cubicBezTo>
                  <a:pt x="10218" y="12002"/>
                  <a:pt x="9947" y="12101"/>
                  <a:pt x="9676" y="12197"/>
                </a:cubicBezTo>
                <a:cubicBezTo>
                  <a:pt x="9657" y="11480"/>
                  <a:pt x="9719" y="10761"/>
                  <a:pt x="9893" y="10113"/>
                </a:cubicBezTo>
                <a:cubicBezTo>
                  <a:pt x="10062" y="10044"/>
                  <a:pt x="10249" y="10013"/>
                  <a:pt x="10441" y="10013"/>
                </a:cubicBezTo>
                <a:close/>
                <a:moveTo>
                  <a:pt x="7029" y="6904"/>
                </a:moveTo>
                <a:lnTo>
                  <a:pt x="7029" y="6904"/>
                </a:lnTo>
                <a:cubicBezTo>
                  <a:pt x="5975" y="8312"/>
                  <a:pt x="5661" y="10291"/>
                  <a:pt x="5857" y="12209"/>
                </a:cubicBezTo>
                <a:cubicBezTo>
                  <a:pt x="5789" y="12157"/>
                  <a:pt x="5725" y="12103"/>
                  <a:pt x="5663" y="12049"/>
                </a:cubicBezTo>
                <a:cubicBezTo>
                  <a:pt x="5541" y="10366"/>
                  <a:pt x="6114" y="8473"/>
                  <a:pt x="6748" y="7022"/>
                </a:cubicBezTo>
                <a:cubicBezTo>
                  <a:pt x="6818" y="6989"/>
                  <a:pt x="6891" y="6960"/>
                  <a:pt x="6965" y="6937"/>
                </a:cubicBezTo>
                <a:cubicBezTo>
                  <a:pt x="6990" y="6929"/>
                  <a:pt x="7011" y="6916"/>
                  <a:pt x="7029" y="6904"/>
                </a:cubicBezTo>
                <a:close/>
                <a:moveTo>
                  <a:pt x="11711" y="449"/>
                </a:moveTo>
                <a:cubicBezTo>
                  <a:pt x="14632" y="449"/>
                  <a:pt x="17609" y="1949"/>
                  <a:pt x="18800" y="4663"/>
                </a:cubicBezTo>
                <a:cubicBezTo>
                  <a:pt x="18615" y="4707"/>
                  <a:pt x="18613" y="5036"/>
                  <a:pt x="18845" y="5086"/>
                </a:cubicBezTo>
                <a:cubicBezTo>
                  <a:pt x="20518" y="5423"/>
                  <a:pt x="21262" y="6740"/>
                  <a:pt x="21417" y="8320"/>
                </a:cubicBezTo>
                <a:cubicBezTo>
                  <a:pt x="21152" y="9217"/>
                  <a:pt x="20713" y="10062"/>
                  <a:pt x="20139" y="10811"/>
                </a:cubicBezTo>
                <a:cubicBezTo>
                  <a:pt x="20208" y="10033"/>
                  <a:pt x="20148" y="9233"/>
                  <a:pt x="20003" y="8448"/>
                </a:cubicBezTo>
                <a:cubicBezTo>
                  <a:pt x="19981" y="8330"/>
                  <a:pt x="19887" y="8277"/>
                  <a:pt x="19793" y="8277"/>
                </a:cubicBezTo>
                <a:cubicBezTo>
                  <a:pt x="19675" y="8277"/>
                  <a:pt x="19557" y="8362"/>
                  <a:pt x="19584" y="8513"/>
                </a:cubicBezTo>
                <a:cubicBezTo>
                  <a:pt x="19762" y="9486"/>
                  <a:pt x="19812" y="10472"/>
                  <a:pt x="19632" y="11420"/>
                </a:cubicBezTo>
                <a:cubicBezTo>
                  <a:pt x="19433" y="11637"/>
                  <a:pt x="19222" y="11842"/>
                  <a:pt x="18998" y="12035"/>
                </a:cubicBezTo>
                <a:cubicBezTo>
                  <a:pt x="19123" y="11538"/>
                  <a:pt x="19191" y="11004"/>
                  <a:pt x="19201" y="10426"/>
                </a:cubicBezTo>
                <a:cubicBezTo>
                  <a:pt x="19204" y="10280"/>
                  <a:pt x="19080" y="10198"/>
                  <a:pt x="18966" y="10198"/>
                </a:cubicBezTo>
                <a:cubicBezTo>
                  <a:pt x="18870" y="10198"/>
                  <a:pt x="18781" y="10256"/>
                  <a:pt x="18779" y="10380"/>
                </a:cubicBezTo>
                <a:cubicBezTo>
                  <a:pt x="18768" y="11176"/>
                  <a:pt x="18638" y="11882"/>
                  <a:pt x="18408" y="12511"/>
                </a:cubicBezTo>
                <a:cubicBezTo>
                  <a:pt x="18404" y="12513"/>
                  <a:pt x="18400" y="12517"/>
                  <a:pt x="18398" y="12520"/>
                </a:cubicBezTo>
                <a:cubicBezTo>
                  <a:pt x="18398" y="12511"/>
                  <a:pt x="18398" y="12507"/>
                  <a:pt x="18396" y="12501"/>
                </a:cubicBezTo>
                <a:cubicBezTo>
                  <a:pt x="18352" y="12031"/>
                  <a:pt x="18232" y="11590"/>
                  <a:pt x="18060" y="11178"/>
                </a:cubicBezTo>
                <a:cubicBezTo>
                  <a:pt x="19340" y="9645"/>
                  <a:pt x="19800" y="7564"/>
                  <a:pt x="18419" y="5781"/>
                </a:cubicBezTo>
                <a:cubicBezTo>
                  <a:pt x="18375" y="5725"/>
                  <a:pt x="18320" y="5702"/>
                  <a:pt x="18266" y="5702"/>
                </a:cubicBezTo>
                <a:cubicBezTo>
                  <a:pt x="18114" y="5702"/>
                  <a:pt x="17967" y="5889"/>
                  <a:pt x="18089" y="6048"/>
                </a:cubicBezTo>
                <a:cubicBezTo>
                  <a:pt x="18903" y="7098"/>
                  <a:pt x="19040" y="8150"/>
                  <a:pt x="18756" y="9113"/>
                </a:cubicBezTo>
                <a:cubicBezTo>
                  <a:pt x="18329" y="8587"/>
                  <a:pt x="17897" y="8036"/>
                  <a:pt x="17420" y="7539"/>
                </a:cubicBezTo>
                <a:cubicBezTo>
                  <a:pt x="17534" y="7343"/>
                  <a:pt x="17632" y="7140"/>
                  <a:pt x="17721" y="6937"/>
                </a:cubicBezTo>
                <a:cubicBezTo>
                  <a:pt x="17888" y="7363"/>
                  <a:pt x="18017" y="7809"/>
                  <a:pt x="18104" y="8262"/>
                </a:cubicBezTo>
                <a:cubicBezTo>
                  <a:pt x="18125" y="8380"/>
                  <a:pt x="18218" y="8434"/>
                  <a:pt x="18311" y="8434"/>
                </a:cubicBezTo>
                <a:cubicBezTo>
                  <a:pt x="18430" y="8434"/>
                  <a:pt x="18550" y="8347"/>
                  <a:pt x="18522" y="8196"/>
                </a:cubicBezTo>
                <a:cubicBezTo>
                  <a:pt x="18406" y="7554"/>
                  <a:pt x="18201" y="6939"/>
                  <a:pt x="17928" y="6361"/>
                </a:cubicBezTo>
                <a:cubicBezTo>
                  <a:pt x="18232" y="5311"/>
                  <a:pt x="18145" y="4203"/>
                  <a:pt x="17387" y="3162"/>
                </a:cubicBezTo>
                <a:cubicBezTo>
                  <a:pt x="17345" y="3104"/>
                  <a:pt x="17291" y="3080"/>
                  <a:pt x="17238" y="3080"/>
                </a:cubicBezTo>
                <a:cubicBezTo>
                  <a:pt x="17088" y="3080"/>
                  <a:pt x="16941" y="3267"/>
                  <a:pt x="17060" y="3429"/>
                </a:cubicBezTo>
                <a:cubicBezTo>
                  <a:pt x="17543" y="4092"/>
                  <a:pt x="17679" y="4907"/>
                  <a:pt x="17582" y="5717"/>
                </a:cubicBezTo>
                <a:cubicBezTo>
                  <a:pt x="16983" y="4717"/>
                  <a:pt x="16168" y="3876"/>
                  <a:pt x="15219" y="3292"/>
                </a:cubicBezTo>
                <a:cubicBezTo>
                  <a:pt x="15230" y="3224"/>
                  <a:pt x="15213" y="3149"/>
                  <a:pt x="15145" y="3091"/>
                </a:cubicBezTo>
                <a:cubicBezTo>
                  <a:pt x="13743" y="1969"/>
                  <a:pt x="12101" y="1006"/>
                  <a:pt x="10254" y="988"/>
                </a:cubicBezTo>
                <a:cubicBezTo>
                  <a:pt x="10237" y="987"/>
                  <a:pt x="10220" y="987"/>
                  <a:pt x="10203" y="987"/>
                </a:cubicBezTo>
                <a:cubicBezTo>
                  <a:pt x="9184" y="987"/>
                  <a:pt x="8228" y="1294"/>
                  <a:pt x="7361" y="1776"/>
                </a:cubicBezTo>
                <a:cubicBezTo>
                  <a:pt x="8607" y="877"/>
                  <a:pt x="10151" y="449"/>
                  <a:pt x="11711" y="449"/>
                </a:cubicBezTo>
                <a:close/>
                <a:moveTo>
                  <a:pt x="15582" y="9683"/>
                </a:moveTo>
                <a:cubicBezTo>
                  <a:pt x="15733" y="9941"/>
                  <a:pt x="15861" y="10217"/>
                  <a:pt x="15963" y="10498"/>
                </a:cubicBezTo>
                <a:cubicBezTo>
                  <a:pt x="16056" y="10828"/>
                  <a:pt x="16122" y="11151"/>
                  <a:pt x="16159" y="11461"/>
                </a:cubicBezTo>
                <a:cubicBezTo>
                  <a:pt x="16168" y="11528"/>
                  <a:pt x="16199" y="11575"/>
                  <a:pt x="16242" y="11604"/>
                </a:cubicBezTo>
                <a:cubicBezTo>
                  <a:pt x="16263" y="11739"/>
                  <a:pt x="16275" y="11869"/>
                  <a:pt x="16284" y="12004"/>
                </a:cubicBezTo>
                <a:cubicBezTo>
                  <a:pt x="16271" y="12041"/>
                  <a:pt x="16257" y="12076"/>
                  <a:pt x="16240" y="12112"/>
                </a:cubicBezTo>
                <a:cubicBezTo>
                  <a:pt x="15923" y="12315"/>
                  <a:pt x="15594" y="12497"/>
                  <a:pt x="15267" y="12652"/>
                </a:cubicBezTo>
                <a:cubicBezTo>
                  <a:pt x="15211" y="11969"/>
                  <a:pt x="14915" y="11200"/>
                  <a:pt x="14459" y="10498"/>
                </a:cubicBezTo>
                <a:lnTo>
                  <a:pt x="14536" y="10451"/>
                </a:lnTo>
                <a:cubicBezTo>
                  <a:pt x="14884" y="10233"/>
                  <a:pt x="15238" y="9975"/>
                  <a:pt x="15582" y="9683"/>
                </a:cubicBezTo>
                <a:close/>
                <a:moveTo>
                  <a:pt x="11429" y="6927"/>
                </a:moveTo>
                <a:cubicBezTo>
                  <a:pt x="12805" y="6927"/>
                  <a:pt x="14282" y="7983"/>
                  <a:pt x="15124" y="9012"/>
                </a:cubicBezTo>
                <a:cubicBezTo>
                  <a:pt x="15215" y="9121"/>
                  <a:pt x="15298" y="9235"/>
                  <a:pt x="15375" y="9351"/>
                </a:cubicBezTo>
                <a:cubicBezTo>
                  <a:pt x="15010" y="9643"/>
                  <a:pt x="14621" y="9917"/>
                  <a:pt x="14221" y="10159"/>
                </a:cubicBezTo>
                <a:cubicBezTo>
                  <a:pt x="13440" y="9118"/>
                  <a:pt x="12318" y="8309"/>
                  <a:pt x="11177" y="8309"/>
                </a:cubicBezTo>
                <a:cubicBezTo>
                  <a:pt x="11081" y="8309"/>
                  <a:pt x="10984" y="8314"/>
                  <a:pt x="10887" y="8326"/>
                </a:cubicBezTo>
                <a:cubicBezTo>
                  <a:pt x="11152" y="8076"/>
                  <a:pt x="11471" y="7871"/>
                  <a:pt x="11846" y="7728"/>
                </a:cubicBezTo>
                <a:cubicBezTo>
                  <a:pt x="12075" y="7643"/>
                  <a:pt x="11965" y="7326"/>
                  <a:pt x="11756" y="7326"/>
                </a:cubicBezTo>
                <a:cubicBezTo>
                  <a:pt x="11731" y="7326"/>
                  <a:pt x="11704" y="7330"/>
                  <a:pt x="11676" y="7341"/>
                </a:cubicBezTo>
                <a:cubicBezTo>
                  <a:pt x="10550" y="7763"/>
                  <a:pt x="9879" y="8689"/>
                  <a:pt x="9533" y="9815"/>
                </a:cubicBezTo>
                <a:cubicBezTo>
                  <a:pt x="9467" y="9850"/>
                  <a:pt x="9409" y="9892"/>
                  <a:pt x="9351" y="9939"/>
                </a:cubicBezTo>
                <a:cubicBezTo>
                  <a:pt x="9212" y="10053"/>
                  <a:pt x="9282" y="10231"/>
                  <a:pt x="9405" y="10291"/>
                </a:cubicBezTo>
                <a:cubicBezTo>
                  <a:pt x="9260" y="10942"/>
                  <a:pt x="9214" y="11642"/>
                  <a:pt x="9235" y="12341"/>
                </a:cubicBezTo>
                <a:cubicBezTo>
                  <a:pt x="8850" y="12470"/>
                  <a:pt x="8460" y="12594"/>
                  <a:pt x="8073" y="12718"/>
                </a:cubicBezTo>
                <a:cubicBezTo>
                  <a:pt x="7704" y="12000"/>
                  <a:pt x="7918" y="10935"/>
                  <a:pt x="8315" y="9952"/>
                </a:cubicBezTo>
                <a:cubicBezTo>
                  <a:pt x="8595" y="9778"/>
                  <a:pt x="8920" y="9652"/>
                  <a:pt x="9291" y="9585"/>
                </a:cubicBezTo>
                <a:cubicBezTo>
                  <a:pt x="9546" y="9538"/>
                  <a:pt x="9501" y="9161"/>
                  <a:pt x="9267" y="9161"/>
                </a:cubicBezTo>
                <a:cubicBezTo>
                  <a:pt x="9254" y="9161"/>
                  <a:pt x="9240" y="9163"/>
                  <a:pt x="9226" y="9165"/>
                </a:cubicBezTo>
                <a:cubicBezTo>
                  <a:pt x="8999" y="9206"/>
                  <a:pt x="8783" y="9268"/>
                  <a:pt x="8587" y="9347"/>
                </a:cubicBezTo>
                <a:cubicBezTo>
                  <a:pt x="8914" y="8689"/>
                  <a:pt x="9291" y="8115"/>
                  <a:pt x="9589" y="7775"/>
                </a:cubicBezTo>
                <a:cubicBezTo>
                  <a:pt x="9711" y="7639"/>
                  <a:pt x="9837" y="7519"/>
                  <a:pt x="9968" y="7417"/>
                </a:cubicBezTo>
                <a:cubicBezTo>
                  <a:pt x="10008" y="7451"/>
                  <a:pt x="10058" y="7471"/>
                  <a:pt x="10107" y="7471"/>
                </a:cubicBezTo>
                <a:cubicBezTo>
                  <a:pt x="10164" y="7471"/>
                  <a:pt x="10220" y="7444"/>
                  <a:pt x="10260" y="7382"/>
                </a:cubicBezTo>
                <a:cubicBezTo>
                  <a:pt x="10320" y="7289"/>
                  <a:pt x="10392" y="7206"/>
                  <a:pt x="10467" y="7123"/>
                </a:cubicBezTo>
                <a:cubicBezTo>
                  <a:pt x="10775" y="6987"/>
                  <a:pt x="11099" y="6927"/>
                  <a:pt x="11429" y="6927"/>
                </a:cubicBezTo>
                <a:close/>
                <a:moveTo>
                  <a:pt x="7752" y="10430"/>
                </a:moveTo>
                <a:lnTo>
                  <a:pt x="7752" y="10430"/>
                </a:lnTo>
                <a:cubicBezTo>
                  <a:pt x="7502" y="11256"/>
                  <a:pt x="7388" y="12147"/>
                  <a:pt x="7690" y="12845"/>
                </a:cubicBezTo>
                <a:cubicBezTo>
                  <a:pt x="7545" y="12892"/>
                  <a:pt x="7398" y="12936"/>
                  <a:pt x="7253" y="12983"/>
                </a:cubicBezTo>
                <a:cubicBezTo>
                  <a:pt x="7174" y="12791"/>
                  <a:pt x="7118" y="12594"/>
                  <a:pt x="7079" y="12397"/>
                </a:cubicBezTo>
                <a:cubicBezTo>
                  <a:pt x="7108" y="12207"/>
                  <a:pt x="7152" y="12014"/>
                  <a:pt x="7207" y="11828"/>
                </a:cubicBezTo>
                <a:cubicBezTo>
                  <a:pt x="7239" y="11708"/>
                  <a:pt x="7181" y="11615"/>
                  <a:pt x="7094" y="11569"/>
                </a:cubicBezTo>
                <a:cubicBezTo>
                  <a:pt x="7245" y="11140"/>
                  <a:pt x="7462" y="10749"/>
                  <a:pt x="7752" y="10430"/>
                </a:cubicBezTo>
                <a:close/>
                <a:moveTo>
                  <a:pt x="17768" y="11590"/>
                </a:moveTo>
                <a:cubicBezTo>
                  <a:pt x="17826" y="11755"/>
                  <a:pt x="17876" y="11927"/>
                  <a:pt x="17911" y="12103"/>
                </a:cubicBezTo>
                <a:cubicBezTo>
                  <a:pt x="17961" y="12335"/>
                  <a:pt x="17984" y="12567"/>
                  <a:pt x="17992" y="12795"/>
                </a:cubicBezTo>
                <a:cubicBezTo>
                  <a:pt x="17818" y="12905"/>
                  <a:pt x="17644" y="13006"/>
                  <a:pt x="17464" y="13106"/>
                </a:cubicBezTo>
                <a:cubicBezTo>
                  <a:pt x="17613" y="12623"/>
                  <a:pt x="17721" y="12118"/>
                  <a:pt x="17768" y="11590"/>
                </a:cubicBezTo>
                <a:close/>
                <a:moveTo>
                  <a:pt x="4743" y="11743"/>
                </a:moveTo>
                <a:lnTo>
                  <a:pt x="4743" y="11743"/>
                </a:lnTo>
                <a:cubicBezTo>
                  <a:pt x="4909" y="11925"/>
                  <a:pt x="5083" y="12097"/>
                  <a:pt x="5267" y="12261"/>
                </a:cubicBezTo>
                <a:cubicBezTo>
                  <a:pt x="5296" y="12549"/>
                  <a:pt x="5348" y="12828"/>
                  <a:pt x="5416" y="13099"/>
                </a:cubicBezTo>
                <a:cubicBezTo>
                  <a:pt x="5318" y="13095"/>
                  <a:pt x="5220" y="13092"/>
                  <a:pt x="5121" y="13092"/>
                </a:cubicBezTo>
                <a:cubicBezTo>
                  <a:pt x="5052" y="13092"/>
                  <a:pt x="4983" y="13094"/>
                  <a:pt x="4913" y="13095"/>
                </a:cubicBezTo>
                <a:cubicBezTo>
                  <a:pt x="4876" y="13097"/>
                  <a:pt x="4845" y="13110"/>
                  <a:pt x="4816" y="13130"/>
                </a:cubicBezTo>
                <a:cubicBezTo>
                  <a:pt x="4754" y="12675"/>
                  <a:pt x="4731" y="12209"/>
                  <a:pt x="4743" y="11743"/>
                </a:cubicBezTo>
                <a:close/>
                <a:moveTo>
                  <a:pt x="5737" y="12644"/>
                </a:moveTo>
                <a:lnTo>
                  <a:pt x="5737" y="12644"/>
                </a:lnTo>
                <a:cubicBezTo>
                  <a:pt x="5803" y="12693"/>
                  <a:pt x="5868" y="12741"/>
                  <a:pt x="5934" y="12789"/>
                </a:cubicBezTo>
                <a:cubicBezTo>
                  <a:pt x="5934" y="12791"/>
                  <a:pt x="5938" y="12795"/>
                  <a:pt x="5938" y="12797"/>
                </a:cubicBezTo>
                <a:cubicBezTo>
                  <a:pt x="5940" y="12907"/>
                  <a:pt x="5942" y="13023"/>
                  <a:pt x="5948" y="13132"/>
                </a:cubicBezTo>
                <a:lnTo>
                  <a:pt x="5855" y="13126"/>
                </a:lnTo>
                <a:cubicBezTo>
                  <a:pt x="5808" y="12971"/>
                  <a:pt x="5768" y="12809"/>
                  <a:pt x="5737" y="12644"/>
                </a:cubicBezTo>
                <a:close/>
                <a:moveTo>
                  <a:pt x="15631" y="12981"/>
                </a:moveTo>
                <a:cubicBezTo>
                  <a:pt x="15515" y="13085"/>
                  <a:pt x="15391" y="13180"/>
                  <a:pt x="15250" y="13263"/>
                </a:cubicBezTo>
                <a:cubicBezTo>
                  <a:pt x="15256" y="13222"/>
                  <a:pt x="15263" y="13180"/>
                  <a:pt x="15267" y="13137"/>
                </a:cubicBezTo>
                <a:cubicBezTo>
                  <a:pt x="15387" y="13087"/>
                  <a:pt x="15509" y="13035"/>
                  <a:pt x="15631" y="12981"/>
                </a:cubicBezTo>
                <a:close/>
                <a:moveTo>
                  <a:pt x="14070" y="10730"/>
                </a:moveTo>
                <a:cubicBezTo>
                  <a:pt x="14329" y="11122"/>
                  <a:pt x="14532" y="11524"/>
                  <a:pt x="14658" y="11880"/>
                </a:cubicBezTo>
                <a:cubicBezTo>
                  <a:pt x="14766" y="12188"/>
                  <a:pt x="14826" y="12522"/>
                  <a:pt x="14826" y="12843"/>
                </a:cubicBezTo>
                <a:cubicBezTo>
                  <a:pt x="14631" y="12921"/>
                  <a:pt x="14439" y="12988"/>
                  <a:pt x="14246" y="13048"/>
                </a:cubicBezTo>
                <a:cubicBezTo>
                  <a:pt x="13848" y="13170"/>
                  <a:pt x="13445" y="13263"/>
                  <a:pt x="13035" y="13337"/>
                </a:cubicBezTo>
                <a:cubicBezTo>
                  <a:pt x="12625" y="13066"/>
                  <a:pt x="12331" y="12619"/>
                  <a:pt x="12146" y="12105"/>
                </a:cubicBezTo>
                <a:cubicBezTo>
                  <a:pt x="12312" y="11956"/>
                  <a:pt x="12434" y="11755"/>
                  <a:pt x="12504" y="11538"/>
                </a:cubicBezTo>
                <a:cubicBezTo>
                  <a:pt x="13037" y="11296"/>
                  <a:pt x="13561" y="11029"/>
                  <a:pt x="14070" y="10730"/>
                </a:cubicBezTo>
                <a:close/>
                <a:moveTo>
                  <a:pt x="7909" y="13222"/>
                </a:moveTo>
                <a:cubicBezTo>
                  <a:pt x="7961" y="13288"/>
                  <a:pt x="8019" y="13354"/>
                  <a:pt x="8081" y="13412"/>
                </a:cubicBezTo>
                <a:cubicBezTo>
                  <a:pt x="7963" y="13369"/>
                  <a:pt x="7845" y="13325"/>
                  <a:pt x="7729" y="13275"/>
                </a:cubicBezTo>
                <a:cubicBezTo>
                  <a:pt x="7787" y="13257"/>
                  <a:pt x="7847" y="13240"/>
                  <a:pt x="7909" y="13222"/>
                </a:cubicBezTo>
                <a:close/>
                <a:moveTo>
                  <a:pt x="17307" y="11938"/>
                </a:moveTo>
                <a:lnTo>
                  <a:pt x="17307" y="11938"/>
                </a:lnTo>
                <a:cubicBezTo>
                  <a:pt x="17234" y="12437"/>
                  <a:pt x="17104" y="12915"/>
                  <a:pt x="16930" y="13371"/>
                </a:cubicBezTo>
                <a:cubicBezTo>
                  <a:pt x="16810" y="13427"/>
                  <a:pt x="16685" y="13478"/>
                  <a:pt x="16563" y="13524"/>
                </a:cubicBezTo>
                <a:cubicBezTo>
                  <a:pt x="16660" y="13151"/>
                  <a:pt x="16718" y="12766"/>
                  <a:pt x="16733" y="12373"/>
                </a:cubicBezTo>
                <a:cubicBezTo>
                  <a:pt x="16930" y="12240"/>
                  <a:pt x="17122" y="12093"/>
                  <a:pt x="17307" y="11938"/>
                </a:cubicBezTo>
                <a:close/>
                <a:moveTo>
                  <a:pt x="9262" y="12789"/>
                </a:moveTo>
                <a:cubicBezTo>
                  <a:pt x="9278" y="13039"/>
                  <a:pt x="9307" y="13288"/>
                  <a:pt x="9344" y="13532"/>
                </a:cubicBezTo>
                <a:cubicBezTo>
                  <a:pt x="9315" y="13530"/>
                  <a:pt x="9289" y="13530"/>
                  <a:pt x="9262" y="13530"/>
                </a:cubicBezTo>
                <a:cubicBezTo>
                  <a:pt x="8968" y="13514"/>
                  <a:pt x="8674" y="13482"/>
                  <a:pt x="8375" y="13449"/>
                </a:cubicBezTo>
                <a:cubicBezTo>
                  <a:pt x="8458" y="13366"/>
                  <a:pt x="8487" y="13215"/>
                  <a:pt x="8375" y="13112"/>
                </a:cubicBezTo>
                <a:cubicBezTo>
                  <a:pt x="8363" y="13106"/>
                  <a:pt x="8355" y="13095"/>
                  <a:pt x="8344" y="13085"/>
                </a:cubicBezTo>
                <a:cubicBezTo>
                  <a:pt x="8651" y="12988"/>
                  <a:pt x="8957" y="12890"/>
                  <a:pt x="9262" y="12789"/>
                </a:cubicBezTo>
                <a:close/>
                <a:moveTo>
                  <a:pt x="10883" y="12217"/>
                </a:moveTo>
                <a:cubicBezTo>
                  <a:pt x="11064" y="12322"/>
                  <a:pt x="11261" y="12388"/>
                  <a:pt x="11465" y="12388"/>
                </a:cubicBezTo>
                <a:cubicBezTo>
                  <a:pt x="11571" y="12388"/>
                  <a:pt x="11679" y="12370"/>
                  <a:pt x="11788" y="12331"/>
                </a:cubicBezTo>
                <a:cubicBezTo>
                  <a:pt x="11947" y="12751"/>
                  <a:pt x="12177" y="13132"/>
                  <a:pt x="12475" y="13424"/>
                </a:cubicBezTo>
                <a:cubicBezTo>
                  <a:pt x="12022" y="13487"/>
                  <a:pt x="11571" y="13524"/>
                  <a:pt x="11115" y="13543"/>
                </a:cubicBezTo>
                <a:cubicBezTo>
                  <a:pt x="10881" y="13263"/>
                  <a:pt x="10707" y="12936"/>
                  <a:pt x="10639" y="12580"/>
                </a:cubicBezTo>
                <a:cubicBezTo>
                  <a:pt x="10616" y="12462"/>
                  <a:pt x="10521" y="12408"/>
                  <a:pt x="10427" y="12408"/>
                </a:cubicBezTo>
                <a:cubicBezTo>
                  <a:pt x="10308" y="12408"/>
                  <a:pt x="10189" y="12494"/>
                  <a:pt x="10218" y="12644"/>
                </a:cubicBezTo>
                <a:cubicBezTo>
                  <a:pt x="10287" y="12979"/>
                  <a:pt x="10425" y="13286"/>
                  <a:pt x="10618" y="13557"/>
                </a:cubicBezTo>
                <a:cubicBezTo>
                  <a:pt x="10530" y="13559"/>
                  <a:pt x="10442" y="13560"/>
                  <a:pt x="10354" y="13560"/>
                </a:cubicBezTo>
                <a:cubicBezTo>
                  <a:pt x="10168" y="13560"/>
                  <a:pt x="9983" y="13556"/>
                  <a:pt x="9796" y="13549"/>
                </a:cubicBezTo>
                <a:cubicBezTo>
                  <a:pt x="9750" y="13253"/>
                  <a:pt x="9717" y="12950"/>
                  <a:pt x="9697" y="12644"/>
                </a:cubicBezTo>
                <a:cubicBezTo>
                  <a:pt x="10094" y="12507"/>
                  <a:pt x="10494" y="12364"/>
                  <a:pt x="10883" y="12217"/>
                </a:cubicBezTo>
                <a:close/>
                <a:moveTo>
                  <a:pt x="14780" y="13323"/>
                </a:moveTo>
                <a:lnTo>
                  <a:pt x="14780" y="13323"/>
                </a:lnTo>
                <a:cubicBezTo>
                  <a:pt x="14766" y="13381"/>
                  <a:pt x="14751" y="13443"/>
                  <a:pt x="14731" y="13503"/>
                </a:cubicBezTo>
                <a:cubicBezTo>
                  <a:pt x="14469" y="13589"/>
                  <a:pt x="14224" y="13629"/>
                  <a:pt x="13998" y="13629"/>
                </a:cubicBezTo>
                <a:cubicBezTo>
                  <a:pt x="13919" y="13629"/>
                  <a:pt x="13843" y="13624"/>
                  <a:pt x="13770" y="13615"/>
                </a:cubicBezTo>
                <a:cubicBezTo>
                  <a:pt x="14111" y="13532"/>
                  <a:pt x="14449" y="13437"/>
                  <a:pt x="14780" y="13323"/>
                </a:cubicBezTo>
                <a:close/>
                <a:moveTo>
                  <a:pt x="4874" y="13505"/>
                </a:moveTo>
                <a:lnTo>
                  <a:pt x="4874" y="13505"/>
                </a:lnTo>
                <a:cubicBezTo>
                  <a:pt x="4977" y="13555"/>
                  <a:pt x="5068" y="13557"/>
                  <a:pt x="5207" y="13582"/>
                </a:cubicBezTo>
                <a:cubicBezTo>
                  <a:pt x="5220" y="13584"/>
                  <a:pt x="5231" y="13585"/>
                  <a:pt x="5243" y="13585"/>
                </a:cubicBezTo>
                <a:cubicBezTo>
                  <a:pt x="5303" y="13585"/>
                  <a:pt x="5348" y="13558"/>
                  <a:pt x="5381" y="13522"/>
                </a:cubicBezTo>
                <a:lnTo>
                  <a:pt x="5483" y="13530"/>
                </a:lnTo>
                <a:cubicBezTo>
                  <a:pt x="5292" y="13588"/>
                  <a:pt x="5102" y="13650"/>
                  <a:pt x="4913" y="13710"/>
                </a:cubicBezTo>
                <a:cubicBezTo>
                  <a:pt x="4899" y="13640"/>
                  <a:pt x="4886" y="13574"/>
                  <a:pt x="4874" y="13505"/>
                </a:cubicBezTo>
                <a:close/>
                <a:moveTo>
                  <a:pt x="4327" y="12453"/>
                </a:moveTo>
                <a:cubicBezTo>
                  <a:pt x="4354" y="12905"/>
                  <a:pt x="4408" y="13356"/>
                  <a:pt x="4499" y="13801"/>
                </a:cubicBezTo>
                <a:cubicBezTo>
                  <a:pt x="4422" y="13613"/>
                  <a:pt x="4354" y="13418"/>
                  <a:pt x="4286" y="13224"/>
                </a:cubicBezTo>
                <a:cubicBezTo>
                  <a:pt x="4288" y="12967"/>
                  <a:pt x="4304" y="12708"/>
                  <a:pt x="4327" y="12453"/>
                </a:cubicBezTo>
                <a:close/>
                <a:moveTo>
                  <a:pt x="16257" y="12921"/>
                </a:moveTo>
                <a:lnTo>
                  <a:pt x="16257" y="12921"/>
                </a:lnTo>
                <a:cubicBezTo>
                  <a:pt x="16226" y="13182"/>
                  <a:pt x="16170" y="13439"/>
                  <a:pt x="16095" y="13687"/>
                </a:cubicBezTo>
                <a:cubicBezTo>
                  <a:pt x="15838" y="13768"/>
                  <a:pt x="15577" y="13834"/>
                  <a:pt x="15312" y="13886"/>
                </a:cubicBezTo>
                <a:lnTo>
                  <a:pt x="15049" y="13934"/>
                </a:lnTo>
                <a:cubicBezTo>
                  <a:pt x="15070" y="13892"/>
                  <a:pt x="15091" y="13853"/>
                  <a:pt x="15107" y="13812"/>
                </a:cubicBezTo>
                <a:cubicBezTo>
                  <a:pt x="15592" y="13607"/>
                  <a:pt x="15973" y="13298"/>
                  <a:pt x="16257" y="12921"/>
                </a:cubicBezTo>
                <a:close/>
                <a:moveTo>
                  <a:pt x="10982" y="13969"/>
                </a:moveTo>
                <a:cubicBezTo>
                  <a:pt x="11016" y="14006"/>
                  <a:pt x="11053" y="14039"/>
                  <a:pt x="11090" y="14073"/>
                </a:cubicBezTo>
                <a:cubicBezTo>
                  <a:pt x="10842" y="14050"/>
                  <a:pt x="10591" y="14019"/>
                  <a:pt x="10345" y="13979"/>
                </a:cubicBezTo>
                <a:cubicBezTo>
                  <a:pt x="10527" y="13979"/>
                  <a:pt x="10705" y="13979"/>
                  <a:pt x="10887" y="13975"/>
                </a:cubicBezTo>
                <a:cubicBezTo>
                  <a:pt x="10916" y="13971"/>
                  <a:pt x="10949" y="13971"/>
                  <a:pt x="10982" y="13969"/>
                </a:cubicBezTo>
                <a:close/>
                <a:moveTo>
                  <a:pt x="12941" y="13781"/>
                </a:moveTo>
                <a:cubicBezTo>
                  <a:pt x="13240" y="13952"/>
                  <a:pt x="13585" y="14048"/>
                  <a:pt x="13975" y="14048"/>
                </a:cubicBezTo>
                <a:cubicBezTo>
                  <a:pt x="14127" y="14048"/>
                  <a:pt x="14287" y="14033"/>
                  <a:pt x="14453" y="14002"/>
                </a:cubicBezTo>
                <a:lnTo>
                  <a:pt x="14453" y="14002"/>
                </a:lnTo>
                <a:cubicBezTo>
                  <a:pt x="14449" y="14008"/>
                  <a:pt x="14443" y="14017"/>
                  <a:pt x="14441" y="14021"/>
                </a:cubicBezTo>
                <a:cubicBezTo>
                  <a:pt x="13834" y="14101"/>
                  <a:pt x="13194" y="14142"/>
                  <a:pt x="12541" y="14142"/>
                </a:cubicBezTo>
                <a:cubicBezTo>
                  <a:pt x="12296" y="14142"/>
                  <a:pt x="12049" y="14136"/>
                  <a:pt x="11800" y="14124"/>
                </a:cubicBezTo>
                <a:cubicBezTo>
                  <a:pt x="11707" y="14071"/>
                  <a:pt x="11618" y="14010"/>
                  <a:pt x="11533" y="13944"/>
                </a:cubicBezTo>
                <a:cubicBezTo>
                  <a:pt x="12003" y="13913"/>
                  <a:pt x="12475" y="13857"/>
                  <a:pt x="12941" y="13781"/>
                </a:cubicBezTo>
                <a:close/>
                <a:moveTo>
                  <a:pt x="19408" y="12252"/>
                </a:moveTo>
                <a:cubicBezTo>
                  <a:pt x="19280" y="12613"/>
                  <a:pt x="19118" y="12961"/>
                  <a:pt x="18905" y="13296"/>
                </a:cubicBezTo>
                <a:cubicBezTo>
                  <a:pt x="18708" y="13609"/>
                  <a:pt x="18483" y="13897"/>
                  <a:pt x="18238" y="14162"/>
                </a:cubicBezTo>
                <a:cubicBezTo>
                  <a:pt x="18290" y="13979"/>
                  <a:pt x="18334" y="13795"/>
                  <a:pt x="18363" y="13613"/>
                </a:cubicBezTo>
                <a:cubicBezTo>
                  <a:pt x="18510" y="13358"/>
                  <a:pt x="18638" y="13089"/>
                  <a:pt x="18750" y="12805"/>
                </a:cubicBezTo>
                <a:cubicBezTo>
                  <a:pt x="18978" y="12631"/>
                  <a:pt x="19197" y="12447"/>
                  <a:pt x="19408" y="12252"/>
                </a:cubicBezTo>
                <a:close/>
                <a:moveTo>
                  <a:pt x="17971" y="13333"/>
                </a:moveTo>
                <a:cubicBezTo>
                  <a:pt x="17965" y="13377"/>
                  <a:pt x="17959" y="13420"/>
                  <a:pt x="17953" y="13464"/>
                </a:cubicBezTo>
                <a:cubicBezTo>
                  <a:pt x="17611" y="14033"/>
                  <a:pt x="17174" y="14524"/>
                  <a:pt x="16667" y="14949"/>
                </a:cubicBezTo>
                <a:cubicBezTo>
                  <a:pt x="16731" y="14812"/>
                  <a:pt x="16795" y="14679"/>
                  <a:pt x="16853" y="14547"/>
                </a:cubicBezTo>
                <a:cubicBezTo>
                  <a:pt x="16863" y="14520"/>
                  <a:pt x="16865" y="14497"/>
                  <a:pt x="16868" y="14476"/>
                </a:cubicBezTo>
                <a:cubicBezTo>
                  <a:pt x="17006" y="14234"/>
                  <a:pt x="17131" y="13982"/>
                  <a:pt x="17238" y="13721"/>
                </a:cubicBezTo>
                <a:cubicBezTo>
                  <a:pt x="17489" y="13605"/>
                  <a:pt x="17733" y="13474"/>
                  <a:pt x="17971" y="13333"/>
                </a:cubicBezTo>
                <a:close/>
                <a:moveTo>
                  <a:pt x="17632" y="14605"/>
                </a:moveTo>
                <a:lnTo>
                  <a:pt x="17632" y="14605"/>
                </a:lnTo>
                <a:cubicBezTo>
                  <a:pt x="17598" y="14673"/>
                  <a:pt x="17570" y="14744"/>
                  <a:pt x="17536" y="14814"/>
                </a:cubicBezTo>
                <a:cubicBezTo>
                  <a:pt x="17391" y="14930"/>
                  <a:pt x="17242" y="15042"/>
                  <a:pt x="17091" y="15147"/>
                </a:cubicBezTo>
                <a:lnTo>
                  <a:pt x="17085" y="15141"/>
                </a:lnTo>
                <a:cubicBezTo>
                  <a:pt x="17278" y="14973"/>
                  <a:pt x="17462" y="14795"/>
                  <a:pt x="17632" y="14605"/>
                </a:cubicBezTo>
                <a:close/>
                <a:moveTo>
                  <a:pt x="7156" y="13741"/>
                </a:moveTo>
                <a:cubicBezTo>
                  <a:pt x="7243" y="13754"/>
                  <a:pt x="7330" y="13770"/>
                  <a:pt x="7419" y="13783"/>
                </a:cubicBezTo>
                <a:cubicBezTo>
                  <a:pt x="7715" y="14423"/>
                  <a:pt x="8025" y="15065"/>
                  <a:pt x="8466" y="15593"/>
                </a:cubicBezTo>
                <a:cubicBezTo>
                  <a:pt x="7754" y="15379"/>
                  <a:pt x="7367" y="14611"/>
                  <a:pt x="7156" y="13741"/>
                </a:cubicBezTo>
                <a:close/>
                <a:moveTo>
                  <a:pt x="7916" y="13853"/>
                </a:moveTo>
                <a:lnTo>
                  <a:pt x="7916" y="13853"/>
                </a:lnTo>
                <a:cubicBezTo>
                  <a:pt x="7974" y="13861"/>
                  <a:pt x="8032" y="13866"/>
                  <a:pt x="8092" y="13872"/>
                </a:cubicBezTo>
                <a:cubicBezTo>
                  <a:pt x="8427" y="13988"/>
                  <a:pt x="8769" y="14091"/>
                  <a:pt x="9121" y="14178"/>
                </a:cubicBezTo>
                <a:cubicBezTo>
                  <a:pt x="8930" y="14663"/>
                  <a:pt x="9028" y="15232"/>
                  <a:pt x="9264" y="15781"/>
                </a:cubicBezTo>
                <a:cubicBezTo>
                  <a:pt x="8647" y="15292"/>
                  <a:pt x="8261" y="14580"/>
                  <a:pt x="7916" y="13853"/>
                </a:cubicBezTo>
                <a:close/>
                <a:moveTo>
                  <a:pt x="16671" y="13955"/>
                </a:moveTo>
                <a:cubicBezTo>
                  <a:pt x="16298" y="14700"/>
                  <a:pt x="15791" y="15363"/>
                  <a:pt x="15180" y="15914"/>
                </a:cubicBezTo>
                <a:cubicBezTo>
                  <a:pt x="15074" y="15967"/>
                  <a:pt x="14967" y="16019"/>
                  <a:pt x="14857" y="16069"/>
                </a:cubicBezTo>
                <a:cubicBezTo>
                  <a:pt x="15559" y="15559"/>
                  <a:pt x="16079" y="14851"/>
                  <a:pt x="16389" y="14050"/>
                </a:cubicBezTo>
                <a:cubicBezTo>
                  <a:pt x="16484" y="14019"/>
                  <a:pt x="16578" y="13988"/>
                  <a:pt x="16671" y="13955"/>
                </a:cubicBezTo>
                <a:close/>
                <a:moveTo>
                  <a:pt x="9494" y="14354"/>
                </a:moveTo>
                <a:cubicBezTo>
                  <a:pt x="9641" y="15023"/>
                  <a:pt x="9846" y="15636"/>
                  <a:pt x="10080" y="16139"/>
                </a:cubicBezTo>
                <a:cubicBezTo>
                  <a:pt x="10096" y="16177"/>
                  <a:pt x="10117" y="16210"/>
                  <a:pt x="10136" y="16249"/>
                </a:cubicBezTo>
                <a:cubicBezTo>
                  <a:pt x="10080" y="16228"/>
                  <a:pt x="10022" y="16210"/>
                  <a:pt x="9966" y="16187"/>
                </a:cubicBezTo>
                <a:cubicBezTo>
                  <a:pt x="9949" y="16183"/>
                  <a:pt x="9937" y="16174"/>
                  <a:pt x="9920" y="16168"/>
                </a:cubicBezTo>
                <a:cubicBezTo>
                  <a:pt x="9541" y="15553"/>
                  <a:pt x="9299" y="14872"/>
                  <a:pt x="9494" y="14354"/>
                </a:cubicBezTo>
                <a:close/>
                <a:moveTo>
                  <a:pt x="16957" y="15744"/>
                </a:moveTo>
                <a:lnTo>
                  <a:pt x="16957" y="15744"/>
                </a:lnTo>
                <a:cubicBezTo>
                  <a:pt x="16770" y="15984"/>
                  <a:pt x="16565" y="16212"/>
                  <a:pt x="16344" y="16423"/>
                </a:cubicBezTo>
                <a:cubicBezTo>
                  <a:pt x="16553" y="16218"/>
                  <a:pt x="16743" y="16000"/>
                  <a:pt x="16913" y="15771"/>
                </a:cubicBezTo>
                <a:cubicBezTo>
                  <a:pt x="16928" y="15760"/>
                  <a:pt x="16940" y="15752"/>
                  <a:pt x="16957" y="15744"/>
                </a:cubicBezTo>
                <a:close/>
                <a:moveTo>
                  <a:pt x="5698" y="13903"/>
                </a:moveTo>
                <a:cubicBezTo>
                  <a:pt x="5779" y="14075"/>
                  <a:pt x="5870" y="14240"/>
                  <a:pt x="5973" y="14402"/>
                </a:cubicBezTo>
                <a:cubicBezTo>
                  <a:pt x="6002" y="14447"/>
                  <a:pt x="6040" y="14468"/>
                  <a:pt x="6081" y="14483"/>
                </a:cubicBezTo>
                <a:cubicBezTo>
                  <a:pt x="6193" y="15166"/>
                  <a:pt x="6371" y="15831"/>
                  <a:pt x="6603" y="16460"/>
                </a:cubicBezTo>
                <a:cubicBezTo>
                  <a:pt x="6174" y="16158"/>
                  <a:pt x="5779" y="15810"/>
                  <a:pt x="5425" y="15421"/>
                </a:cubicBezTo>
                <a:cubicBezTo>
                  <a:pt x="5435" y="15381"/>
                  <a:pt x="5435" y="15338"/>
                  <a:pt x="5414" y="15292"/>
                </a:cubicBezTo>
                <a:cubicBezTo>
                  <a:pt x="5246" y="14909"/>
                  <a:pt x="5114" y="14520"/>
                  <a:pt x="5008" y="14122"/>
                </a:cubicBezTo>
                <a:cubicBezTo>
                  <a:pt x="5238" y="14048"/>
                  <a:pt x="5468" y="13975"/>
                  <a:pt x="5698" y="13903"/>
                </a:cubicBezTo>
                <a:close/>
                <a:moveTo>
                  <a:pt x="21434" y="9442"/>
                </a:moveTo>
                <a:cubicBezTo>
                  <a:pt x="21320" y="11445"/>
                  <a:pt x="20477" y="13596"/>
                  <a:pt x="19497" y="14661"/>
                </a:cubicBezTo>
                <a:cubicBezTo>
                  <a:pt x="18766" y="15460"/>
                  <a:pt x="17837" y="16027"/>
                  <a:pt x="16865" y="16495"/>
                </a:cubicBezTo>
                <a:cubicBezTo>
                  <a:pt x="17269" y="16069"/>
                  <a:pt x="17617" y="15593"/>
                  <a:pt x="17878" y="15075"/>
                </a:cubicBezTo>
                <a:cubicBezTo>
                  <a:pt x="18470" y="14582"/>
                  <a:pt x="18988" y="14008"/>
                  <a:pt x="19379" y="13327"/>
                </a:cubicBezTo>
                <a:cubicBezTo>
                  <a:pt x="19690" y="12785"/>
                  <a:pt x="19899" y="12209"/>
                  <a:pt x="20021" y="11621"/>
                </a:cubicBezTo>
                <a:cubicBezTo>
                  <a:pt x="20599" y="10969"/>
                  <a:pt x="21079" y="10231"/>
                  <a:pt x="21434" y="9442"/>
                </a:cubicBezTo>
                <a:close/>
                <a:moveTo>
                  <a:pt x="15903" y="14191"/>
                </a:moveTo>
                <a:cubicBezTo>
                  <a:pt x="15619" y="14814"/>
                  <a:pt x="15167" y="15367"/>
                  <a:pt x="14544" y="15791"/>
                </a:cubicBezTo>
                <a:cubicBezTo>
                  <a:pt x="14502" y="15755"/>
                  <a:pt x="14445" y="15735"/>
                  <a:pt x="14389" y="15735"/>
                </a:cubicBezTo>
                <a:cubicBezTo>
                  <a:pt x="14312" y="15735"/>
                  <a:pt x="14235" y="15773"/>
                  <a:pt x="14194" y="15864"/>
                </a:cubicBezTo>
                <a:cubicBezTo>
                  <a:pt x="14169" y="15926"/>
                  <a:pt x="14138" y="15986"/>
                  <a:pt x="14107" y="16046"/>
                </a:cubicBezTo>
                <a:cubicBezTo>
                  <a:pt x="13441" y="16378"/>
                  <a:pt x="12659" y="16537"/>
                  <a:pt x="11884" y="16537"/>
                </a:cubicBezTo>
                <a:cubicBezTo>
                  <a:pt x="11499" y="16537"/>
                  <a:pt x="11116" y="16498"/>
                  <a:pt x="10748" y="16421"/>
                </a:cubicBezTo>
                <a:cubicBezTo>
                  <a:pt x="10581" y="16187"/>
                  <a:pt x="10436" y="15916"/>
                  <a:pt x="10314" y="15597"/>
                </a:cubicBezTo>
                <a:cubicBezTo>
                  <a:pt x="10177" y="15234"/>
                  <a:pt x="10051" y="14814"/>
                  <a:pt x="9947" y="14352"/>
                </a:cubicBezTo>
                <a:lnTo>
                  <a:pt x="9947" y="14352"/>
                </a:lnTo>
                <a:cubicBezTo>
                  <a:pt x="10572" y="14464"/>
                  <a:pt x="11214" y="14534"/>
                  <a:pt x="11850" y="14561"/>
                </a:cubicBezTo>
                <a:cubicBezTo>
                  <a:pt x="12304" y="14775"/>
                  <a:pt x="12800" y="14891"/>
                  <a:pt x="13270" y="14891"/>
                </a:cubicBezTo>
                <a:cubicBezTo>
                  <a:pt x="13798" y="14891"/>
                  <a:pt x="14293" y="14744"/>
                  <a:pt x="14660" y="14427"/>
                </a:cubicBezTo>
                <a:cubicBezTo>
                  <a:pt x="15085" y="14365"/>
                  <a:pt x="15499" y="14288"/>
                  <a:pt x="15892" y="14195"/>
                </a:cubicBezTo>
                <a:cubicBezTo>
                  <a:pt x="15894" y="14191"/>
                  <a:pt x="15900" y="14191"/>
                  <a:pt x="15903" y="14191"/>
                </a:cubicBezTo>
                <a:close/>
                <a:moveTo>
                  <a:pt x="11212" y="16922"/>
                </a:moveTo>
                <a:cubicBezTo>
                  <a:pt x="11415" y="16944"/>
                  <a:pt x="11621" y="16954"/>
                  <a:pt x="11825" y="16954"/>
                </a:cubicBezTo>
                <a:cubicBezTo>
                  <a:pt x="11971" y="16954"/>
                  <a:pt x="12116" y="16949"/>
                  <a:pt x="12260" y="16939"/>
                </a:cubicBezTo>
                <a:lnTo>
                  <a:pt x="12260" y="16939"/>
                </a:lnTo>
                <a:cubicBezTo>
                  <a:pt x="12032" y="16992"/>
                  <a:pt x="11800" y="17042"/>
                  <a:pt x="11571" y="17086"/>
                </a:cubicBezTo>
                <a:cubicBezTo>
                  <a:pt x="11533" y="17094"/>
                  <a:pt x="11498" y="17098"/>
                  <a:pt x="11461" y="17106"/>
                </a:cubicBezTo>
                <a:cubicBezTo>
                  <a:pt x="11376" y="17052"/>
                  <a:pt x="11293" y="16990"/>
                  <a:pt x="11212" y="16922"/>
                </a:cubicBezTo>
                <a:close/>
                <a:moveTo>
                  <a:pt x="15843" y="16854"/>
                </a:moveTo>
                <a:cubicBezTo>
                  <a:pt x="15739" y="16936"/>
                  <a:pt x="15633" y="17015"/>
                  <a:pt x="15522" y="17094"/>
                </a:cubicBezTo>
                <a:cubicBezTo>
                  <a:pt x="15507" y="17102"/>
                  <a:pt x="15490" y="17106"/>
                  <a:pt x="15474" y="17115"/>
                </a:cubicBezTo>
                <a:cubicBezTo>
                  <a:pt x="15600" y="17032"/>
                  <a:pt x="15724" y="16947"/>
                  <a:pt x="15843" y="16854"/>
                </a:cubicBezTo>
                <a:close/>
                <a:moveTo>
                  <a:pt x="10345" y="16763"/>
                </a:moveTo>
                <a:lnTo>
                  <a:pt x="10345" y="16763"/>
                </a:lnTo>
                <a:cubicBezTo>
                  <a:pt x="10390" y="16775"/>
                  <a:pt x="10434" y="16787"/>
                  <a:pt x="10475" y="16796"/>
                </a:cubicBezTo>
                <a:cubicBezTo>
                  <a:pt x="10591" y="16951"/>
                  <a:pt x="10717" y="17088"/>
                  <a:pt x="10850" y="17210"/>
                </a:cubicBezTo>
                <a:cubicBezTo>
                  <a:pt x="10821" y="17216"/>
                  <a:pt x="10790" y="17218"/>
                  <a:pt x="10759" y="17222"/>
                </a:cubicBezTo>
                <a:cubicBezTo>
                  <a:pt x="10622" y="17086"/>
                  <a:pt x="10483" y="16930"/>
                  <a:pt x="10345" y="16763"/>
                </a:cubicBezTo>
                <a:close/>
                <a:moveTo>
                  <a:pt x="7361" y="15265"/>
                </a:moveTo>
                <a:cubicBezTo>
                  <a:pt x="7697" y="15750"/>
                  <a:pt x="8166" y="16073"/>
                  <a:pt x="8821" y="16073"/>
                </a:cubicBezTo>
                <a:cubicBezTo>
                  <a:pt x="8835" y="16073"/>
                  <a:pt x="8850" y="16073"/>
                  <a:pt x="8864" y="16073"/>
                </a:cubicBezTo>
                <a:cubicBezTo>
                  <a:pt x="8887" y="16073"/>
                  <a:pt x="8912" y="16069"/>
                  <a:pt x="8932" y="16061"/>
                </a:cubicBezTo>
                <a:cubicBezTo>
                  <a:pt x="9121" y="16218"/>
                  <a:pt x="9328" y="16359"/>
                  <a:pt x="9564" y="16473"/>
                </a:cubicBezTo>
                <a:cubicBezTo>
                  <a:pt x="9595" y="16487"/>
                  <a:pt x="9630" y="16504"/>
                  <a:pt x="9668" y="16518"/>
                </a:cubicBezTo>
                <a:cubicBezTo>
                  <a:pt x="9852" y="16802"/>
                  <a:pt x="10055" y="17063"/>
                  <a:pt x="10254" y="17288"/>
                </a:cubicBezTo>
                <a:cubicBezTo>
                  <a:pt x="10061" y="17305"/>
                  <a:pt x="9866" y="17322"/>
                  <a:pt x="9672" y="17330"/>
                </a:cubicBezTo>
                <a:cubicBezTo>
                  <a:pt x="9038" y="17243"/>
                  <a:pt x="8435" y="17046"/>
                  <a:pt x="7901" y="16702"/>
                </a:cubicBezTo>
                <a:cubicBezTo>
                  <a:pt x="7696" y="16257"/>
                  <a:pt x="7510" y="15771"/>
                  <a:pt x="7361" y="15265"/>
                </a:cubicBezTo>
                <a:close/>
                <a:moveTo>
                  <a:pt x="14316" y="17071"/>
                </a:moveTo>
                <a:lnTo>
                  <a:pt x="14316" y="17071"/>
                </a:lnTo>
                <a:cubicBezTo>
                  <a:pt x="14211" y="17170"/>
                  <a:pt x="14097" y="17268"/>
                  <a:pt x="13979" y="17361"/>
                </a:cubicBezTo>
                <a:cubicBezTo>
                  <a:pt x="13840" y="17402"/>
                  <a:pt x="13699" y="17433"/>
                  <a:pt x="13561" y="17458"/>
                </a:cubicBezTo>
                <a:cubicBezTo>
                  <a:pt x="13821" y="17344"/>
                  <a:pt x="14072" y="17212"/>
                  <a:pt x="14316" y="17071"/>
                </a:cubicBezTo>
                <a:close/>
                <a:moveTo>
                  <a:pt x="9067" y="17955"/>
                </a:moveTo>
                <a:lnTo>
                  <a:pt x="9067" y="17955"/>
                </a:lnTo>
                <a:cubicBezTo>
                  <a:pt x="9533" y="18049"/>
                  <a:pt x="10018" y="18096"/>
                  <a:pt x="10518" y="18096"/>
                </a:cubicBezTo>
                <a:cubicBezTo>
                  <a:pt x="10528" y="18096"/>
                  <a:pt x="10539" y="18096"/>
                  <a:pt x="10550" y="18096"/>
                </a:cubicBezTo>
                <a:cubicBezTo>
                  <a:pt x="10755" y="18092"/>
                  <a:pt x="10953" y="18082"/>
                  <a:pt x="11150" y="18067"/>
                </a:cubicBezTo>
                <a:cubicBezTo>
                  <a:pt x="11239" y="18119"/>
                  <a:pt x="11328" y="18164"/>
                  <a:pt x="11419" y="18206"/>
                </a:cubicBezTo>
                <a:cubicBezTo>
                  <a:pt x="11127" y="18280"/>
                  <a:pt x="10830" y="18320"/>
                  <a:pt x="10534" y="18320"/>
                </a:cubicBezTo>
                <a:cubicBezTo>
                  <a:pt x="10027" y="18320"/>
                  <a:pt x="9525" y="18204"/>
                  <a:pt x="9067" y="17955"/>
                </a:cubicBezTo>
                <a:close/>
                <a:moveTo>
                  <a:pt x="13643" y="18396"/>
                </a:moveTo>
                <a:lnTo>
                  <a:pt x="13643" y="18396"/>
                </a:lnTo>
                <a:cubicBezTo>
                  <a:pt x="13155" y="18825"/>
                  <a:pt x="12620" y="19183"/>
                  <a:pt x="12043" y="19442"/>
                </a:cubicBezTo>
                <a:cubicBezTo>
                  <a:pt x="11270" y="19390"/>
                  <a:pt x="10562" y="19216"/>
                  <a:pt x="9941" y="18906"/>
                </a:cubicBezTo>
                <a:lnTo>
                  <a:pt x="9941" y="18906"/>
                </a:lnTo>
                <a:cubicBezTo>
                  <a:pt x="10187" y="18947"/>
                  <a:pt x="10437" y="18967"/>
                  <a:pt x="10690" y="18967"/>
                </a:cubicBezTo>
                <a:cubicBezTo>
                  <a:pt x="11434" y="18967"/>
                  <a:pt x="12196" y="18795"/>
                  <a:pt x="12902" y="18492"/>
                </a:cubicBezTo>
                <a:cubicBezTo>
                  <a:pt x="13148" y="18481"/>
                  <a:pt x="13397" y="18450"/>
                  <a:pt x="13643" y="18396"/>
                </a:cubicBezTo>
                <a:close/>
                <a:moveTo>
                  <a:pt x="19673" y="15087"/>
                </a:moveTo>
                <a:cubicBezTo>
                  <a:pt x="19232" y="17481"/>
                  <a:pt x="16540" y="18883"/>
                  <a:pt x="14103" y="19314"/>
                </a:cubicBezTo>
                <a:lnTo>
                  <a:pt x="14103" y="19314"/>
                </a:lnTo>
                <a:cubicBezTo>
                  <a:pt x="14246" y="19218"/>
                  <a:pt x="14387" y="19121"/>
                  <a:pt x="14521" y="19011"/>
                </a:cubicBezTo>
                <a:cubicBezTo>
                  <a:pt x="14693" y="18875"/>
                  <a:pt x="14552" y="18636"/>
                  <a:pt x="14380" y="18636"/>
                </a:cubicBezTo>
                <a:cubicBezTo>
                  <a:pt x="14339" y="18636"/>
                  <a:pt x="14295" y="18650"/>
                  <a:pt x="14254" y="18682"/>
                </a:cubicBezTo>
                <a:cubicBezTo>
                  <a:pt x="13873" y="18987"/>
                  <a:pt x="13457" y="19237"/>
                  <a:pt x="13020" y="19444"/>
                </a:cubicBezTo>
                <a:cubicBezTo>
                  <a:pt x="12995" y="19446"/>
                  <a:pt x="12972" y="19446"/>
                  <a:pt x="12950" y="19448"/>
                </a:cubicBezTo>
                <a:cubicBezTo>
                  <a:pt x="13532" y="19084"/>
                  <a:pt x="14068" y="18628"/>
                  <a:pt x="14548" y="18111"/>
                </a:cubicBezTo>
                <a:cubicBezTo>
                  <a:pt x="14931" y="17951"/>
                  <a:pt x="15302" y="17754"/>
                  <a:pt x="15640" y="17529"/>
                </a:cubicBezTo>
                <a:cubicBezTo>
                  <a:pt x="15664" y="17510"/>
                  <a:pt x="15691" y="17491"/>
                  <a:pt x="15714" y="17475"/>
                </a:cubicBezTo>
                <a:cubicBezTo>
                  <a:pt x="15869" y="17407"/>
                  <a:pt x="16019" y="17340"/>
                  <a:pt x="16161" y="17280"/>
                </a:cubicBezTo>
                <a:cubicBezTo>
                  <a:pt x="17443" y="16723"/>
                  <a:pt x="18698" y="16069"/>
                  <a:pt x="19673" y="15087"/>
                </a:cubicBezTo>
                <a:close/>
                <a:moveTo>
                  <a:pt x="3820" y="13785"/>
                </a:moveTo>
                <a:lnTo>
                  <a:pt x="3820" y="13785"/>
                </a:lnTo>
                <a:cubicBezTo>
                  <a:pt x="3840" y="13830"/>
                  <a:pt x="3863" y="13876"/>
                  <a:pt x="3884" y="13919"/>
                </a:cubicBezTo>
                <a:cubicBezTo>
                  <a:pt x="3903" y="14215"/>
                  <a:pt x="3929" y="14510"/>
                  <a:pt x="3973" y="14797"/>
                </a:cubicBezTo>
                <a:cubicBezTo>
                  <a:pt x="3991" y="14916"/>
                  <a:pt x="4081" y="14970"/>
                  <a:pt x="4173" y="14970"/>
                </a:cubicBezTo>
                <a:cubicBezTo>
                  <a:pt x="4279" y="14970"/>
                  <a:pt x="4387" y="14898"/>
                  <a:pt x="4389" y="14773"/>
                </a:cubicBezTo>
                <a:cubicBezTo>
                  <a:pt x="4503" y="14942"/>
                  <a:pt x="4627" y="15108"/>
                  <a:pt x="4754" y="15270"/>
                </a:cubicBezTo>
                <a:cubicBezTo>
                  <a:pt x="5141" y="15911"/>
                  <a:pt x="5630" y="16481"/>
                  <a:pt x="6274" y="16920"/>
                </a:cubicBezTo>
                <a:cubicBezTo>
                  <a:pt x="6462" y="17050"/>
                  <a:pt x="6659" y="17160"/>
                  <a:pt x="6864" y="17257"/>
                </a:cubicBezTo>
                <a:cubicBezTo>
                  <a:pt x="6876" y="17291"/>
                  <a:pt x="6886" y="17324"/>
                  <a:pt x="6897" y="17357"/>
                </a:cubicBezTo>
                <a:cubicBezTo>
                  <a:pt x="7205" y="18216"/>
                  <a:pt x="7682" y="19071"/>
                  <a:pt x="8367" y="19678"/>
                </a:cubicBezTo>
                <a:cubicBezTo>
                  <a:pt x="7048" y="19332"/>
                  <a:pt x="5826" y="18599"/>
                  <a:pt x="4801" y="17678"/>
                </a:cubicBezTo>
                <a:cubicBezTo>
                  <a:pt x="4431" y="17158"/>
                  <a:pt x="4143" y="16558"/>
                  <a:pt x="3967" y="15872"/>
                </a:cubicBezTo>
                <a:cubicBezTo>
                  <a:pt x="3791" y="15187"/>
                  <a:pt x="3758" y="14485"/>
                  <a:pt x="3820" y="13785"/>
                </a:cubicBezTo>
                <a:close/>
                <a:moveTo>
                  <a:pt x="7526" y="17510"/>
                </a:moveTo>
                <a:lnTo>
                  <a:pt x="7526" y="17510"/>
                </a:lnTo>
                <a:cubicBezTo>
                  <a:pt x="7549" y="17518"/>
                  <a:pt x="7574" y="17522"/>
                  <a:pt x="7597" y="17531"/>
                </a:cubicBezTo>
                <a:cubicBezTo>
                  <a:pt x="7854" y="17860"/>
                  <a:pt x="8143" y="18127"/>
                  <a:pt x="8464" y="18336"/>
                </a:cubicBezTo>
                <a:cubicBezTo>
                  <a:pt x="9166" y="19086"/>
                  <a:pt x="10080" y="19550"/>
                  <a:pt x="11134" y="19757"/>
                </a:cubicBezTo>
                <a:cubicBezTo>
                  <a:pt x="10755" y="19851"/>
                  <a:pt x="10359" y="19903"/>
                  <a:pt x="9949" y="19903"/>
                </a:cubicBezTo>
                <a:cubicBezTo>
                  <a:pt x="9830" y="19903"/>
                  <a:pt x="9709" y="19898"/>
                  <a:pt x="9587" y="19889"/>
                </a:cubicBezTo>
                <a:cubicBezTo>
                  <a:pt x="9533" y="19883"/>
                  <a:pt x="9473" y="19877"/>
                  <a:pt x="9413" y="19869"/>
                </a:cubicBezTo>
                <a:cubicBezTo>
                  <a:pt x="8736" y="19568"/>
                  <a:pt x="8232" y="19030"/>
                  <a:pt x="7854" y="18403"/>
                </a:cubicBezTo>
                <a:cubicBezTo>
                  <a:pt x="7926" y="18334"/>
                  <a:pt x="7961" y="18220"/>
                  <a:pt x="7891" y="18113"/>
                </a:cubicBezTo>
                <a:cubicBezTo>
                  <a:pt x="7762" y="17922"/>
                  <a:pt x="7642" y="17717"/>
                  <a:pt x="7526" y="17510"/>
                </a:cubicBezTo>
                <a:close/>
                <a:moveTo>
                  <a:pt x="18628" y="17692"/>
                </a:moveTo>
                <a:lnTo>
                  <a:pt x="18628" y="17692"/>
                </a:lnTo>
                <a:cubicBezTo>
                  <a:pt x="16785" y="19649"/>
                  <a:pt x="14335" y="20988"/>
                  <a:pt x="11605" y="20988"/>
                </a:cubicBezTo>
                <a:cubicBezTo>
                  <a:pt x="11457" y="20988"/>
                  <a:pt x="11308" y="20984"/>
                  <a:pt x="11158" y="20977"/>
                </a:cubicBezTo>
                <a:cubicBezTo>
                  <a:pt x="10086" y="20919"/>
                  <a:pt x="9046" y="20685"/>
                  <a:pt x="8054" y="20306"/>
                </a:cubicBezTo>
                <a:lnTo>
                  <a:pt x="8054" y="20306"/>
                </a:lnTo>
                <a:cubicBezTo>
                  <a:pt x="8670" y="20465"/>
                  <a:pt x="9310" y="20545"/>
                  <a:pt x="9951" y="20545"/>
                </a:cubicBezTo>
                <a:cubicBezTo>
                  <a:pt x="10082" y="20545"/>
                  <a:pt x="10214" y="20542"/>
                  <a:pt x="10345" y="20535"/>
                </a:cubicBezTo>
                <a:cubicBezTo>
                  <a:pt x="10452" y="20545"/>
                  <a:pt x="10559" y="20549"/>
                  <a:pt x="10666" y="20549"/>
                </a:cubicBezTo>
                <a:cubicBezTo>
                  <a:pt x="11613" y="20549"/>
                  <a:pt x="12563" y="20212"/>
                  <a:pt x="13424" y="19829"/>
                </a:cubicBezTo>
                <a:cubicBezTo>
                  <a:pt x="15242" y="19645"/>
                  <a:pt x="17275" y="18935"/>
                  <a:pt x="18628" y="17692"/>
                </a:cubicBezTo>
                <a:close/>
                <a:moveTo>
                  <a:pt x="11643" y="0"/>
                </a:moveTo>
                <a:cubicBezTo>
                  <a:pt x="10195" y="0"/>
                  <a:pt x="8767" y="358"/>
                  <a:pt x="7566" y="1118"/>
                </a:cubicBezTo>
                <a:cubicBezTo>
                  <a:pt x="6365" y="1878"/>
                  <a:pt x="5406" y="2934"/>
                  <a:pt x="4623" y="4118"/>
                </a:cubicBezTo>
                <a:cubicBezTo>
                  <a:pt x="2689" y="6390"/>
                  <a:pt x="1594" y="9268"/>
                  <a:pt x="1604" y="12221"/>
                </a:cubicBezTo>
                <a:cubicBezTo>
                  <a:pt x="1590" y="12602"/>
                  <a:pt x="1606" y="12977"/>
                  <a:pt x="1662" y="13348"/>
                </a:cubicBezTo>
                <a:cubicBezTo>
                  <a:pt x="1716" y="13895"/>
                  <a:pt x="1809" y="14443"/>
                  <a:pt x="1944" y="14986"/>
                </a:cubicBezTo>
                <a:cubicBezTo>
                  <a:pt x="1972" y="15103"/>
                  <a:pt x="2070" y="15156"/>
                  <a:pt x="2164" y="15156"/>
                </a:cubicBezTo>
                <a:cubicBezTo>
                  <a:pt x="2284" y="15156"/>
                  <a:pt x="2399" y="15071"/>
                  <a:pt x="2362" y="14922"/>
                </a:cubicBezTo>
                <a:cubicBezTo>
                  <a:pt x="2248" y="14454"/>
                  <a:pt x="2165" y="13982"/>
                  <a:pt x="2111" y="13511"/>
                </a:cubicBezTo>
                <a:cubicBezTo>
                  <a:pt x="2109" y="13503"/>
                  <a:pt x="2113" y="13499"/>
                  <a:pt x="2111" y="13493"/>
                </a:cubicBezTo>
                <a:cubicBezTo>
                  <a:pt x="2101" y="13443"/>
                  <a:pt x="2097" y="13395"/>
                  <a:pt x="2091" y="13346"/>
                </a:cubicBezTo>
                <a:cubicBezTo>
                  <a:pt x="2047" y="12930"/>
                  <a:pt x="2035" y="12515"/>
                  <a:pt x="2037" y="12101"/>
                </a:cubicBezTo>
                <a:cubicBezTo>
                  <a:pt x="2128" y="10552"/>
                  <a:pt x="2741" y="8966"/>
                  <a:pt x="3304" y="7593"/>
                </a:cubicBezTo>
                <a:cubicBezTo>
                  <a:pt x="3747" y="6516"/>
                  <a:pt x="4271" y="5431"/>
                  <a:pt x="4915" y="4437"/>
                </a:cubicBezTo>
                <a:cubicBezTo>
                  <a:pt x="5174" y="4131"/>
                  <a:pt x="5445" y="3827"/>
                  <a:pt x="5737" y="3541"/>
                </a:cubicBezTo>
                <a:cubicBezTo>
                  <a:pt x="6944" y="2354"/>
                  <a:pt x="8478" y="1407"/>
                  <a:pt x="10206" y="1407"/>
                </a:cubicBezTo>
                <a:cubicBezTo>
                  <a:pt x="10281" y="1407"/>
                  <a:pt x="10356" y="1408"/>
                  <a:pt x="10432" y="1412"/>
                </a:cubicBezTo>
                <a:cubicBezTo>
                  <a:pt x="11666" y="1472"/>
                  <a:pt x="12788" y="1971"/>
                  <a:pt x="13809" y="2640"/>
                </a:cubicBezTo>
                <a:cubicBezTo>
                  <a:pt x="13274" y="2472"/>
                  <a:pt x="12717" y="2383"/>
                  <a:pt x="12150" y="2383"/>
                </a:cubicBezTo>
                <a:cubicBezTo>
                  <a:pt x="11244" y="2383"/>
                  <a:pt x="10312" y="2611"/>
                  <a:pt x="9402" y="3116"/>
                </a:cubicBezTo>
                <a:cubicBezTo>
                  <a:pt x="9168" y="3232"/>
                  <a:pt x="8945" y="3375"/>
                  <a:pt x="8734" y="3532"/>
                </a:cubicBezTo>
                <a:cubicBezTo>
                  <a:pt x="6986" y="4736"/>
                  <a:pt x="5648" y="6556"/>
                  <a:pt x="4923" y="8585"/>
                </a:cubicBezTo>
                <a:cubicBezTo>
                  <a:pt x="4691" y="9080"/>
                  <a:pt x="4495" y="9598"/>
                  <a:pt x="4337" y="10126"/>
                </a:cubicBezTo>
                <a:cubicBezTo>
                  <a:pt x="4292" y="10254"/>
                  <a:pt x="4244" y="10378"/>
                  <a:pt x="4201" y="10496"/>
                </a:cubicBezTo>
                <a:cubicBezTo>
                  <a:pt x="4060" y="10871"/>
                  <a:pt x="3932" y="11254"/>
                  <a:pt x="3816" y="11646"/>
                </a:cubicBezTo>
                <a:cubicBezTo>
                  <a:pt x="3739" y="11372"/>
                  <a:pt x="3666" y="11101"/>
                  <a:pt x="3592" y="10840"/>
                </a:cubicBezTo>
                <a:cubicBezTo>
                  <a:pt x="3560" y="10726"/>
                  <a:pt x="3460" y="10675"/>
                  <a:pt x="3365" y="10675"/>
                </a:cubicBezTo>
                <a:cubicBezTo>
                  <a:pt x="3244" y="10675"/>
                  <a:pt x="3131" y="10758"/>
                  <a:pt x="3174" y="10904"/>
                </a:cubicBezTo>
                <a:cubicBezTo>
                  <a:pt x="3227" y="11089"/>
                  <a:pt x="3279" y="11277"/>
                  <a:pt x="3331" y="11468"/>
                </a:cubicBezTo>
                <a:cubicBezTo>
                  <a:pt x="3319" y="11466"/>
                  <a:pt x="3306" y="11465"/>
                  <a:pt x="3293" y="11465"/>
                </a:cubicBezTo>
                <a:cubicBezTo>
                  <a:pt x="3174" y="11465"/>
                  <a:pt x="3059" y="11552"/>
                  <a:pt x="3091" y="11700"/>
                </a:cubicBezTo>
                <a:cubicBezTo>
                  <a:pt x="3188" y="12159"/>
                  <a:pt x="3321" y="12611"/>
                  <a:pt x="3486" y="13041"/>
                </a:cubicBezTo>
                <a:cubicBezTo>
                  <a:pt x="3304" y="14118"/>
                  <a:pt x="3304" y="15214"/>
                  <a:pt x="3635" y="16270"/>
                </a:cubicBezTo>
                <a:cubicBezTo>
                  <a:pt x="3673" y="16386"/>
                  <a:pt x="3714" y="16497"/>
                  <a:pt x="3758" y="16609"/>
                </a:cubicBezTo>
                <a:cubicBezTo>
                  <a:pt x="3660" y="16493"/>
                  <a:pt x="3563" y="16371"/>
                  <a:pt x="3470" y="16253"/>
                </a:cubicBezTo>
                <a:cubicBezTo>
                  <a:pt x="3426" y="16196"/>
                  <a:pt x="3372" y="16173"/>
                  <a:pt x="3318" y="16173"/>
                </a:cubicBezTo>
                <a:cubicBezTo>
                  <a:pt x="3167" y="16173"/>
                  <a:pt x="3020" y="16361"/>
                  <a:pt x="3143" y="16518"/>
                </a:cubicBezTo>
                <a:cubicBezTo>
                  <a:pt x="3546" y="17046"/>
                  <a:pt x="4008" y="17549"/>
                  <a:pt x="4520" y="18007"/>
                </a:cubicBezTo>
                <a:cubicBezTo>
                  <a:pt x="4696" y="18243"/>
                  <a:pt x="4884" y="18463"/>
                  <a:pt x="5089" y="18668"/>
                </a:cubicBezTo>
                <a:cubicBezTo>
                  <a:pt x="3051" y="17146"/>
                  <a:pt x="1416" y="15027"/>
                  <a:pt x="457" y="12770"/>
                </a:cubicBezTo>
                <a:cubicBezTo>
                  <a:pt x="420" y="12683"/>
                  <a:pt x="350" y="12647"/>
                  <a:pt x="278" y="12647"/>
                </a:cubicBezTo>
                <a:cubicBezTo>
                  <a:pt x="142" y="12647"/>
                  <a:pt x="1" y="12777"/>
                  <a:pt x="70" y="12942"/>
                </a:cubicBezTo>
                <a:cubicBezTo>
                  <a:pt x="1973" y="17436"/>
                  <a:pt x="6532" y="21418"/>
                  <a:pt x="11603" y="21418"/>
                </a:cubicBezTo>
                <a:cubicBezTo>
                  <a:pt x="11700" y="21418"/>
                  <a:pt x="11798" y="21416"/>
                  <a:pt x="11896" y="21413"/>
                </a:cubicBezTo>
                <a:cubicBezTo>
                  <a:pt x="15060" y="21310"/>
                  <a:pt x="17787" y="19519"/>
                  <a:pt x="19704" y="17096"/>
                </a:cubicBezTo>
                <a:cubicBezTo>
                  <a:pt x="20713" y="15822"/>
                  <a:pt x="21523" y="14394"/>
                  <a:pt x="22247" y="12946"/>
                </a:cubicBezTo>
                <a:cubicBezTo>
                  <a:pt x="22852" y="11735"/>
                  <a:pt x="23334" y="10436"/>
                  <a:pt x="23049" y="9070"/>
                </a:cubicBezTo>
                <a:cubicBezTo>
                  <a:pt x="23024" y="8952"/>
                  <a:pt x="22928" y="8898"/>
                  <a:pt x="22834" y="8898"/>
                </a:cubicBezTo>
                <a:cubicBezTo>
                  <a:pt x="22715" y="8898"/>
                  <a:pt x="22598" y="8984"/>
                  <a:pt x="22630" y="9134"/>
                </a:cubicBezTo>
                <a:cubicBezTo>
                  <a:pt x="22922" y="10527"/>
                  <a:pt x="22351" y="11836"/>
                  <a:pt x="21721" y="13050"/>
                </a:cubicBezTo>
                <a:cubicBezTo>
                  <a:pt x="21069" y="14309"/>
                  <a:pt x="20361" y="15549"/>
                  <a:pt x="19497" y="16673"/>
                </a:cubicBezTo>
                <a:lnTo>
                  <a:pt x="19497" y="16673"/>
                </a:lnTo>
                <a:cubicBezTo>
                  <a:pt x="19860" y="16104"/>
                  <a:pt x="20096" y="15462"/>
                  <a:pt x="20154" y="14741"/>
                </a:cubicBezTo>
                <a:cubicBezTo>
                  <a:pt x="20158" y="14683"/>
                  <a:pt x="20139" y="14640"/>
                  <a:pt x="20112" y="14603"/>
                </a:cubicBezTo>
                <a:cubicBezTo>
                  <a:pt x="20247" y="14435"/>
                  <a:pt x="20375" y="14261"/>
                  <a:pt x="20495" y="14075"/>
                </a:cubicBezTo>
                <a:cubicBezTo>
                  <a:pt x="21371" y="12718"/>
                  <a:pt x="21997" y="10428"/>
                  <a:pt x="21812" y="8436"/>
                </a:cubicBezTo>
                <a:cubicBezTo>
                  <a:pt x="22107" y="7438"/>
                  <a:pt x="22200" y="6392"/>
                  <a:pt x="22032" y="5351"/>
                </a:cubicBezTo>
                <a:cubicBezTo>
                  <a:pt x="22013" y="5232"/>
                  <a:pt x="21921" y="5178"/>
                  <a:pt x="21828" y="5178"/>
                </a:cubicBezTo>
                <a:cubicBezTo>
                  <a:pt x="21710" y="5178"/>
                  <a:pt x="21591" y="5264"/>
                  <a:pt x="21614" y="5415"/>
                </a:cubicBezTo>
                <a:cubicBezTo>
                  <a:pt x="21719" y="6071"/>
                  <a:pt x="21717" y="6730"/>
                  <a:pt x="21624" y="7365"/>
                </a:cubicBezTo>
                <a:cubicBezTo>
                  <a:pt x="21282" y="6111"/>
                  <a:pt x="20512" y="5102"/>
                  <a:pt x="19145" y="4725"/>
                </a:cubicBezTo>
                <a:cubicBezTo>
                  <a:pt x="19203" y="4671"/>
                  <a:pt x="19232" y="4591"/>
                  <a:pt x="19191" y="4497"/>
                </a:cubicBezTo>
                <a:cubicBezTo>
                  <a:pt x="17948" y="1648"/>
                  <a:pt x="14750" y="0"/>
                  <a:pt x="1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43" name="Google Shape;1943;p61"/>
          <p:cNvSpPr txBox="1">
            <a:spLocks noGrp="1"/>
          </p:cNvSpPr>
          <p:nvPr>
            <p:ph type="title"/>
          </p:nvPr>
        </p:nvSpPr>
        <p:spPr>
          <a:xfrm>
            <a:off x="2935783" y="1110706"/>
            <a:ext cx="385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Thanks for listening!</a:t>
            </a:r>
            <a:endParaRPr dirty="0"/>
          </a:p>
        </p:txBody>
      </p:sp>
      <p:sp>
        <p:nvSpPr>
          <p:cNvPr id="1945" name="Google Shape;1945;p61"/>
          <p:cNvSpPr txBox="1">
            <a:spLocks noGrp="1"/>
          </p:cNvSpPr>
          <p:nvPr>
            <p:ph type="subTitle" idx="1"/>
          </p:nvPr>
        </p:nvSpPr>
        <p:spPr>
          <a:xfrm rot="595">
            <a:off x="2592239" y="2224741"/>
            <a:ext cx="3467100" cy="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2500" b="1" dirty="0" smtClean="0">
                <a:solidFill>
                  <a:srgbClr val="F7645D"/>
                </a:solidFill>
              </a:rPr>
              <a:t>Homework: </a:t>
            </a:r>
            <a:endParaRPr lang="en-GB" sz="2500" b="1" dirty="0">
              <a:solidFill>
                <a:srgbClr val="F7645D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en-GB" sz="2000" dirty="0" smtClean="0">
                <a:solidFill>
                  <a:srgbClr val="F7645D"/>
                </a:solidFill>
              </a:rPr>
              <a:t>Finish your talk about festival and </a:t>
            </a:r>
            <a:r>
              <a:rPr lang="en-GB" sz="2000" smtClean="0">
                <a:solidFill>
                  <a:srgbClr val="F7645D"/>
                </a:solidFill>
              </a:rPr>
              <a:t>their symbols.</a:t>
            </a:r>
            <a:endParaRPr lang="en-GB" sz="2000" dirty="0" smtClean="0">
              <a:solidFill>
                <a:srgbClr val="F7645D"/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Tx/>
              <a:buChar char="-"/>
            </a:pPr>
            <a:r>
              <a:rPr lang="en-US" sz="2000" dirty="0" smtClean="0">
                <a:solidFill>
                  <a:srgbClr val="F7645D"/>
                </a:solidFill>
              </a:rPr>
              <a:t>P</a:t>
            </a:r>
            <a:r>
              <a:rPr lang="en-GB" sz="2000" dirty="0" smtClean="0">
                <a:solidFill>
                  <a:srgbClr val="F7645D"/>
                </a:solidFill>
              </a:rPr>
              <a:t>repare for the next lesson.</a:t>
            </a:r>
            <a:endParaRPr lang="en-GB" sz="2000" dirty="0" smtClean="0">
              <a:solidFill>
                <a:srgbClr val="F7645D"/>
              </a:solidFill>
            </a:endParaRPr>
          </a:p>
        </p:txBody>
      </p:sp>
      <p:grpSp>
        <p:nvGrpSpPr>
          <p:cNvPr id="1946" name="Google Shape;1946;p61"/>
          <p:cNvGrpSpPr/>
          <p:nvPr/>
        </p:nvGrpSpPr>
        <p:grpSpPr>
          <a:xfrm>
            <a:off x="-416229" y="1127965"/>
            <a:ext cx="2144055" cy="4200341"/>
            <a:chOff x="-43350" y="3014939"/>
            <a:chExt cx="804161" cy="1575344"/>
          </a:xfrm>
        </p:grpSpPr>
        <p:sp>
          <p:nvSpPr>
            <p:cNvPr id="1947" name="Google Shape;1947;p61"/>
            <p:cNvSpPr/>
            <p:nvPr/>
          </p:nvSpPr>
          <p:spPr>
            <a:xfrm>
              <a:off x="330239" y="3014939"/>
              <a:ext cx="128851" cy="163661"/>
            </a:xfrm>
            <a:custGeom>
              <a:avLst/>
              <a:gdLst/>
              <a:ahLst/>
              <a:cxnLst/>
              <a:rect l="l" t="t" r="r" b="b"/>
              <a:pathLst>
                <a:path w="3188" h="4049" extrusionOk="0">
                  <a:moveTo>
                    <a:pt x="1479" y="0"/>
                  </a:moveTo>
                  <a:cubicBezTo>
                    <a:pt x="1476" y="0"/>
                    <a:pt x="1472" y="0"/>
                    <a:pt x="1469" y="1"/>
                  </a:cubicBezTo>
                  <a:cubicBezTo>
                    <a:pt x="985" y="34"/>
                    <a:pt x="1260" y="3295"/>
                    <a:pt x="1260" y="3295"/>
                  </a:cubicBezTo>
                  <a:cubicBezTo>
                    <a:pt x="1260" y="3295"/>
                    <a:pt x="895" y="1703"/>
                    <a:pt x="466" y="1703"/>
                  </a:cubicBezTo>
                  <a:cubicBezTo>
                    <a:pt x="419" y="1703"/>
                    <a:pt x="370" y="1722"/>
                    <a:pt x="322" y="1765"/>
                  </a:cubicBezTo>
                  <a:cubicBezTo>
                    <a:pt x="1" y="2047"/>
                    <a:pt x="485" y="3248"/>
                    <a:pt x="860" y="4049"/>
                  </a:cubicBezTo>
                  <a:cubicBezTo>
                    <a:pt x="883" y="4047"/>
                    <a:pt x="908" y="4043"/>
                    <a:pt x="931" y="4039"/>
                  </a:cubicBezTo>
                  <a:cubicBezTo>
                    <a:pt x="1036" y="4024"/>
                    <a:pt x="1138" y="4012"/>
                    <a:pt x="1241" y="4003"/>
                  </a:cubicBezTo>
                  <a:cubicBezTo>
                    <a:pt x="1359" y="3993"/>
                    <a:pt x="1479" y="3991"/>
                    <a:pt x="1604" y="3991"/>
                  </a:cubicBezTo>
                  <a:cubicBezTo>
                    <a:pt x="1666" y="3991"/>
                    <a:pt x="1728" y="3993"/>
                    <a:pt x="1790" y="3995"/>
                  </a:cubicBezTo>
                  <a:cubicBezTo>
                    <a:pt x="1892" y="3999"/>
                    <a:pt x="1991" y="4005"/>
                    <a:pt x="2090" y="4016"/>
                  </a:cubicBezTo>
                  <a:cubicBezTo>
                    <a:pt x="2161" y="4024"/>
                    <a:pt x="2233" y="4034"/>
                    <a:pt x="2299" y="4045"/>
                  </a:cubicBezTo>
                  <a:cubicBezTo>
                    <a:pt x="2869" y="2931"/>
                    <a:pt x="3188" y="1055"/>
                    <a:pt x="2825" y="947"/>
                  </a:cubicBezTo>
                  <a:cubicBezTo>
                    <a:pt x="2798" y="939"/>
                    <a:pt x="2772" y="935"/>
                    <a:pt x="2746" y="935"/>
                  </a:cubicBezTo>
                  <a:cubicBezTo>
                    <a:pt x="2243" y="935"/>
                    <a:pt x="1989" y="2419"/>
                    <a:pt x="1989" y="2419"/>
                  </a:cubicBezTo>
                  <a:cubicBezTo>
                    <a:pt x="1989" y="2419"/>
                    <a:pt x="1954" y="0"/>
                    <a:pt x="1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8" name="Google Shape;1948;p61"/>
            <p:cNvSpPr/>
            <p:nvPr/>
          </p:nvSpPr>
          <p:spPr>
            <a:xfrm>
              <a:off x="398466" y="3177140"/>
              <a:ext cx="147766" cy="1389801"/>
            </a:xfrm>
            <a:custGeom>
              <a:avLst/>
              <a:gdLst/>
              <a:ahLst/>
              <a:cxnLst/>
              <a:rect l="l" t="t" r="r" b="b"/>
              <a:pathLst>
                <a:path w="3656" h="34384" extrusionOk="0">
                  <a:moveTo>
                    <a:pt x="402" y="1"/>
                  </a:moveTo>
                  <a:lnTo>
                    <a:pt x="402" y="1"/>
                  </a:lnTo>
                  <a:cubicBezTo>
                    <a:pt x="713" y="1142"/>
                    <a:pt x="903" y="2366"/>
                    <a:pt x="1079" y="3533"/>
                  </a:cubicBezTo>
                  <a:cubicBezTo>
                    <a:pt x="1752" y="7986"/>
                    <a:pt x="1860" y="12583"/>
                    <a:pt x="1715" y="17109"/>
                  </a:cubicBezTo>
                  <a:cubicBezTo>
                    <a:pt x="1533" y="22781"/>
                    <a:pt x="903" y="28416"/>
                    <a:pt x="1" y="33963"/>
                  </a:cubicBezTo>
                  <a:lnTo>
                    <a:pt x="71" y="34384"/>
                  </a:lnTo>
                  <a:lnTo>
                    <a:pt x="1701" y="34384"/>
                  </a:lnTo>
                  <a:cubicBezTo>
                    <a:pt x="2662" y="28602"/>
                    <a:pt x="3324" y="22729"/>
                    <a:pt x="3513" y="16809"/>
                  </a:cubicBezTo>
                  <a:cubicBezTo>
                    <a:pt x="3655" y="12268"/>
                    <a:pt x="3527" y="7652"/>
                    <a:pt x="2835" y="3190"/>
                  </a:cubicBezTo>
                  <a:cubicBezTo>
                    <a:pt x="2713" y="2405"/>
                    <a:pt x="2585" y="1593"/>
                    <a:pt x="2413" y="802"/>
                  </a:cubicBezTo>
                  <a:cubicBezTo>
                    <a:pt x="1893" y="402"/>
                    <a:pt x="1295" y="135"/>
                    <a:pt x="611" y="30"/>
                  </a:cubicBezTo>
                  <a:cubicBezTo>
                    <a:pt x="541" y="19"/>
                    <a:pt x="473" y="9"/>
                    <a:pt x="4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9" name="Google Shape;1949;p61"/>
            <p:cNvSpPr/>
            <p:nvPr/>
          </p:nvSpPr>
          <p:spPr>
            <a:xfrm>
              <a:off x="167150" y="3231463"/>
              <a:ext cx="103226" cy="574813"/>
            </a:xfrm>
            <a:custGeom>
              <a:avLst/>
              <a:gdLst/>
              <a:ahLst/>
              <a:cxnLst/>
              <a:rect l="l" t="t" r="r" b="b"/>
              <a:pathLst>
                <a:path w="2554" h="14221" extrusionOk="0">
                  <a:moveTo>
                    <a:pt x="2553" y="1"/>
                  </a:moveTo>
                  <a:cubicBezTo>
                    <a:pt x="640" y="2103"/>
                    <a:pt x="0" y="6389"/>
                    <a:pt x="4" y="11199"/>
                  </a:cubicBezTo>
                  <a:cubicBezTo>
                    <a:pt x="66" y="11141"/>
                    <a:pt x="135" y="11104"/>
                    <a:pt x="217" y="11102"/>
                  </a:cubicBezTo>
                  <a:cubicBezTo>
                    <a:pt x="219" y="11102"/>
                    <a:pt x="221" y="11102"/>
                    <a:pt x="223" y="11102"/>
                  </a:cubicBezTo>
                  <a:cubicBezTo>
                    <a:pt x="553" y="11102"/>
                    <a:pt x="568" y="12596"/>
                    <a:pt x="294" y="13823"/>
                  </a:cubicBezTo>
                  <a:cubicBezTo>
                    <a:pt x="456" y="13825"/>
                    <a:pt x="611" y="13844"/>
                    <a:pt x="760" y="13877"/>
                  </a:cubicBezTo>
                  <a:cubicBezTo>
                    <a:pt x="888" y="13906"/>
                    <a:pt x="1013" y="13947"/>
                    <a:pt x="1133" y="14001"/>
                  </a:cubicBezTo>
                  <a:cubicBezTo>
                    <a:pt x="1267" y="14061"/>
                    <a:pt x="1394" y="14136"/>
                    <a:pt x="1512" y="14221"/>
                  </a:cubicBezTo>
                  <a:cubicBezTo>
                    <a:pt x="1437" y="10199"/>
                    <a:pt x="1590" y="6136"/>
                    <a:pt x="2185" y="2192"/>
                  </a:cubicBezTo>
                  <a:cubicBezTo>
                    <a:pt x="2294" y="1473"/>
                    <a:pt x="2408" y="730"/>
                    <a:pt x="25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0" name="Google Shape;1950;p61"/>
            <p:cNvSpPr/>
            <p:nvPr/>
          </p:nvSpPr>
          <p:spPr>
            <a:xfrm>
              <a:off x="481163" y="3222328"/>
              <a:ext cx="279649" cy="1344612"/>
            </a:xfrm>
            <a:custGeom>
              <a:avLst/>
              <a:gdLst/>
              <a:ahLst/>
              <a:cxnLst/>
              <a:rect l="l" t="t" r="r" b="b"/>
              <a:pathLst>
                <a:path w="6919" h="33266" extrusionOk="0">
                  <a:moveTo>
                    <a:pt x="736" y="1"/>
                  </a:moveTo>
                  <a:cubicBezTo>
                    <a:pt x="901" y="802"/>
                    <a:pt x="1028" y="1624"/>
                    <a:pt x="1150" y="2415"/>
                  </a:cubicBezTo>
                  <a:cubicBezTo>
                    <a:pt x="1823" y="6868"/>
                    <a:pt x="1928" y="11465"/>
                    <a:pt x="1783" y="15991"/>
                  </a:cubicBezTo>
                  <a:cubicBezTo>
                    <a:pt x="1597" y="21806"/>
                    <a:pt x="943" y="27581"/>
                    <a:pt x="1" y="33266"/>
                  </a:cubicBezTo>
                  <a:lnTo>
                    <a:pt x="802" y="33266"/>
                  </a:lnTo>
                  <a:cubicBezTo>
                    <a:pt x="800" y="33266"/>
                    <a:pt x="6919" y="5967"/>
                    <a:pt x="7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1" name="Google Shape;1951;p61"/>
            <p:cNvSpPr/>
            <p:nvPr/>
          </p:nvSpPr>
          <p:spPr>
            <a:xfrm>
              <a:off x="237681" y="3178069"/>
              <a:ext cx="146918" cy="1388710"/>
            </a:xfrm>
            <a:custGeom>
              <a:avLst/>
              <a:gdLst/>
              <a:ahLst/>
              <a:cxnLst/>
              <a:rect l="l" t="t" r="r" b="b"/>
              <a:pathLst>
                <a:path w="3635" h="34357" extrusionOk="0">
                  <a:moveTo>
                    <a:pt x="3229" y="1"/>
                  </a:moveTo>
                  <a:cubicBezTo>
                    <a:pt x="3204" y="3"/>
                    <a:pt x="3181" y="9"/>
                    <a:pt x="3159" y="11"/>
                  </a:cubicBezTo>
                  <a:cubicBezTo>
                    <a:pt x="2397" y="135"/>
                    <a:pt x="1744" y="458"/>
                    <a:pt x="1189" y="947"/>
                  </a:cubicBezTo>
                  <a:cubicBezTo>
                    <a:pt x="1034" y="1686"/>
                    <a:pt x="914" y="2436"/>
                    <a:pt x="800" y="3165"/>
                  </a:cubicBezTo>
                  <a:cubicBezTo>
                    <a:pt x="158" y="7310"/>
                    <a:pt x="1" y="11595"/>
                    <a:pt x="98" y="15823"/>
                  </a:cubicBezTo>
                  <a:cubicBezTo>
                    <a:pt x="2434" y="18236"/>
                    <a:pt x="1929" y="26432"/>
                    <a:pt x="1425" y="31070"/>
                  </a:cubicBezTo>
                  <a:cubicBezTo>
                    <a:pt x="1585" y="32168"/>
                    <a:pt x="1755" y="33265"/>
                    <a:pt x="1937" y="34356"/>
                  </a:cubicBezTo>
                  <a:lnTo>
                    <a:pt x="3564" y="34356"/>
                  </a:lnTo>
                  <a:lnTo>
                    <a:pt x="3635" y="33938"/>
                  </a:lnTo>
                  <a:cubicBezTo>
                    <a:pt x="2732" y="28393"/>
                    <a:pt x="2102" y="22758"/>
                    <a:pt x="1920" y="17086"/>
                  </a:cubicBezTo>
                  <a:cubicBezTo>
                    <a:pt x="1775" y="12562"/>
                    <a:pt x="1885" y="7963"/>
                    <a:pt x="2556" y="3510"/>
                  </a:cubicBezTo>
                  <a:cubicBezTo>
                    <a:pt x="2732" y="2351"/>
                    <a:pt x="2920" y="1135"/>
                    <a:pt x="32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2" name="Google Shape;1952;p61"/>
            <p:cNvSpPr/>
            <p:nvPr/>
          </p:nvSpPr>
          <p:spPr>
            <a:xfrm>
              <a:off x="276361" y="4486263"/>
              <a:ext cx="25544" cy="80638"/>
            </a:xfrm>
            <a:custGeom>
              <a:avLst/>
              <a:gdLst/>
              <a:ahLst/>
              <a:cxnLst/>
              <a:rect l="l" t="t" r="r" b="b"/>
              <a:pathLst>
                <a:path w="632" h="1995" extrusionOk="0">
                  <a:moveTo>
                    <a:pt x="315" y="0"/>
                  </a:moveTo>
                  <a:cubicBezTo>
                    <a:pt x="164" y="1214"/>
                    <a:pt x="46" y="1974"/>
                    <a:pt x="46" y="1974"/>
                  </a:cubicBezTo>
                  <a:lnTo>
                    <a:pt x="0" y="1980"/>
                  </a:lnTo>
                  <a:cubicBezTo>
                    <a:pt x="5" y="1988"/>
                    <a:pt x="5" y="1995"/>
                    <a:pt x="5" y="1995"/>
                  </a:cubicBezTo>
                  <a:lnTo>
                    <a:pt x="632" y="1995"/>
                  </a:lnTo>
                  <a:cubicBezTo>
                    <a:pt x="524" y="1332"/>
                    <a:pt x="419" y="665"/>
                    <a:pt x="3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3" name="Google Shape;1953;p61"/>
            <p:cNvSpPr/>
            <p:nvPr/>
          </p:nvSpPr>
          <p:spPr>
            <a:xfrm>
              <a:off x="322237" y="3176048"/>
              <a:ext cx="138632" cy="1330384"/>
            </a:xfrm>
            <a:custGeom>
              <a:avLst/>
              <a:gdLst/>
              <a:ahLst/>
              <a:cxnLst/>
              <a:rect l="l" t="t" r="r" b="b"/>
              <a:pathLst>
                <a:path w="3430" h="32914" extrusionOk="0">
                  <a:moveTo>
                    <a:pt x="1802" y="1"/>
                  </a:moveTo>
                  <a:cubicBezTo>
                    <a:pt x="1677" y="5"/>
                    <a:pt x="1555" y="9"/>
                    <a:pt x="1439" y="17"/>
                  </a:cubicBezTo>
                  <a:cubicBezTo>
                    <a:pt x="1164" y="1055"/>
                    <a:pt x="984" y="2161"/>
                    <a:pt x="820" y="3217"/>
                  </a:cubicBezTo>
                  <a:cubicBezTo>
                    <a:pt x="129" y="7679"/>
                    <a:pt x="0" y="12295"/>
                    <a:pt x="145" y="16836"/>
                  </a:cubicBezTo>
                  <a:cubicBezTo>
                    <a:pt x="319" y="22247"/>
                    <a:pt x="884" y="27619"/>
                    <a:pt x="1717" y="32913"/>
                  </a:cubicBezTo>
                  <a:cubicBezTo>
                    <a:pt x="2545" y="27619"/>
                    <a:pt x="3115" y="22247"/>
                    <a:pt x="3284" y="16836"/>
                  </a:cubicBezTo>
                  <a:cubicBezTo>
                    <a:pt x="3429" y="12295"/>
                    <a:pt x="3301" y="7679"/>
                    <a:pt x="2609" y="3217"/>
                  </a:cubicBezTo>
                  <a:cubicBezTo>
                    <a:pt x="2446" y="2154"/>
                    <a:pt x="2266" y="1047"/>
                    <a:pt x="1988" y="7"/>
                  </a:cubicBezTo>
                  <a:cubicBezTo>
                    <a:pt x="1926" y="5"/>
                    <a:pt x="1864" y="1"/>
                    <a:pt x="1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4" name="Google Shape;1954;p61"/>
            <p:cNvSpPr/>
            <p:nvPr/>
          </p:nvSpPr>
          <p:spPr>
            <a:xfrm>
              <a:off x="289093" y="4433961"/>
              <a:ext cx="26797" cy="132941"/>
            </a:xfrm>
            <a:custGeom>
              <a:avLst/>
              <a:gdLst/>
              <a:ahLst/>
              <a:cxnLst/>
              <a:rect l="l" t="t" r="r" b="b"/>
              <a:pathLst>
                <a:path w="663" h="3289" extrusionOk="0">
                  <a:moveTo>
                    <a:pt x="151" y="0"/>
                  </a:moveTo>
                  <a:cubicBezTo>
                    <a:pt x="100" y="472"/>
                    <a:pt x="48" y="907"/>
                    <a:pt x="0" y="1294"/>
                  </a:cubicBezTo>
                  <a:cubicBezTo>
                    <a:pt x="100" y="1959"/>
                    <a:pt x="207" y="2624"/>
                    <a:pt x="317" y="3289"/>
                  </a:cubicBezTo>
                  <a:lnTo>
                    <a:pt x="663" y="3289"/>
                  </a:lnTo>
                  <a:cubicBezTo>
                    <a:pt x="481" y="2195"/>
                    <a:pt x="311" y="110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5" name="Google Shape;1955;p61"/>
            <p:cNvSpPr/>
            <p:nvPr/>
          </p:nvSpPr>
          <p:spPr>
            <a:xfrm>
              <a:off x="225232" y="3216588"/>
              <a:ext cx="60384" cy="601328"/>
            </a:xfrm>
            <a:custGeom>
              <a:avLst/>
              <a:gdLst/>
              <a:ahLst/>
              <a:cxnLst/>
              <a:rect l="l" t="t" r="r" b="b"/>
              <a:pathLst>
                <a:path w="1494" h="14877" extrusionOk="0">
                  <a:moveTo>
                    <a:pt x="1493" y="0"/>
                  </a:moveTo>
                  <a:cubicBezTo>
                    <a:pt x="1365" y="114"/>
                    <a:pt x="1238" y="238"/>
                    <a:pt x="1118" y="371"/>
                  </a:cubicBezTo>
                  <a:cubicBezTo>
                    <a:pt x="973" y="1100"/>
                    <a:pt x="859" y="1843"/>
                    <a:pt x="752" y="2562"/>
                  </a:cubicBezTo>
                  <a:cubicBezTo>
                    <a:pt x="153" y="6504"/>
                    <a:pt x="0" y="10567"/>
                    <a:pt x="75" y="14589"/>
                  </a:cubicBezTo>
                  <a:cubicBezTo>
                    <a:pt x="193" y="14671"/>
                    <a:pt x="300" y="14767"/>
                    <a:pt x="404" y="14876"/>
                  </a:cubicBezTo>
                  <a:cubicBezTo>
                    <a:pt x="307" y="10644"/>
                    <a:pt x="464" y="6364"/>
                    <a:pt x="1106" y="2216"/>
                  </a:cubicBezTo>
                  <a:cubicBezTo>
                    <a:pt x="1218" y="1487"/>
                    <a:pt x="1338" y="735"/>
                    <a:pt x="1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6" name="Google Shape;1956;p61"/>
            <p:cNvSpPr/>
            <p:nvPr/>
          </p:nvSpPr>
          <p:spPr>
            <a:xfrm>
              <a:off x="309424" y="3176736"/>
              <a:ext cx="82048" cy="1373229"/>
            </a:xfrm>
            <a:custGeom>
              <a:avLst/>
              <a:gdLst/>
              <a:ahLst/>
              <a:cxnLst/>
              <a:rect l="l" t="t" r="r" b="b"/>
              <a:pathLst>
                <a:path w="2030" h="33974" extrusionOk="0">
                  <a:moveTo>
                    <a:pt x="1756" y="0"/>
                  </a:moveTo>
                  <a:lnTo>
                    <a:pt x="1756" y="0"/>
                  </a:lnTo>
                  <a:cubicBezTo>
                    <a:pt x="1653" y="9"/>
                    <a:pt x="1551" y="21"/>
                    <a:pt x="1452" y="34"/>
                  </a:cubicBezTo>
                  <a:cubicBezTo>
                    <a:pt x="1148" y="1168"/>
                    <a:pt x="955" y="2384"/>
                    <a:pt x="779" y="3543"/>
                  </a:cubicBezTo>
                  <a:cubicBezTo>
                    <a:pt x="106" y="7996"/>
                    <a:pt x="0" y="12593"/>
                    <a:pt x="145" y="17119"/>
                  </a:cubicBezTo>
                  <a:cubicBezTo>
                    <a:pt x="327" y="22791"/>
                    <a:pt x="955" y="28426"/>
                    <a:pt x="1860" y="33973"/>
                  </a:cubicBezTo>
                  <a:cubicBezTo>
                    <a:pt x="1918" y="33617"/>
                    <a:pt x="1976" y="33257"/>
                    <a:pt x="2030" y="32898"/>
                  </a:cubicBezTo>
                  <a:cubicBezTo>
                    <a:pt x="1201" y="27604"/>
                    <a:pt x="632" y="22232"/>
                    <a:pt x="458" y="16823"/>
                  </a:cubicBezTo>
                  <a:cubicBezTo>
                    <a:pt x="317" y="12278"/>
                    <a:pt x="446" y="7662"/>
                    <a:pt x="1137" y="3200"/>
                  </a:cubicBezTo>
                  <a:cubicBezTo>
                    <a:pt x="1301" y="2144"/>
                    <a:pt x="1479" y="1038"/>
                    <a:pt x="17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7" name="Google Shape;1957;p61"/>
            <p:cNvSpPr/>
            <p:nvPr/>
          </p:nvSpPr>
          <p:spPr>
            <a:xfrm>
              <a:off x="395637" y="4549882"/>
              <a:ext cx="5537" cy="17017"/>
            </a:xfrm>
            <a:custGeom>
              <a:avLst/>
              <a:gdLst/>
              <a:ahLst/>
              <a:cxnLst/>
              <a:rect l="l" t="t" r="r" b="b"/>
              <a:pathLst>
                <a:path w="137" h="421" extrusionOk="0">
                  <a:moveTo>
                    <a:pt x="69" y="0"/>
                  </a:moveTo>
                  <a:cubicBezTo>
                    <a:pt x="48" y="141"/>
                    <a:pt x="25" y="280"/>
                    <a:pt x="0" y="421"/>
                  </a:cubicBezTo>
                  <a:lnTo>
                    <a:pt x="137" y="42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8" name="Google Shape;1958;p61"/>
            <p:cNvSpPr/>
            <p:nvPr/>
          </p:nvSpPr>
          <p:spPr>
            <a:xfrm>
              <a:off x="467016" y="3209717"/>
              <a:ext cx="92031" cy="1357304"/>
            </a:xfrm>
            <a:custGeom>
              <a:avLst/>
              <a:gdLst/>
              <a:ahLst/>
              <a:cxnLst/>
              <a:rect l="l" t="t" r="r" b="b"/>
              <a:pathLst>
                <a:path w="2277" h="33580" extrusionOk="0">
                  <a:moveTo>
                    <a:pt x="715" y="0"/>
                  </a:moveTo>
                  <a:lnTo>
                    <a:pt x="715" y="0"/>
                  </a:lnTo>
                  <a:cubicBezTo>
                    <a:pt x="885" y="789"/>
                    <a:pt x="1017" y="1601"/>
                    <a:pt x="1135" y="2386"/>
                  </a:cubicBezTo>
                  <a:cubicBezTo>
                    <a:pt x="1827" y="6848"/>
                    <a:pt x="1957" y="11464"/>
                    <a:pt x="1812" y="16005"/>
                  </a:cubicBezTo>
                  <a:cubicBezTo>
                    <a:pt x="1624" y="21925"/>
                    <a:pt x="959" y="27800"/>
                    <a:pt x="1" y="33580"/>
                  </a:cubicBezTo>
                  <a:lnTo>
                    <a:pt x="344" y="33580"/>
                  </a:lnTo>
                  <a:cubicBezTo>
                    <a:pt x="1286" y="27897"/>
                    <a:pt x="1941" y="22120"/>
                    <a:pt x="2127" y="16305"/>
                  </a:cubicBezTo>
                  <a:cubicBezTo>
                    <a:pt x="2276" y="11779"/>
                    <a:pt x="2169" y="7182"/>
                    <a:pt x="1496" y="2730"/>
                  </a:cubicBezTo>
                  <a:cubicBezTo>
                    <a:pt x="1378" y="1939"/>
                    <a:pt x="1247" y="1116"/>
                    <a:pt x="1081" y="315"/>
                  </a:cubicBezTo>
                  <a:cubicBezTo>
                    <a:pt x="966" y="201"/>
                    <a:pt x="841" y="96"/>
                    <a:pt x="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9" name="Google Shape;1959;p61"/>
            <p:cNvSpPr/>
            <p:nvPr/>
          </p:nvSpPr>
          <p:spPr>
            <a:xfrm>
              <a:off x="381814" y="3176331"/>
              <a:ext cx="91869" cy="1390448"/>
            </a:xfrm>
            <a:custGeom>
              <a:avLst/>
              <a:gdLst/>
              <a:ahLst/>
              <a:cxnLst/>
              <a:rect l="l" t="t" r="r" b="b"/>
              <a:pathLst>
                <a:path w="2273" h="34400" extrusionOk="0">
                  <a:moveTo>
                    <a:pt x="514" y="0"/>
                  </a:moveTo>
                  <a:cubicBezTo>
                    <a:pt x="792" y="1040"/>
                    <a:pt x="972" y="2147"/>
                    <a:pt x="1135" y="3210"/>
                  </a:cubicBezTo>
                  <a:cubicBezTo>
                    <a:pt x="1827" y="7672"/>
                    <a:pt x="1955" y="12288"/>
                    <a:pt x="1810" y="16829"/>
                  </a:cubicBezTo>
                  <a:cubicBezTo>
                    <a:pt x="1641" y="22240"/>
                    <a:pt x="1071" y="27612"/>
                    <a:pt x="243" y="32906"/>
                  </a:cubicBezTo>
                  <a:cubicBezTo>
                    <a:pt x="185" y="33267"/>
                    <a:pt x="129" y="33623"/>
                    <a:pt x="71" y="33981"/>
                  </a:cubicBezTo>
                  <a:lnTo>
                    <a:pt x="1" y="34399"/>
                  </a:lnTo>
                  <a:lnTo>
                    <a:pt x="346" y="34399"/>
                  </a:lnTo>
                  <a:lnTo>
                    <a:pt x="415" y="33981"/>
                  </a:lnTo>
                  <a:cubicBezTo>
                    <a:pt x="1315" y="28436"/>
                    <a:pt x="1945" y="22801"/>
                    <a:pt x="2127" y="17129"/>
                  </a:cubicBezTo>
                  <a:cubicBezTo>
                    <a:pt x="2272" y="12605"/>
                    <a:pt x="2162" y="8006"/>
                    <a:pt x="1491" y="3553"/>
                  </a:cubicBezTo>
                  <a:cubicBezTo>
                    <a:pt x="1315" y="2386"/>
                    <a:pt x="1125" y="1162"/>
                    <a:pt x="814" y="21"/>
                  </a:cubicBezTo>
                  <a:cubicBezTo>
                    <a:pt x="715" y="10"/>
                    <a:pt x="616" y="2"/>
                    <a:pt x="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0" name="Google Shape;1960;p61"/>
            <p:cNvSpPr/>
            <p:nvPr/>
          </p:nvSpPr>
          <p:spPr>
            <a:xfrm>
              <a:off x="69782" y="3661114"/>
              <a:ext cx="120242" cy="155698"/>
            </a:xfrm>
            <a:custGeom>
              <a:avLst/>
              <a:gdLst/>
              <a:ahLst/>
              <a:cxnLst/>
              <a:rect l="l" t="t" r="r" b="b"/>
              <a:pathLst>
                <a:path w="2975" h="3852" extrusionOk="0">
                  <a:moveTo>
                    <a:pt x="1172" y="1"/>
                  </a:moveTo>
                  <a:cubicBezTo>
                    <a:pt x="1153" y="1"/>
                    <a:pt x="1134" y="4"/>
                    <a:pt x="1115" y="12"/>
                  </a:cubicBezTo>
                  <a:cubicBezTo>
                    <a:pt x="634" y="209"/>
                    <a:pt x="1413" y="3290"/>
                    <a:pt x="1413" y="3290"/>
                  </a:cubicBezTo>
                  <a:cubicBezTo>
                    <a:pt x="1413" y="3290"/>
                    <a:pt x="860" y="1998"/>
                    <a:pt x="434" y="1998"/>
                  </a:cubicBezTo>
                  <a:cubicBezTo>
                    <a:pt x="363" y="1998"/>
                    <a:pt x="296" y="2034"/>
                    <a:pt x="235" y="2118"/>
                  </a:cubicBezTo>
                  <a:cubicBezTo>
                    <a:pt x="1" y="2443"/>
                    <a:pt x="452" y="3226"/>
                    <a:pt x="902" y="3851"/>
                  </a:cubicBezTo>
                  <a:cubicBezTo>
                    <a:pt x="924" y="3833"/>
                    <a:pt x="945" y="3812"/>
                    <a:pt x="968" y="3796"/>
                  </a:cubicBezTo>
                  <a:cubicBezTo>
                    <a:pt x="1247" y="3570"/>
                    <a:pt x="1564" y="3402"/>
                    <a:pt x="1922" y="3301"/>
                  </a:cubicBezTo>
                  <a:cubicBezTo>
                    <a:pt x="2016" y="3276"/>
                    <a:pt x="2113" y="3251"/>
                    <a:pt x="2210" y="3236"/>
                  </a:cubicBezTo>
                  <a:cubicBezTo>
                    <a:pt x="2229" y="3232"/>
                    <a:pt x="2248" y="3230"/>
                    <a:pt x="2262" y="3228"/>
                  </a:cubicBezTo>
                  <a:cubicBezTo>
                    <a:pt x="2402" y="3207"/>
                    <a:pt x="2539" y="3195"/>
                    <a:pt x="2669" y="3195"/>
                  </a:cubicBezTo>
                  <a:cubicBezTo>
                    <a:pt x="2679" y="3195"/>
                    <a:pt x="2689" y="3195"/>
                    <a:pt x="2699" y="3195"/>
                  </a:cubicBezTo>
                  <a:cubicBezTo>
                    <a:pt x="2975" y="1970"/>
                    <a:pt x="2962" y="474"/>
                    <a:pt x="2630" y="474"/>
                  </a:cubicBezTo>
                  <a:cubicBezTo>
                    <a:pt x="2628" y="474"/>
                    <a:pt x="2626" y="474"/>
                    <a:pt x="2624" y="474"/>
                  </a:cubicBezTo>
                  <a:cubicBezTo>
                    <a:pt x="2542" y="476"/>
                    <a:pt x="2471" y="513"/>
                    <a:pt x="2409" y="571"/>
                  </a:cubicBezTo>
                  <a:cubicBezTo>
                    <a:pt x="2034" y="940"/>
                    <a:pt x="2011" y="2191"/>
                    <a:pt x="2011" y="2191"/>
                  </a:cubicBezTo>
                  <a:cubicBezTo>
                    <a:pt x="2011" y="2191"/>
                    <a:pt x="1630" y="1"/>
                    <a:pt x="11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1" name="Google Shape;1961;p61"/>
            <p:cNvSpPr/>
            <p:nvPr/>
          </p:nvSpPr>
          <p:spPr>
            <a:xfrm>
              <a:off x="-43350" y="3829256"/>
              <a:ext cx="202330" cy="761028"/>
            </a:xfrm>
            <a:custGeom>
              <a:avLst/>
              <a:gdLst/>
              <a:ahLst/>
              <a:cxnLst/>
              <a:rect l="l" t="t" r="r" b="b"/>
              <a:pathLst>
                <a:path w="5006" h="18828" extrusionOk="0">
                  <a:moveTo>
                    <a:pt x="3400" y="0"/>
                  </a:moveTo>
                  <a:lnTo>
                    <a:pt x="3400" y="0"/>
                  </a:lnTo>
                  <a:cubicBezTo>
                    <a:pt x="0" y="3986"/>
                    <a:pt x="4550" y="18827"/>
                    <a:pt x="4550" y="18827"/>
                  </a:cubicBezTo>
                  <a:lnTo>
                    <a:pt x="5005" y="18749"/>
                  </a:lnTo>
                  <a:cubicBezTo>
                    <a:pt x="3974" y="14255"/>
                    <a:pt x="3342" y="9575"/>
                    <a:pt x="3282" y="4819"/>
                  </a:cubicBezTo>
                  <a:cubicBezTo>
                    <a:pt x="3262" y="3247"/>
                    <a:pt x="3268" y="1607"/>
                    <a:pt x="34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2" name="Google Shape;1962;p61"/>
            <p:cNvSpPr/>
            <p:nvPr/>
          </p:nvSpPr>
          <p:spPr>
            <a:xfrm>
              <a:off x="101995" y="3794415"/>
              <a:ext cx="114139" cy="790171"/>
            </a:xfrm>
            <a:custGeom>
              <a:avLst/>
              <a:gdLst/>
              <a:ahLst/>
              <a:cxnLst/>
              <a:rect l="l" t="t" r="r" b="b"/>
              <a:pathLst>
                <a:path w="2824" h="19549" extrusionOk="0">
                  <a:moveTo>
                    <a:pt x="1125" y="1"/>
                  </a:moveTo>
                  <a:cubicBezTo>
                    <a:pt x="767" y="102"/>
                    <a:pt x="448" y="270"/>
                    <a:pt x="173" y="495"/>
                  </a:cubicBezTo>
                  <a:cubicBezTo>
                    <a:pt x="13" y="2194"/>
                    <a:pt x="1" y="3929"/>
                    <a:pt x="26" y="5592"/>
                  </a:cubicBezTo>
                  <a:cubicBezTo>
                    <a:pt x="98" y="10363"/>
                    <a:pt x="726" y="15047"/>
                    <a:pt x="1755" y="19549"/>
                  </a:cubicBezTo>
                  <a:lnTo>
                    <a:pt x="2656" y="19391"/>
                  </a:lnTo>
                  <a:lnTo>
                    <a:pt x="2823" y="19362"/>
                  </a:lnTo>
                  <a:cubicBezTo>
                    <a:pt x="2714" y="18646"/>
                    <a:pt x="2614" y="17925"/>
                    <a:pt x="2519" y="17211"/>
                  </a:cubicBezTo>
                  <a:cubicBezTo>
                    <a:pt x="2144" y="14376"/>
                    <a:pt x="1871" y="11516"/>
                    <a:pt x="1651" y="8646"/>
                  </a:cubicBezTo>
                  <a:cubicBezTo>
                    <a:pt x="1432" y="5772"/>
                    <a:pt x="1248" y="289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3" name="Google Shape;1963;p61"/>
            <p:cNvSpPr/>
            <p:nvPr/>
          </p:nvSpPr>
          <p:spPr>
            <a:xfrm>
              <a:off x="161290" y="3789969"/>
              <a:ext cx="94860" cy="784552"/>
            </a:xfrm>
            <a:custGeom>
              <a:avLst/>
              <a:gdLst/>
              <a:ahLst/>
              <a:cxnLst/>
              <a:rect l="l" t="t" r="r" b="b"/>
              <a:pathLst>
                <a:path w="2347" h="19410" extrusionOk="0">
                  <a:moveTo>
                    <a:pt x="409" y="1"/>
                  </a:moveTo>
                  <a:cubicBezTo>
                    <a:pt x="277" y="1"/>
                    <a:pt x="142" y="13"/>
                    <a:pt x="0" y="36"/>
                  </a:cubicBezTo>
                  <a:cubicBezTo>
                    <a:pt x="122" y="2981"/>
                    <a:pt x="309" y="5919"/>
                    <a:pt x="538" y="8843"/>
                  </a:cubicBezTo>
                  <a:cubicBezTo>
                    <a:pt x="764" y="11711"/>
                    <a:pt x="1031" y="14577"/>
                    <a:pt x="1416" y="17406"/>
                  </a:cubicBezTo>
                  <a:cubicBezTo>
                    <a:pt x="1508" y="18074"/>
                    <a:pt x="1601" y="18741"/>
                    <a:pt x="1706" y="19410"/>
                  </a:cubicBezTo>
                  <a:lnTo>
                    <a:pt x="2346" y="19298"/>
                  </a:lnTo>
                  <a:cubicBezTo>
                    <a:pt x="2263" y="14047"/>
                    <a:pt x="2034" y="8787"/>
                    <a:pt x="1406" y="3643"/>
                  </a:cubicBezTo>
                  <a:cubicBezTo>
                    <a:pt x="1267" y="2496"/>
                    <a:pt x="1127" y="1237"/>
                    <a:pt x="905" y="57"/>
                  </a:cubicBezTo>
                  <a:cubicBezTo>
                    <a:pt x="756" y="22"/>
                    <a:pt x="601" y="5"/>
                    <a:pt x="439" y="1"/>
                  </a:cubicBezTo>
                  <a:cubicBezTo>
                    <a:pt x="429" y="1"/>
                    <a:pt x="419" y="1"/>
                    <a:pt x="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4" name="Google Shape;1964;p61"/>
            <p:cNvSpPr/>
            <p:nvPr/>
          </p:nvSpPr>
          <p:spPr>
            <a:xfrm>
              <a:off x="212742" y="3797163"/>
              <a:ext cx="123233" cy="770365"/>
            </a:xfrm>
            <a:custGeom>
              <a:avLst/>
              <a:gdLst/>
              <a:ahLst/>
              <a:cxnLst/>
              <a:rect l="l" t="t" r="r" b="b"/>
              <a:pathLst>
                <a:path w="3049" h="19059" extrusionOk="0">
                  <a:moveTo>
                    <a:pt x="1" y="1"/>
                  </a:moveTo>
                  <a:lnTo>
                    <a:pt x="1" y="1"/>
                  </a:lnTo>
                  <a:cubicBezTo>
                    <a:pt x="241" y="1312"/>
                    <a:pt x="392" y="2670"/>
                    <a:pt x="539" y="3977"/>
                  </a:cubicBezTo>
                  <a:cubicBezTo>
                    <a:pt x="1100" y="8945"/>
                    <a:pt x="1328" y="14001"/>
                    <a:pt x="1407" y="19058"/>
                  </a:cubicBezTo>
                  <a:lnTo>
                    <a:pt x="1572" y="19029"/>
                  </a:lnTo>
                  <a:lnTo>
                    <a:pt x="1616" y="19023"/>
                  </a:lnTo>
                  <a:cubicBezTo>
                    <a:pt x="1620" y="19023"/>
                    <a:pt x="1738" y="18263"/>
                    <a:pt x="1889" y="17049"/>
                  </a:cubicBezTo>
                  <a:cubicBezTo>
                    <a:pt x="1937" y="16662"/>
                    <a:pt x="1986" y="16227"/>
                    <a:pt x="2038" y="15755"/>
                  </a:cubicBezTo>
                  <a:cubicBezTo>
                    <a:pt x="2539" y="11119"/>
                    <a:pt x="3049" y="2921"/>
                    <a:pt x="711" y="508"/>
                  </a:cubicBezTo>
                  <a:cubicBezTo>
                    <a:pt x="607" y="403"/>
                    <a:pt x="498" y="307"/>
                    <a:pt x="382" y="222"/>
                  </a:cubicBezTo>
                  <a:cubicBezTo>
                    <a:pt x="259" y="133"/>
                    <a:pt x="133" y="6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5" name="Google Shape;1965;p61"/>
            <p:cNvSpPr/>
            <p:nvPr/>
          </p:nvSpPr>
          <p:spPr>
            <a:xfrm>
              <a:off x="88455" y="3814503"/>
              <a:ext cx="84473" cy="772588"/>
            </a:xfrm>
            <a:custGeom>
              <a:avLst/>
              <a:gdLst/>
              <a:ahLst/>
              <a:cxnLst/>
              <a:rect l="l" t="t" r="r" b="b"/>
              <a:pathLst>
                <a:path w="2090" h="19114" extrusionOk="0">
                  <a:moveTo>
                    <a:pt x="508" y="1"/>
                  </a:moveTo>
                  <a:lnTo>
                    <a:pt x="508" y="1"/>
                  </a:lnTo>
                  <a:cubicBezTo>
                    <a:pt x="485" y="19"/>
                    <a:pt x="464" y="36"/>
                    <a:pt x="442" y="56"/>
                  </a:cubicBezTo>
                  <a:cubicBezTo>
                    <a:pt x="332" y="150"/>
                    <a:pt x="230" y="253"/>
                    <a:pt x="137" y="365"/>
                  </a:cubicBezTo>
                  <a:cubicBezTo>
                    <a:pt x="7" y="1974"/>
                    <a:pt x="1" y="3610"/>
                    <a:pt x="21" y="5184"/>
                  </a:cubicBezTo>
                  <a:cubicBezTo>
                    <a:pt x="81" y="9940"/>
                    <a:pt x="715" y="14620"/>
                    <a:pt x="1742" y="19114"/>
                  </a:cubicBezTo>
                  <a:lnTo>
                    <a:pt x="2090" y="19052"/>
                  </a:lnTo>
                  <a:cubicBezTo>
                    <a:pt x="1059" y="14550"/>
                    <a:pt x="433" y="9866"/>
                    <a:pt x="361" y="5095"/>
                  </a:cubicBezTo>
                  <a:cubicBezTo>
                    <a:pt x="336" y="3436"/>
                    <a:pt x="348" y="1699"/>
                    <a:pt x="5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6" name="Google Shape;1966;p61"/>
            <p:cNvSpPr/>
            <p:nvPr/>
          </p:nvSpPr>
          <p:spPr>
            <a:xfrm>
              <a:off x="147466" y="3791505"/>
              <a:ext cx="82735" cy="785482"/>
            </a:xfrm>
            <a:custGeom>
              <a:avLst/>
              <a:gdLst/>
              <a:ahLst/>
              <a:cxnLst/>
              <a:rect l="l" t="t" r="r" b="b"/>
              <a:pathLst>
                <a:path w="2047" h="19433" extrusionOk="0">
                  <a:moveTo>
                    <a:pt x="340" y="0"/>
                  </a:moveTo>
                  <a:cubicBezTo>
                    <a:pt x="321" y="2"/>
                    <a:pt x="305" y="4"/>
                    <a:pt x="288" y="8"/>
                  </a:cubicBezTo>
                  <a:cubicBezTo>
                    <a:pt x="191" y="25"/>
                    <a:pt x="94" y="46"/>
                    <a:pt x="0" y="73"/>
                  </a:cubicBezTo>
                  <a:cubicBezTo>
                    <a:pt x="121" y="2961"/>
                    <a:pt x="305" y="5844"/>
                    <a:pt x="526" y="8718"/>
                  </a:cubicBezTo>
                  <a:cubicBezTo>
                    <a:pt x="746" y="11586"/>
                    <a:pt x="1019" y="14448"/>
                    <a:pt x="1394" y="17281"/>
                  </a:cubicBezTo>
                  <a:cubicBezTo>
                    <a:pt x="1489" y="17997"/>
                    <a:pt x="1589" y="18718"/>
                    <a:pt x="1698" y="19432"/>
                  </a:cubicBezTo>
                  <a:lnTo>
                    <a:pt x="2046" y="19370"/>
                  </a:lnTo>
                  <a:cubicBezTo>
                    <a:pt x="1943" y="18701"/>
                    <a:pt x="1845" y="18034"/>
                    <a:pt x="1756" y="17365"/>
                  </a:cubicBezTo>
                  <a:cubicBezTo>
                    <a:pt x="1373" y="14539"/>
                    <a:pt x="1104" y="11675"/>
                    <a:pt x="878" y="8809"/>
                  </a:cubicBezTo>
                  <a:cubicBezTo>
                    <a:pt x="649" y="5883"/>
                    <a:pt x="464" y="2945"/>
                    <a:pt x="3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7" name="Google Shape;1967;p61"/>
            <p:cNvSpPr/>
            <p:nvPr/>
          </p:nvSpPr>
          <p:spPr>
            <a:xfrm>
              <a:off x="197666" y="3792152"/>
              <a:ext cx="71862" cy="777802"/>
            </a:xfrm>
            <a:custGeom>
              <a:avLst/>
              <a:gdLst/>
              <a:ahLst/>
              <a:cxnLst/>
              <a:rect l="l" t="t" r="r" b="b"/>
              <a:pathLst>
                <a:path w="1778" h="19243" extrusionOk="0">
                  <a:moveTo>
                    <a:pt x="1" y="1"/>
                  </a:moveTo>
                  <a:lnTo>
                    <a:pt x="1" y="1"/>
                  </a:lnTo>
                  <a:cubicBezTo>
                    <a:pt x="225" y="1181"/>
                    <a:pt x="363" y="2442"/>
                    <a:pt x="504" y="3589"/>
                  </a:cubicBezTo>
                  <a:cubicBezTo>
                    <a:pt x="1129" y="8733"/>
                    <a:pt x="1361" y="13991"/>
                    <a:pt x="1438" y="19242"/>
                  </a:cubicBezTo>
                  <a:lnTo>
                    <a:pt x="1778" y="19182"/>
                  </a:lnTo>
                  <a:cubicBezTo>
                    <a:pt x="1703" y="14125"/>
                    <a:pt x="1475" y="9069"/>
                    <a:pt x="912" y="4101"/>
                  </a:cubicBezTo>
                  <a:cubicBezTo>
                    <a:pt x="765" y="2794"/>
                    <a:pt x="616" y="1436"/>
                    <a:pt x="374" y="125"/>
                  </a:cubicBezTo>
                  <a:cubicBezTo>
                    <a:pt x="256" y="73"/>
                    <a:pt x="131" y="3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968" name="Google Shape;1968;p61"/>
          <p:cNvGrpSpPr/>
          <p:nvPr/>
        </p:nvGrpSpPr>
        <p:grpSpPr>
          <a:xfrm>
            <a:off x="578901" y="971723"/>
            <a:ext cx="2064556" cy="4219157"/>
            <a:chOff x="1318232" y="-803785"/>
            <a:chExt cx="822336" cy="1680604"/>
          </a:xfrm>
        </p:grpSpPr>
        <p:sp>
          <p:nvSpPr>
            <p:cNvPr id="1969" name="Google Shape;1969;p61"/>
            <p:cNvSpPr/>
            <p:nvPr/>
          </p:nvSpPr>
          <p:spPr>
            <a:xfrm>
              <a:off x="1347536" y="-589484"/>
              <a:ext cx="40175" cy="34155"/>
            </a:xfrm>
            <a:custGeom>
              <a:avLst/>
              <a:gdLst/>
              <a:ahLst/>
              <a:cxnLst/>
              <a:rect l="l" t="t" r="r" b="b"/>
              <a:pathLst>
                <a:path w="994" h="845" extrusionOk="0">
                  <a:moveTo>
                    <a:pt x="100" y="1"/>
                  </a:moveTo>
                  <a:cubicBezTo>
                    <a:pt x="1" y="1"/>
                    <a:pt x="107" y="845"/>
                    <a:pt x="231" y="845"/>
                  </a:cubicBezTo>
                  <a:cubicBezTo>
                    <a:pt x="234" y="845"/>
                    <a:pt x="237" y="844"/>
                    <a:pt x="240" y="843"/>
                  </a:cubicBezTo>
                  <a:cubicBezTo>
                    <a:pt x="377" y="798"/>
                    <a:pt x="215" y="502"/>
                    <a:pt x="215" y="502"/>
                  </a:cubicBezTo>
                  <a:lnTo>
                    <a:pt x="994" y="392"/>
                  </a:lnTo>
                  <a:lnTo>
                    <a:pt x="965" y="46"/>
                  </a:lnTo>
                  <a:lnTo>
                    <a:pt x="271" y="266"/>
                  </a:lnTo>
                  <a:cubicBezTo>
                    <a:pt x="271" y="266"/>
                    <a:pt x="246" y="102"/>
                    <a:pt x="116" y="7"/>
                  </a:cubicBezTo>
                  <a:cubicBezTo>
                    <a:pt x="110" y="3"/>
                    <a:pt x="105" y="1"/>
                    <a:pt x="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0" name="Google Shape;1970;p61"/>
            <p:cNvSpPr/>
            <p:nvPr/>
          </p:nvSpPr>
          <p:spPr>
            <a:xfrm>
              <a:off x="1344707" y="-670766"/>
              <a:ext cx="40175" cy="34114"/>
            </a:xfrm>
            <a:custGeom>
              <a:avLst/>
              <a:gdLst/>
              <a:ahLst/>
              <a:cxnLst/>
              <a:rect l="l" t="t" r="r" b="b"/>
              <a:pathLst>
                <a:path w="994" h="844" extrusionOk="0">
                  <a:moveTo>
                    <a:pt x="99" y="1"/>
                  </a:moveTo>
                  <a:cubicBezTo>
                    <a:pt x="0" y="1"/>
                    <a:pt x="106" y="843"/>
                    <a:pt x="230" y="843"/>
                  </a:cubicBezTo>
                  <a:cubicBezTo>
                    <a:pt x="234" y="843"/>
                    <a:pt x="237" y="843"/>
                    <a:pt x="240" y="842"/>
                  </a:cubicBezTo>
                  <a:cubicBezTo>
                    <a:pt x="378" y="798"/>
                    <a:pt x="215" y="500"/>
                    <a:pt x="215" y="500"/>
                  </a:cubicBezTo>
                  <a:lnTo>
                    <a:pt x="993" y="392"/>
                  </a:lnTo>
                  <a:lnTo>
                    <a:pt x="964" y="44"/>
                  </a:lnTo>
                  <a:lnTo>
                    <a:pt x="271" y="266"/>
                  </a:lnTo>
                  <a:cubicBezTo>
                    <a:pt x="271" y="266"/>
                    <a:pt x="246" y="102"/>
                    <a:pt x="115" y="7"/>
                  </a:cubicBezTo>
                  <a:cubicBezTo>
                    <a:pt x="110" y="3"/>
                    <a:pt x="104" y="1"/>
                    <a:pt x="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1" name="Google Shape;1971;p61"/>
            <p:cNvSpPr/>
            <p:nvPr/>
          </p:nvSpPr>
          <p:spPr>
            <a:xfrm>
              <a:off x="1341958" y="-746673"/>
              <a:ext cx="40256" cy="34195"/>
            </a:xfrm>
            <a:custGeom>
              <a:avLst/>
              <a:gdLst/>
              <a:ahLst/>
              <a:cxnLst/>
              <a:rect l="l" t="t" r="r" b="b"/>
              <a:pathLst>
                <a:path w="996" h="846" extrusionOk="0">
                  <a:moveTo>
                    <a:pt x="101" y="1"/>
                  </a:moveTo>
                  <a:cubicBezTo>
                    <a:pt x="0" y="1"/>
                    <a:pt x="107" y="845"/>
                    <a:pt x="232" y="845"/>
                  </a:cubicBezTo>
                  <a:cubicBezTo>
                    <a:pt x="235" y="845"/>
                    <a:pt x="238" y="845"/>
                    <a:pt x="241" y="844"/>
                  </a:cubicBezTo>
                  <a:cubicBezTo>
                    <a:pt x="378" y="800"/>
                    <a:pt x="214" y="502"/>
                    <a:pt x="214" y="502"/>
                  </a:cubicBezTo>
                  <a:lnTo>
                    <a:pt x="995" y="394"/>
                  </a:lnTo>
                  <a:lnTo>
                    <a:pt x="966" y="46"/>
                  </a:lnTo>
                  <a:lnTo>
                    <a:pt x="272" y="266"/>
                  </a:lnTo>
                  <a:cubicBezTo>
                    <a:pt x="272" y="266"/>
                    <a:pt x="246" y="104"/>
                    <a:pt x="117" y="7"/>
                  </a:cubicBezTo>
                  <a:cubicBezTo>
                    <a:pt x="111" y="3"/>
                    <a:pt x="106" y="1"/>
                    <a:pt x="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2" name="Google Shape;1972;p61"/>
            <p:cNvSpPr/>
            <p:nvPr/>
          </p:nvSpPr>
          <p:spPr>
            <a:xfrm>
              <a:off x="1542192" y="-638108"/>
              <a:ext cx="45672" cy="33306"/>
            </a:xfrm>
            <a:custGeom>
              <a:avLst/>
              <a:gdLst/>
              <a:ahLst/>
              <a:cxnLst/>
              <a:rect l="l" t="t" r="r" b="b"/>
              <a:pathLst>
                <a:path w="1130" h="824" extrusionOk="0">
                  <a:moveTo>
                    <a:pt x="771" y="1"/>
                  </a:moveTo>
                  <a:cubicBezTo>
                    <a:pt x="764" y="1"/>
                    <a:pt x="757" y="5"/>
                    <a:pt x="752" y="15"/>
                  </a:cubicBezTo>
                  <a:cubicBezTo>
                    <a:pt x="675" y="158"/>
                    <a:pt x="723" y="315"/>
                    <a:pt x="723" y="315"/>
                  </a:cubicBezTo>
                  <a:lnTo>
                    <a:pt x="0" y="417"/>
                  </a:lnTo>
                  <a:lnTo>
                    <a:pt x="125" y="742"/>
                  </a:lnTo>
                  <a:lnTo>
                    <a:pt x="876" y="502"/>
                  </a:lnTo>
                  <a:lnTo>
                    <a:pt x="876" y="502"/>
                  </a:lnTo>
                  <a:cubicBezTo>
                    <a:pt x="876" y="502"/>
                    <a:pt x="859" y="823"/>
                    <a:pt x="990" y="823"/>
                  </a:cubicBezTo>
                  <a:cubicBezTo>
                    <a:pt x="993" y="823"/>
                    <a:pt x="997" y="823"/>
                    <a:pt x="1001" y="823"/>
                  </a:cubicBezTo>
                  <a:cubicBezTo>
                    <a:pt x="1130" y="807"/>
                    <a:pt x="868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3" name="Google Shape;1973;p61"/>
            <p:cNvSpPr/>
            <p:nvPr/>
          </p:nvSpPr>
          <p:spPr>
            <a:xfrm>
              <a:off x="1509817" y="-712519"/>
              <a:ext cx="45712" cy="33306"/>
            </a:xfrm>
            <a:custGeom>
              <a:avLst/>
              <a:gdLst/>
              <a:ahLst/>
              <a:cxnLst/>
              <a:rect l="l" t="t" r="r" b="b"/>
              <a:pathLst>
                <a:path w="1131" h="824" extrusionOk="0">
                  <a:moveTo>
                    <a:pt x="769" y="0"/>
                  </a:moveTo>
                  <a:cubicBezTo>
                    <a:pt x="762" y="0"/>
                    <a:pt x="755" y="5"/>
                    <a:pt x="750" y="15"/>
                  </a:cubicBezTo>
                  <a:cubicBezTo>
                    <a:pt x="675" y="156"/>
                    <a:pt x="721" y="315"/>
                    <a:pt x="721" y="315"/>
                  </a:cubicBezTo>
                  <a:lnTo>
                    <a:pt x="0" y="415"/>
                  </a:lnTo>
                  <a:lnTo>
                    <a:pt x="124" y="740"/>
                  </a:lnTo>
                  <a:lnTo>
                    <a:pt x="874" y="502"/>
                  </a:lnTo>
                  <a:lnTo>
                    <a:pt x="874" y="502"/>
                  </a:lnTo>
                  <a:cubicBezTo>
                    <a:pt x="874" y="502"/>
                    <a:pt x="856" y="823"/>
                    <a:pt x="988" y="823"/>
                  </a:cubicBezTo>
                  <a:cubicBezTo>
                    <a:pt x="991" y="823"/>
                    <a:pt x="995" y="823"/>
                    <a:pt x="998" y="823"/>
                  </a:cubicBezTo>
                  <a:cubicBezTo>
                    <a:pt x="1131" y="805"/>
                    <a:pt x="867" y="0"/>
                    <a:pt x="7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4" name="Google Shape;1974;p61"/>
            <p:cNvSpPr/>
            <p:nvPr/>
          </p:nvSpPr>
          <p:spPr>
            <a:xfrm>
              <a:off x="1479422" y="-782161"/>
              <a:ext cx="45672" cy="33306"/>
            </a:xfrm>
            <a:custGeom>
              <a:avLst/>
              <a:gdLst/>
              <a:ahLst/>
              <a:cxnLst/>
              <a:rect l="l" t="t" r="r" b="b"/>
              <a:pathLst>
                <a:path w="1130" h="824" extrusionOk="0">
                  <a:moveTo>
                    <a:pt x="771" y="1"/>
                  </a:moveTo>
                  <a:cubicBezTo>
                    <a:pt x="764" y="1"/>
                    <a:pt x="757" y="5"/>
                    <a:pt x="752" y="15"/>
                  </a:cubicBezTo>
                  <a:cubicBezTo>
                    <a:pt x="675" y="158"/>
                    <a:pt x="723" y="315"/>
                    <a:pt x="723" y="315"/>
                  </a:cubicBezTo>
                  <a:lnTo>
                    <a:pt x="0" y="417"/>
                  </a:lnTo>
                  <a:lnTo>
                    <a:pt x="125" y="740"/>
                  </a:lnTo>
                  <a:lnTo>
                    <a:pt x="876" y="502"/>
                  </a:lnTo>
                  <a:lnTo>
                    <a:pt x="876" y="502"/>
                  </a:lnTo>
                  <a:cubicBezTo>
                    <a:pt x="876" y="502"/>
                    <a:pt x="859" y="824"/>
                    <a:pt x="989" y="824"/>
                  </a:cubicBezTo>
                  <a:cubicBezTo>
                    <a:pt x="993" y="824"/>
                    <a:pt x="997" y="823"/>
                    <a:pt x="1001" y="823"/>
                  </a:cubicBezTo>
                  <a:cubicBezTo>
                    <a:pt x="1130" y="807"/>
                    <a:pt x="868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5" name="Google Shape;1975;p61"/>
            <p:cNvSpPr/>
            <p:nvPr/>
          </p:nvSpPr>
          <p:spPr>
            <a:xfrm>
              <a:off x="1318232" y="-191319"/>
              <a:ext cx="780058" cy="1068139"/>
            </a:xfrm>
            <a:custGeom>
              <a:avLst/>
              <a:gdLst/>
              <a:ahLst/>
              <a:cxnLst/>
              <a:rect l="l" t="t" r="r" b="b"/>
              <a:pathLst>
                <a:path w="19300" h="26426" extrusionOk="0">
                  <a:moveTo>
                    <a:pt x="7675" y="1"/>
                  </a:moveTo>
                  <a:cubicBezTo>
                    <a:pt x="7433" y="1"/>
                    <a:pt x="7180" y="14"/>
                    <a:pt x="6918" y="42"/>
                  </a:cubicBezTo>
                  <a:lnTo>
                    <a:pt x="2785" y="1000"/>
                  </a:lnTo>
                  <a:cubicBezTo>
                    <a:pt x="2785" y="1000"/>
                    <a:pt x="263" y="1947"/>
                    <a:pt x="133" y="4999"/>
                  </a:cubicBezTo>
                  <a:cubicBezTo>
                    <a:pt x="0" y="8053"/>
                    <a:pt x="3220" y="9801"/>
                    <a:pt x="3146" y="11186"/>
                  </a:cubicBezTo>
                  <a:cubicBezTo>
                    <a:pt x="3069" y="12572"/>
                    <a:pt x="445" y="15191"/>
                    <a:pt x="1824" y="20482"/>
                  </a:cubicBezTo>
                  <a:cubicBezTo>
                    <a:pt x="2877" y="24522"/>
                    <a:pt x="7026" y="26426"/>
                    <a:pt x="10558" y="26426"/>
                  </a:cubicBezTo>
                  <a:cubicBezTo>
                    <a:pt x="11652" y="26426"/>
                    <a:pt x="12687" y="26243"/>
                    <a:pt x="13553" y="25885"/>
                  </a:cubicBezTo>
                  <a:cubicBezTo>
                    <a:pt x="17624" y="24195"/>
                    <a:pt x="19300" y="20747"/>
                    <a:pt x="19190" y="16767"/>
                  </a:cubicBezTo>
                  <a:cubicBezTo>
                    <a:pt x="19063" y="12226"/>
                    <a:pt x="15369" y="10451"/>
                    <a:pt x="12580" y="8461"/>
                  </a:cubicBezTo>
                  <a:cubicBezTo>
                    <a:pt x="10468" y="6952"/>
                    <a:pt x="12319" y="5349"/>
                    <a:pt x="11718" y="2698"/>
                  </a:cubicBezTo>
                  <a:cubicBezTo>
                    <a:pt x="11367" y="1164"/>
                    <a:pt x="9944" y="1"/>
                    <a:pt x="7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6" name="Google Shape;1976;p61"/>
            <p:cNvSpPr/>
            <p:nvPr/>
          </p:nvSpPr>
          <p:spPr>
            <a:xfrm>
              <a:off x="1360551" y="-199362"/>
              <a:ext cx="780017" cy="1068260"/>
            </a:xfrm>
            <a:custGeom>
              <a:avLst/>
              <a:gdLst/>
              <a:ahLst/>
              <a:cxnLst/>
              <a:rect l="l" t="t" r="r" b="b"/>
              <a:pathLst>
                <a:path w="19299" h="26429" extrusionOk="0">
                  <a:moveTo>
                    <a:pt x="7673" y="1"/>
                  </a:moveTo>
                  <a:cubicBezTo>
                    <a:pt x="7431" y="1"/>
                    <a:pt x="7179" y="14"/>
                    <a:pt x="6917" y="42"/>
                  </a:cubicBezTo>
                  <a:lnTo>
                    <a:pt x="2784" y="1003"/>
                  </a:lnTo>
                  <a:cubicBezTo>
                    <a:pt x="2784" y="1003"/>
                    <a:pt x="262" y="1949"/>
                    <a:pt x="131" y="5003"/>
                  </a:cubicBezTo>
                  <a:cubicBezTo>
                    <a:pt x="1" y="8060"/>
                    <a:pt x="3219" y="9801"/>
                    <a:pt x="3144" y="11189"/>
                  </a:cubicBezTo>
                  <a:cubicBezTo>
                    <a:pt x="3068" y="12574"/>
                    <a:pt x="444" y="15194"/>
                    <a:pt x="1823" y="20484"/>
                  </a:cubicBezTo>
                  <a:cubicBezTo>
                    <a:pt x="2876" y="24524"/>
                    <a:pt x="7024" y="26428"/>
                    <a:pt x="10557" y="26428"/>
                  </a:cubicBezTo>
                  <a:cubicBezTo>
                    <a:pt x="11651" y="26428"/>
                    <a:pt x="12686" y="26245"/>
                    <a:pt x="13552" y="25887"/>
                  </a:cubicBezTo>
                  <a:cubicBezTo>
                    <a:pt x="17623" y="24199"/>
                    <a:pt x="19298" y="20751"/>
                    <a:pt x="19188" y="16769"/>
                  </a:cubicBezTo>
                  <a:cubicBezTo>
                    <a:pt x="19062" y="12228"/>
                    <a:pt x="15368" y="10454"/>
                    <a:pt x="12579" y="8464"/>
                  </a:cubicBezTo>
                  <a:cubicBezTo>
                    <a:pt x="10466" y="6954"/>
                    <a:pt x="12318" y="5351"/>
                    <a:pt x="11713" y="2701"/>
                  </a:cubicBezTo>
                  <a:cubicBezTo>
                    <a:pt x="11365" y="1165"/>
                    <a:pt x="9939" y="1"/>
                    <a:pt x="76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7" name="Google Shape;1977;p61"/>
            <p:cNvSpPr/>
            <p:nvPr/>
          </p:nvSpPr>
          <p:spPr>
            <a:xfrm>
              <a:off x="1424008" y="-600761"/>
              <a:ext cx="316388" cy="665920"/>
            </a:xfrm>
            <a:custGeom>
              <a:avLst/>
              <a:gdLst/>
              <a:ahLst/>
              <a:cxnLst/>
              <a:rect l="l" t="t" r="r" b="b"/>
              <a:pathLst>
                <a:path w="7828" h="16475" extrusionOk="0">
                  <a:moveTo>
                    <a:pt x="2467" y="0"/>
                  </a:moveTo>
                  <a:lnTo>
                    <a:pt x="1" y="812"/>
                  </a:lnTo>
                  <a:lnTo>
                    <a:pt x="3049" y="16475"/>
                  </a:lnTo>
                  <a:lnTo>
                    <a:pt x="7828" y="15643"/>
                  </a:lnTo>
                  <a:lnTo>
                    <a:pt x="24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8" name="Google Shape;1978;p61"/>
            <p:cNvSpPr/>
            <p:nvPr/>
          </p:nvSpPr>
          <p:spPr>
            <a:xfrm>
              <a:off x="1534391" y="-45165"/>
              <a:ext cx="224196" cy="213620"/>
            </a:xfrm>
            <a:custGeom>
              <a:avLst/>
              <a:gdLst/>
              <a:ahLst/>
              <a:cxnLst/>
              <a:rect l="l" t="t" r="r" b="b"/>
              <a:pathLst>
                <a:path w="5547" h="5285" extrusionOk="0">
                  <a:moveTo>
                    <a:pt x="2649" y="0"/>
                  </a:moveTo>
                  <a:cubicBezTo>
                    <a:pt x="2420" y="0"/>
                    <a:pt x="2189" y="35"/>
                    <a:pt x="1962" y="107"/>
                  </a:cubicBezTo>
                  <a:cubicBezTo>
                    <a:pt x="678" y="522"/>
                    <a:pt x="1" y="1990"/>
                    <a:pt x="452" y="3387"/>
                  </a:cubicBezTo>
                  <a:cubicBezTo>
                    <a:pt x="820" y="4538"/>
                    <a:pt x="1836" y="5285"/>
                    <a:pt x="2898" y="5285"/>
                  </a:cubicBezTo>
                  <a:cubicBezTo>
                    <a:pt x="3128" y="5285"/>
                    <a:pt x="3359" y="5250"/>
                    <a:pt x="3587" y="5177"/>
                  </a:cubicBezTo>
                  <a:cubicBezTo>
                    <a:pt x="4871" y="4762"/>
                    <a:pt x="5546" y="3294"/>
                    <a:pt x="5097" y="1897"/>
                  </a:cubicBezTo>
                  <a:cubicBezTo>
                    <a:pt x="4726" y="746"/>
                    <a:pt x="3711" y="0"/>
                    <a:pt x="26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9" name="Google Shape;1979;p61"/>
            <p:cNvSpPr/>
            <p:nvPr/>
          </p:nvSpPr>
          <p:spPr>
            <a:xfrm>
              <a:off x="1434961" y="-541426"/>
              <a:ext cx="240565" cy="1031559"/>
            </a:xfrm>
            <a:custGeom>
              <a:avLst/>
              <a:gdLst/>
              <a:ahLst/>
              <a:cxnLst/>
              <a:rect l="l" t="t" r="r" b="b"/>
              <a:pathLst>
                <a:path w="5952" h="25521" extrusionOk="0">
                  <a:moveTo>
                    <a:pt x="96" y="1"/>
                  </a:moveTo>
                  <a:cubicBezTo>
                    <a:pt x="53" y="1"/>
                    <a:pt x="1" y="33"/>
                    <a:pt x="11" y="77"/>
                  </a:cubicBezTo>
                  <a:cubicBezTo>
                    <a:pt x="937" y="4142"/>
                    <a:pt x="1864" y="8207"/>
                    <a:pt x="2790" y="12272"/>
                  </a:cubicBezTo>
                  <a:cubicBezTo>
                    <a:pt x="3790" y="16659"/>
                    <a:pt x="4788" y="21045"/>
                    <a:pt x="5791" y="25431"/>
                  </a:cubicBezTo>
                  <a:cubicBezTo>
                    <a:pt x="5797" y="25450"/>
                    <a:pt x="5799" y="25468"/>
                    <a:pt x="5803" y="25487"/>
                  </a:cubicBezTo>
                  <a:cubicBezTo>
                    <a:pt x="5809" y="25511"/>
                    <a:pt x="5830" y="25521"/>
                    <a:pt x="5854" y="25521"/>
                  </a:cubicBezTo>
                  <a:cubicBezTo>
                    <a:pt x="5898" y="25521"/>
                    <a:pt x="5951" y="25488"/>
                    <a:pt x="5942" y="25446"/>
                  </a:cubicBezTo>
                  <a:cubicBezTo>
                    <a:pt x="5014" y="21381"/>
                    <a:pt x="4088" y="17318"/>
                    <a:pt x="3161" y="13251"/>
                  </a:cubicBezTo>
                  <a:cubicBezTo>
                    <a:pt x="2163" y="8863"/>
                    <a:pt x="1162" y="4479"/>
                    <a:pt x="160" y="91"/>
                  </a:cubicBezTo>
                  <a:cubicBezTo>
                    <a:pt x="156" y="73"/>
                    <a:pt x="154" y="54"/>
                    <a:pt x="148" y="37"/>
                  </a:cubicBezTo>
                  <a:cubicBezTo>
                    <a:pt x="143" y="12"/>
                    <a:pt x="121" y="1"/>
                    <a:pt x="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0" name="Google Shape;1980;p61"/>
            <p:cNvSpPr/>
            <p:nvPr/>
          </p:nvSpPr>
          <p:spPr>
            <a:xfrm>
              <a:off x="1452665" y="-561232"/>
              <a:ext cx="264088" cy="1037541"/>
            </a:xfrm>
            <a:custGeom>
              <a:avLst/>
              <a:gdLst/>
              <a:ahLst/>
              <a:cxnLst/>
              <a:rect l="l" t="t" r="r" b="b"/>
              <a:pathLst>
                <a:path w="6534" h="25669" extrusionOk="0">
                  <a:moveTo>
                    <a:pt x="97" y="0"/>
                  </a:moveTo>
                  <a:cubicBezTo>
                    <a:pt x="54" y="0"/>
                    <a:pt x="1" y="32"/>
                    <a:pt x="10" y="74"/>
                  </a:cubicBezTo>
                  <a:cubicBezTo>
                    <a:pt x="1014" y="4104"/>
                    <a:pt x="2021" y="8133"/>
                    <a:pt x="3025" y="12161"/>
                  </a:cubicBezTo>
                  <a:cubicBezTo>
                    <a:pt x="4139" y="16621"/>
                    <a:pt x="5251" y="21080"/>
                    <a:pt x="6363" y="25538"/>
                  </a:cubicBezTo>
                  <a:cubicBezTo>
                    <a:pt x="6369" y="25569"/>
                    <a:pt x="6378" y="25604"/>
                    <a:pt x="6386" y="25637"/>
                  </a:cubicBezTo>
                  <a:cubicBezTo>
                    <a:pt x="6391" y="25659"/>
                    <a:pt x="6412" y="25669"/>
                    <a:pt x="6435" y="25669"/>
                  </a:cubicBezTo>
                  <a:cubicBezTo>
                    <a:pt x="6479" y="25669"/>
                    <a:pt x="6533" y="25638"/>
                    <a:pt x="6523" y="25596"/>
                  </a:cubicBezTo>
                  <a:cubicBezTo>
                    <a:pt x="5518" y="21566"/>
                    <a:pt x="4512" y="17535"/>
                    <a:pt x="3508" y="13507"/>
                  </a:cubicBezTo>
                  <a:cubicBezTo>
                    <a:pt x="2394" y="9049"/>
                    <a:pt x="1282" y="4590"/>
                    <a:pt x="172" y="130"/>
                  </a:cubicBezTo>
                  <a:cubicBezTo>
                    <a:pt x="163" y="99"/>
                    <a:pt x="155" y="66"/>
                    <a:pt x="147" y="33"/>
                  </a:cubicBezTo>
                  <a:cubicBezTo>
                    <a:pt x="141" y="10"/>
                    <a:pt x="120" y="0"/>
                    <a:pt x="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1" name="Google Shape;1981;p61"/>
            <p:cNvSpPr/>
            <p:nvPr/>
          </p:nvSpPr>
          <p:spPr>
            <a:xfrm>
              <a:off x="1469479" y="-576469"/>
              <a:ext cx="304829" cy="1033176"/>
            </a:xfrm>
            <a:custGeom>
              <a:avLst/>
              <a:gdLst/>
              <a:ahLst/>
              <a:cxnLst/>
              <a:rect l="l" t="t" r="r" b="b"/>
              <a:pathLst>
                <a:path w="7542" h="25561" extrusionOk="0">
                  <a:moveTo>
                    <a:pt x="114" y="1"/>
                  </a:moveTo>
                  <a:cubicBezTo>
                    <a:pt x="72" y="1"/>
                    <a:pt x="1" y="30"/>
                    <a:pt x="8" y="55"/>
                  </a:cubicBezTo>
                  <a:cubicBezTo>
                    <a:pt x="1160" y="4027"/>
                    <a:pt x="2313" y="8003"/>
                    <a:pt x="3464" y="11979"/>
                  </a:cubicBezTo>
                  <a:cubicBezTo>
                    <a:pt x="4761" y="16458"/>
                    <a:pt x="6057" y="20935"/>
                    <a:pt x="7355" y="25412"/>
                  </a:cubicBezTo>
                  <a:cubicBezTo>
                    <a:pt x="7368" y="25457"/>
                    <a:pt x="7380" y="25505"/>
                    <a:pt x="7397" y="25549"/>
                  </a:cubicBezTo>
                  <a:cubicBezTo>
                    <a:pt x="7399" y="25557"/>
                    <a:pt x="7411" y="25561"/>
                    <a:pt x="7426" y="25561"/>
                  </a:cubicBezTo>
                  <a:cubicBezTo>
                    <a:pt x="7468" y="25561"/>
                    <a:pt x="7541" y="25532"/>
                    <a:pt x="7533" y="25507"/>
                  </a:cubicBezTo>
                  <a:cubicBezTo>
                    <a:pt x="6382" y="21533"/>
                    <a:pt x="5229" y="17557"/>
                    <a:pt x="4077" y="13582"/>
                  </a:cubicBezTo>
                  <a:cubicBezTo>
                    <a:pt x="2781" y="9105"/>
                    <a:pt x="1485" y="4626"/>
                    <a:pt x="186" y="151"/>
                  </a:cubicBezTo>
                  <a:cubicBezTo>
                    <a:pt x="174" y="103"/>
                    <a:pt x="161" y="58"/>
                    <a:pt x="145" y="14"/>
                  </a:cubicBezTo>
                  <a:cubicBezTo>
                    <a:pt x="142" y="5"/>
                    <a:pt x="130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2" name="Google Shape;1982;p61"/>
            <p:cNvSpPr/>
            <p:nvPr/>
          </p:nvSpPr>
          <p:spPr>
            <a:xfrm>
              <a:off x="1490658" y="-577359"/>
              <a:ext cx="336476" cy="1017008"/>
            </a:xfrm>
            <a:custGeom>
              <a:avLst/>
              <a:gdLst/>
              <a:ahLst/>
              <a:cxnLst/>
              <a:rect l="l" t="t" r="r" b="b"/>
              <a:pathLst>
                <a:path w="8325" h="25161" extrusionOk="0">
                  <a:moveTo>
                    <a:pt x="110" y="1"/>
                  </a:moveTo>
                  <a:cubicBezTo>
                    <a:pt x="67" y="1"/>
                    <a:pt x="1" y="31"/>
                    <a:pt x="8" y="59"/>
                  </a:cubicBezTo>
                  <a:lnTo>
                    <a:pt x="3860" y="11877"/>
                  </a:lnTo>
                  <a:cubicBezTo>
                    <a:pt x="5286" y="16265"/>
                    <a:pt x="6717" y="20650"/>
                    <a:pt x="8146" y="25034"/>
                  </a:cubicBezTo>
                  <a:cubicBezTo>
                    <a:pt x="8159" y="25071"/>
                    <a:pt x="8169" y="25107"/>
                    <a:pt x="8179" y="25144"/>
                  </a:cubicBezTo>
                  <a:cubicBezTo>
                    <a:pt x="8183" y="25156"/>
                    <a:pt x="8196" y="25160"/>
                    <a:pt x="8213" y="25160"/>
                  </a:cubicBezTo>
                  <a:cubicBezTo>
                    <a:pt x="8257" y="25160"/>
                    <a:pt x="8325" y="25129"/>
                    <a:pt x="8316" y="25103"/>
                  </a:cubicBezTo>
                  <a:lnTo>
                    <a:pt x="4464" y="13283"/>
                  </a:lnTo>
                  <a:cubicBezTo>
                    <a:pt x="3036" y="8895"/>
                    <a:pt x="1607" y="4511"/>
                    <a:pt x="178" y="125"/>
                  </a:cubicBezTo>
                  <a:cubicBezTo>
                    <a:pt x="166" y="90"/>
                    <a:pt x="155" y="53"/>
                    <a:pt x="145" y="17"/>
                  </a:cubicBezTo>
                  <a:cubicBezTo>
                    <a:pt x="141" y="6"/>
                    <a:pt x="128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3" name="Google Shape;1983;p61"/>
            <p:cNvSpPr/>
            <p:nvPr/>
          </p:nvSpPr>
          <p:spPr>
            <a:xfrm>
              <a:off x="1513737" y="-577925"/>
              <a:ext cx="358422" cy="1002699"/>
            </a:xfrm>
            <a:custGeom>
              <a:avLst/>
              <a:gdLst/>
              <a:ahLst/>
              <a:cxnLst/>
              <a:rect l="l" t="t" r="r" b="b"/>
              <a:pathLst>
                <a:path w="8868" h="24807" extrusionOk="0">
                  <a:moveTo>
                    <a:pt x="119" y="0"/>
                  </a:moveTo>
                  <a:cubicBezTo>
                    <a:pt x="77" y="0"/>
                    <a:pt x="1" y="30"/>
                    <a:pt x="9" y="52"/>
                  </a:cubicBezTo>
                  <a:cubicBezTo>
                    <a:pt x="1394" y="3980"/>
                    <a:pt x="2775" y="7911"/>
                    <a:pt x="4161" y="11839"/>
                  </a:cubicBezTo>
                  <a:cubicBezTo>
                    <a:pt x="5672" y="16134"/>
                    <a:pt x="7184" y="20428"/>
                    <a:pt x="8698" y="24723"/>
                  </a:cubicBezTo>
                  <a:cubicBezTo>
                    <a:pt x="8706" y="24746"/>
                    <a:pt x="8716" y="24771"/>
                    <a:pt x="8724" y="24796"/>
                  </a:cubicBezTo>
                  <a:cubicBezTo>
                    <a:pt x="8727" y="24803"/>
                    <a:pt x="8736" y="24806"/>
                    <a:pt x="8749" y="24806"/>
                  </a:cubicBezTo>
                  <a:cubicBezTo>
                    <a:pt x="8791" y="24806"/>
                    <a:pt x="8867" y="24775"/>
                    <a:pt x="8861" y="24754"/>
                  </a:cubicBezTo>
                  <a:cubicBezTo>
                    <a:pt x="7476" y="20824"/>
                    <a:pt x="6095" y="16894"/>
                    <a:pt x="4709" y="12965"/>
                  </a:cubicBezTo>
                  <a:cubicBezTo>
                    <a:pt x="3196" y="8671"/>
                    <a:pt x="1684" y="4378"/>
                    <a:pt x="172" y="83"/>
                  </a:cubicBezTo>
                  <a:cubicBezTo>
                    <a:pt x="164" y="60"/>
                    <a:pt x="154" y="33"/>
                    <a:pt x="145" y="11"/>
                  </a:cubicBezTo>
                  <a:cubicBezTo>
                    <a:pt x="143" y="3"/>
                    <a:pt x="133" y="0"/>
                    <a:pt x="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4" name="Google Shape;1984;p61"/>
            <p:cNvSpPr/>
            <p:nvPr/>
          </p:nvSpPr>
          <p:spPr>
            <a:xfrm>
              <a:off x="1339654" y="-803785"/>
              <a:ext cx="281225" cy="281647"/>
            </a:xfrm>
            <a:custGeom>
              <a:avLst/>
              <a:gdLst/>
              <a:ahLst/>
              <a:cxnLst/>
              <a:rect l="l" t="t" r="r" b="b"/>
              <a:pathLst>
                <a:path w="6958" h="6968" extrusionOk="0">
                  <a:moveTo>
                    <a:pt x="3085" y="1414"/>
                  </a:moveTo>
                  <a:cubicBezTo>
                    <a:pt x="3261" y="1414"/>
                    <a:pt x="3576" y="2129"/>
                    <a:pt x="3798" y="3050"/>
                  </a:cubicBezTo>
                  <a:cubicBezTo>
                    <a:pt x="4026" y="3992"/>
                    <a:pt x="4069" y="4789"/>
                    <a:pt x="3895" y="4833"/>
                  </a:cubicBezTo>
                  <a:cubicBezTo>
                    <a:pt x="3891" y="4834"/>
                    <a:pt x="3886" y="4834"/>
                    <a:pt x="3881" y="4834"/>
                  </a:cubicBezTo>
                  <a:cubicBezTo>
                    <a:pt x="3706" y="4834"/>
                    <a:pt x="3390" y="4117"/>
                    <a:pt x="3168" y="3199"/>
                  </a:cubicBezTo>
                  <a:cubicBezTo>
                    <a:pt x="2941" y="2254"/>
                    <a:pt x="2897" y="1457"/>
                    <a:pt x="3071" y="1416"/>
                  </a:cubicBezTo>
                  <a:cubicBezTo>
                    <a:pt x="3076" y="1415"/>
                    <a:pt x="3081" y="1414"/>
                    <a:pt x="3085" y="1414"/>
                  </a:cubicBezTo>
                  <a:close/>
                  <a:moveTo>
                    <a:pt x="1726" y="1899"/>
                  </a:moveTo>
                  <a:cubicBezTo>
                    <a:pt x="1903" y="1899"/>
                    <a:pt x="2218" y="2615"/>
                    <a:pt x="2440" y="3532"/>
                  </a:cubicBezTo>
                  <a:cubicBezTo>
                    <a:pt x="2667" y="4474"/>
                    <a:pt x="2711" y="5274"/>
                    <a:pt x="2537" y="5317"/>
                  </a:cubicBezTo>
                  <a:cubicBezTo>
                    <a:pt x="2532" y="5318"/>
                    <a:pt x="2527" y="5319"/>
                    <a:pt x="2522" y="5319"/>
                  </a:cubicBezTo>
                  <a:cubicBezTo>
                    <a:pt x="2345" y="5319"/>
                    <a:pt x="2032" y="4602"/>
                    <a:pt x="1810" y="3683"/>
                  </a:cubicBezTo>
                  <a:cubicBezTo>
                    <a:pt x="1582" y="2737"/>
                    <a:pt x="1539" y="1940"/>
                    <a:pt x="1711" y="1900"/>
                  </a:cubicBezTo>
                  <a:cubicBezTo>
                    <a:pt x="1716" y="1899"/>
                    <a:pt x="1721" y="1899"/>
                    <a:pt x="1726" y="1899"/>
                  </a:cubicBezTo>
                  <a:close/>
                  <a:moveTo>
                    <a:pt x="2266" y="1"/>
                  </a:moveTo>
                  <a:cubicBezTo>
                    <a:pt x="2148" y="1"/>
                    <a:pt x="2023" y="17"/>
                    <a:pt x="1891" y="51"/>
                  </a:cubicBezTo>
                  <a:cubicBezTo>
                    <a:pt x="0" y="540"/>
                    <a:pt x="1013" y="2339"/>
                    <a:pt x="1077" y="3820"/>
                  </a:cubicBezTo>
                  <a:cubicBezTo>
                    <a:pt x="1139" y="5301"/>
                    <a:pt x="671" y="5207"/>
                    <a:pt x="1201" y="6303"/>
                  </a:cubicBezTo>
                  <a:cubicBezTo>
                    <a:pt x="1458" y="6831"/>
                    <a:pt x="2034" y="6968"/>
                    <a:pt x="2562" y="6968"/>
                  </a:cubicBezTo>
                  <a:cubicBezTo>
                    <a:pt x="3125" y="6968"/>
                    <a:pt x="3632" y="6812"/>
                    <a:pt x="3632" y="6812"/>
                  </a:cubicBezTo>
                  <a:cubicBezTo>
                    <a:pt x="6958" y="6098"/>
                    <a:pt x="5229" y="4141"/>
                    <a:pt x="4678" y="3460"/>
                  </a:cubicBezTo>
                  <a:cubicBezTo>
                    <a:pt x="4166" y="2828"/>
                    <a:pt x="3829" y="1"/>
                    <a:pt x="22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5" name="Google Shape;1985;p61"/>
            <p:cNvSpPr/>
            <p:nvPr/>
          </p:nvSpPr>
          <p:spPr>
            <a:xfrm>
              <a:off x="1641703" y="364600"/>
              <a:ext cx="257136" cy="132941"/>
            </a:xfrm>
            <a:custGeom>
              <a:avLst/>
              <a:gdLst/>
              <a:ahLst/>
              <a:cxnLst/>
              <a:rect l="l" t="t" r="r" b="b"/>
              <a:pathLst>
                <a:path w="6362" h="3289" extrusionOk="0">
                  <a:moveTo>
                    <a:pt x="5602" y="0"/>
                  </a:moveTo>
                  <a:lnTo>
                    <a:pt x="1" y="1963"/>
                  </a:lnTo>
                  <a:lnTo>
                    <a:pt x="311" y="3288"/>
                  </a:lnTo>
                  <a:lnTo>
                    <a:pt x="6362" y="1311"/>
                  </a:lnTo>
                  <a:lnTo>
                    <a:pt x="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986" name="Google Shape;1986;p61"/>
          <p:cNvGrpSpPr/>
          <p:nvPr/>
        </p:nvGrpSpPr>
        <p:grpSpPr>
          <a:xfrm rot="-306739" flipH="1">
            <a:off x="7969010" y="1412133"/>
            <a:ext cx="1671232" cy="3686916"/>
            <a:chOff x="48683" y="543494"/>
            <a:chExt cx="417964" cy="922096"/>
          </a:xfrm>
        </p:grpSpPr>
        <p:sp>
          <p:nvSpPr>
            <p:cNvPr id="1987" name="Google Shape;1987;p61"/>
            <p:cNvSpPr/>
            <p:nvPr/>
          </p:nvSpPr>
          <p:spPr>
            <a:xfrm>
              <a:off x="137847" y="543494"/>
              <a:ext cx="117696" cy="156021"/>
            </a:xfrm>
            <a:custGeom>
              <a:avLst/>
              <a:gdLst/>
              <a:ahLst/>
              <a:cxnLst/>
              <a:rect l="l" t="t" r="r" b="b"/>
              <a:pathLst>
                <a:path w="2912" h="3860" extrusionOk="0">
                  <a:moveTo>
                    <a:pt x="935" y="0"/>
                  </a:moveTo>
                  <a:cubicBezTo>
                    <a:pt x="912" y="0"/>
                    <a:pt x="889" y="6"/>
                    <a:pt x="866" y="18"/>
                  </a:cubicBezTo>
                  <a:cubicBezTo>
                    <a:pt x="408" y="262"/>
                    <a:pt x="1491" y="3248"/>
                    <a:pt x="1491" y="3248"/>
                  </a:cubicBezTo>
                  <a:cubicBezTo>
                    <a:pt x="1491" y="3248"/>
                    <a:pt x="835" y="2059"/>
                    <a:pt x="411" y="2059"/>
                  </a:cubicBezTo>
                  <a:cubicBezTo>
                    <a:pt x="332" y="2059"/>
                    <a:pt x="260" y="2101"/>
                    <a:pt x="203" y="2201"/>
                  </a:cubicBezTo>
                  <a:cubicBezTo>
                    <a:pt x="0" y="2551"/>
                    <a:pt x="528" y="3279"/>
                    <a:pt x="1042" y="3859"/>
                  </a:cubicBezTo>
                  <a:cubicBezTo>
                    <a:pt x="1060" y="3839"/>
                    <a:pt x="1081" y="3818"/>
                    <a:pt x="1102" y="3797"/>
                  </a:cubicBezTo>
                  <a:cubicBezTo>
                    <a:pt x="1352" y="3547"/>
                    <a:pt x="1651" y="3348"/>
                    <a:pt x="2003" y="3207"/>
                  </a:cubicBezTo>
                  <a:cubicBezTo>
                    <a:pt x="2092" y="3172"/>
                    <a:pt x="2185" y="3141"/>
                    <a:pt x="2282" y="3112"/>
                  </a:cubicBezTo>
                  <a:cubicBezTo>
                    <a:pt x="2297" y="3108"/>
                    <a:pt x="2315" y="3101"/>
                    <a:pt x="2330" y="3099"/>
                  </a:cubicBezTo>
                  <a:cubicBezTo>
                    <a:pt x="2479" y="3060"/>
                    <a:pt x="2624" y="3035"/>
                    <a:pt x="2763" y="3021"/>
                  </a:cubicBezTo>
                  <a:cubicBezTo>
                    <a:pt x="2911" y="1788"/>
                    <a:pt x="2749" y="323"/>
                    <a:pt x="2429" y="323"/>
                  </a:cubicBezTo>
                  <a:cubicBezTo>
                    <a:pt x="2423" y="323"/>
                    <a:pt x="2418" y="324"/>
                    <a:pt x="2413" y="324"/>
                  </a:cubicBezTo>
                  <a:cubicBezTo>
                    <a:pt x="1837" y="407"/>
                    <a:pt x="1976" y="2095"/>
                    <a:pt x="1976" y="2095"/>
                  </a:cubicBezTo>
                  <a:cubicBezTo>
                    <a:pt x="1976" y="2095"/>
                    <a:pt x="1387" y="0"/>
                    <a:pt x="9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8" name="Google Shape;1988;p61"/>
            <p:cNvSpPr/>
            <p:nvPr/>
          </p:nvSpPr>
          <p:spPr>
            <a:xfrm>
              <a:off x="283960" y="669317"/>
              <a:ext cx="182687" cy="760462"/>
            </a:xfrm>
            <a:custGeom>
              <a:avLst/>
              <a:gdLst/>
              <a:ahLst/>
              <a:cxnLst/>
              <a:rect l="l" t="t" r="r" b="b"/>
              <a:pathLst>
                <a:path w="4520" h="18814" extrusionOk="0">
                  <a:moveTo>
                    <a:pt x="1" y="1"/>
                  </a:moveTo>
                  <a:cubicBezTo>
                    <a:pt x="374" y="1280"/>
                    <a:pt x="659" y="2616"/>
                    <a:pt x="939" y="3902"/>
                  </a:cubicBezTo>
                  <a:cubicBezTo>
                    <a:pt x="1997" y="8787"/>
                    <a:pt x="2736" y="13790"/>
                    <a:pt x="3326" y="18814"/>
                  </a:cubicBezTo>
                  <a:lnTo>
                    <a:pt x="3529" y="18758"/>
                  </a:lnTo>
                  <a:cubicBezTo>
                    <a:pt x="3529" y="18758"/>
                    <a:pt x="4519" y="149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9" name="Google Shape;1989;p61"/>
            <p:cNvSpPr/>
            <p:nvPr/>
          </p:nvSpPr>
          <p:spPr>
            <a:xfrm>
              <a:off x="48683" y="713091"/>
              <a:ext cx="261420" cy="752499"/>
            </a:xfrm>
            <a:custGeom>
              <a:avLst/>
              <a:gdLst/>
              <a:ahLst/>
              <a:cxnLst/>
              <a:rect l="l" t="t" r="r" b="b"/>
              <a:pathLst>
                <a:path w="6468" h="18617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1" y="4308"/>
                    <a:pt x="6025" y="18617"/>
                    <a:pt x="6025" y="18617"/>
                  </a:cubicBezTo>
                  <a:lnTo>
                    <a:pt x="6468" y="18493"/>
                  </a:lnTo>
                  <a:cubicBezTo>
                    <a:pt x="4989" y="14125"/>
                    <a:pt x="3888" y="9530"/>
                    <a:pt x="3349" y="4807"/>
                  </a:cubicBezTo>
                  <a:cubicBezTo>
                    <a:pt x="3169" y="3244"/>
                    <a:pt x="3010" y="1616"/>
                    <a:pt x="2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0" name="Google Shape;1990;p61"/>
            <p:cNvSpPr/>
            <p:nvPr/>
          </p:nvSpPr>
          <p:spPr>
            <a:xfrm>
              <a:off x="182348" y="673076"/>
              <a:ext cx="183617" cy="783501"/>
            </a:xfrm>
            <a:custGeom>
              <a:avLst/>
              <a:gdLst/>
              <a:ahLst/>
              <a:cxnLst/>
              <a:rect l="l" t="t" r="r" b="b"/>
              <a:pathLst>
                <a:path w="4543" h="19384" extrusionOk="0">
                  <a:moveTo>
                    <a:pt x="898" y="1"/>
                  </a:moveTo>
                  <a:cubicBezTo>
                    <a:pt x="550" y="142"/>
                    <a:pt x="251" y="341"/>
                    <a:pt x="1" y="591"/>
                  </a:cubicBezTo>
                  <a:cubicBezTo>
                    <a:pt x="9" y="2297"/>
                    <a:pt x="177" y="4026"/>
                    <a:pt x="367" y="5675"/>
                  </a:cubicBezTo>
                  <a:cubicBezTo>
                    <a:pt x="922" y="10413"/>
                    <a:pt x="2020" y="15010"/>
                    <a:pt x="3496" y="19383"/>
                  </a:cubicBezTo>
                  <a:lnTo>
                    <a:pt x="4381" y="19135"/>
                  </a:lnTo>
                  <a:lnTo>
                    <a:pt x="4542" y="19089"/>
                  </a:lnTo>
                  <a:cubicBezTo>
                    <a:pt x="4360" y="18387"/>
                    <a:pt x="4188" y="17683"/>
                    <a:pt x="4022" y="16979"/>
                  </a:cubicBezTo>
                  <a:cubicBezTo>
                    <a:pt x="3362" y="14198"/>
                    <a:pt x="2803" y="11380"/>
                    <a:pt x="2293" y="8549"/>
                  </a:cubicBezTo>
                  <a:cubicBezTo>
                    <a:pt x="1784" y="5714"/>
                    <a:pt x="1310" y="2865"/>
                    <a:pt x="8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1" name="Google Shape;1991;p61"/>
            <p:cNvSpPr/>
            <p:nvPr/>
          </p:nvSpPr>
          <p:spPr>
            <a:xfrm>
              <a:off x="231982" y="665195"/>
              <a:ext cx="172866" cy="775458"/>
            </a:xfrm>
            <a:custGeom>
              <a:avLst/>
              <a:gdLst/>
              <a:ahLst/>
              <a:cxnLst/>
              <a:rect l="l" t="t" r="r" b="b"/>
              <a:pathLst>
                <a:path w="4277" h="19185" extrusionOk="0">
                  <a:moveTo>
                    <a:pt x="643" y="0"/>
                  </a:moveTo>
                  <a:cubicBezTo>
                    <a:pt x="574" y="0"/>
                    <a:pt x="504" y="3"/>
                    <a:pt x="434" y="10"/>
                  </a:cubicBezTo>
                  <a:cubicBezTo>
                    <a:pt x="295" y="22"/>
                    <a:pt x="150" y="49"/>
                    <a:pt x="1" y="88"/>
                  </a:cubicBezTo>
                  <a:cubicBezTo>
                    <a:pt x="421" y="3006"/>
                    <a:pt x="902" y="5909"/>
                    <a:pt x="1426" y="8796"/>
                  </a:cubicBezTo>
                  <a:cubicBezTo>
                    <a:pt x="1941" y="11626"/>
                    <a:pt x="2494" y="14449"/>
                    <a:pt x="3163" y="17224"/>
                  </a:cubicBezTo>
                  <a:cubicBezTo>
                    <a:pt x="3320" y="17878"/>
                    <a:pt x="3480" y="18532"/>
                    <a:pt x="3652" y="19185"/>
                  </a:cubicBezTo>
                  <a:lnTo>
                    <a:pt x="4277" y="19009"/>
                  </a:lnTo>
                  <a:cubicBezTo>
                    <a:pt x="3666" y="13795"/>
                    <a:pt x="2908" y="8587"/>
                    <a:pt x="1765" y="3534"/>
                  </a:cubicBezTo>
                  <a:cubicBezTo>
                    <a:pt x="1510" y="2407"/>
                    <a:pt x="1241" y="1167"/>
                    <a:pt x="902" y="16"/>
                  </a:cubicBezTo>
                  <a:cubicBezTo>
                    <a:pt x="818" y="5"/>
                    <a:pt x="731" y="0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2" name="Google Shape;1992;p61"/>
            <p:cNvSpPr/>
            <p:nvPr/>
          </p:nvSpPr>
          <p:spPr>
            <a:xfrm>
              <a:off x="169131" y="697126"/>
              <a:ext cx="154718" cy="763453"/>
            </a:xfrm>
            <a:custGeom>
              <a:avLst/>
              <a:gdLst/>
              <a:ahLst/>
              <a:cxnLst/>
              <a:rect l="l" t="t" r="r" b="b"/>
              <a:pathLst>
                <a:path w="3828" h="18888" extrusionOk="0">
                  <a:moveTo>
                    <a:pt x="330" y="0"/>
                  </a:moveTo>
                  <a:cubicBezTo>
                    <a:pt x="309" y="21"/>
                    <a:pt x="291" y="42"/>
                    <a:pt x="270" y="62"/>
                  </a:cubicBezTo>
                  <a:cubicBezTo>
                    <a:pt x="173" y="166"/>
                    <a:pt x="84" y="280"/>
                    <a:pt x="1" y="398"/>
                  </a:cubicBezTo>
                  <a:cubicBezTo>
                    <a:pt x="32" y="2013"/>
                    <a:pt x="193" y="3641"/>
                    <a:pt x="371" y="5204"/>
                  </a:cubicBezTo>
                  <a:cubicBezTo>
                    <a:pt x="908" y="9925"/>
                    <a:pt x="2009" y="14520"/>
                    <a:pt x="3488" y="18888"/>
                  </a:cubicBezTo>
                  <a:lnTo>
                    <a:pt x="3827" y="18792"/>
                  </a:lnTo>
                  <a:cubicBezTo>
                    <a:pt x="2347" y="14417"/>
                    <a:pt x="1251" y="9820"/>
                    <a:pt x="697" y="5084"/>
                  </a:cubicBezTo>
                  <a:cubicBezTo>
                    <a:pt x="504" y="3434"/>
                    <a:pt x="340" y="1704"/>
                    <a:pt x="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3" name="Google Shape;1993;p61"/>
            <p:cNvSpPr/>
            <p:nvPr/>
          </p:nvSpPr>
          <p:spPr>
            <a:xfrm>
              <a:off x="218765" y="668752"/>
              <a:ext cx="160821" cy="775943"/>
            </a:xfrm>
            <a:custGeom>
              <a:avLst/>
              <a:gdLst/>
              <a:ahLst/>
              <a:cxnLst/>
              <a:rect l="l" t="t" r="r" b="b"/>
              <a:pathLst>
                <a:path w="3979" h="19197" extrusionOk="0">
                  <a:moveTo>
                    <a:pt x="328" y="0"/>
                  </a:moveTo>
                  <a:cubicBezTo>
                    <a:pt x="313" y="4"/>
                    <a:pt x="295" y="9"/>
                    <a:pt x="280" y="13"/>
                  </a:cubicBezTo>
                  <a:cubicBezTo>
                    <a:pt x="183" y="42"/>
                    <a:pt x="90" y="73"/>
                    <a:pt x="1" y="108"/>
                  </a:cubicBezTo>
                  <a:cubicBezTo>
                    <a:pt x="411" y="2972"/>
                    <a:pt x="885" y="5821"/>
                    <a:pt x="1394" y="8656"/>
                  </a:cubicBezTo>
                  <a:cubicBezTo>
                    <a:pt x="1902" y="11487"/>
                    <a:pt x="2465" y="14307"/>
                    <a:pt x="3121" y="17086"/>
                  </a:cubicBezTo>
                  <a:cubicBezTo>
                    <a:pt x="3287" y="17790"/>
                    <a:pt x="3461" y="18494"/>
                    <a:pt x="3641" y="19196"/>
                  </a:cubicBezTo>
                  <a:lnTo>
                    <a:pt x="3979" y="19101"/>
                  </a:lnTo>
                  <a:cubicBezTo>
                    <a:pt x="3807" y="18449"/>
                    <a:pt x="3647" y="17790"/>
                    <a:pt x="3490" y="17138"/>
                  </a:cubicBezTo>
                  <a:cubicBezTo>
                    <a:pt x="2821" y="14363"/>
                    <a:pt x="2268" y="11538"/>
                    <a:pt x="1753" y="8708"/>
                  </a:cubicBezTo>
                  <a:cubicBezTo>
                    <a:pt x="1227" y="5821"/>
                    <a:pt x="746" y="2918"/>
                    <a:pt x="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4" name="Google Shape;1994;p61"/>
            <p:cNvSpPr/>
            <p:nvPr/>
          </p:nvSpPr>
          <p:spPr>
            <a:xfrm>
              <a:off x="268399" y="665882"/>
              <a:ext cx="149868" cy="767818"/>
            </a:xfrm>
            <a:custGeom>
              <a:avLst/>
              <a:gdLst/>
              <a:ahLst/>
              <a:cxnLst/>
              <a:rect l="l" t="t" r="r" b="b"/>
              <a:pathLst>
                <a:path w="3708" h="18996" extrusionOk="0">
                  <a:moveTo>
                    <a:pt x="1" y="1"/>
                  </a:moveTo>
                  <a:lnTo>
                    <a:pt x="1" y="1"/>
                  </a:lnTo>
                  <a:cubicBezTo>
                    <a:pt x="340" y="1152"/>
                    <a:pt x="609" y="2393"/>
                    <a:pt x="862" y="3519"/>
                  </a:cubicBezTo>
                  <a:cubicBezTo>
                    <a:pt x="2007" y="8572"/>
                    <a:pt x="2769" y="13780"/>
                    <a:pt x="3376" y="18996"/>
                  </a:cubicBezTo>
                  <a:lnTo>
                    <a:pt x="3707" y="18903"/>
                  </a:lnTo>
                  <a:cubicBezTo>
                    <a:pt x="3121" y="13877"/>
                    <a:pt x="2382" y="8872"/>
                    <a:pt x="1322" y="3987"/>
                  </a:cubicBezTo>
                  <a:cubicBezTo>
                    <a:pt x="1042" y="2703"/>
                    <a:pt x="756" y="1365"/>
                    <a:pt x="384" y="86"/>
                  </a:cubicBezTo>
                  <a:cubicBezTo>
                    <a:pt x="259" y="44"/>
                    <a:pt x="133" y="1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995" name="Google Shape;1995;p61"/>
          <p:cNvGrpSpPr/>
          <p:nvPr/>
        </p:nvGrpSpPr>
        <p:grpSpPr>
          <a:xfrm>
            <a:off x="1246911" y="289277"/>
            <a:ext cx="540453" cy="501430"/>
            <a:chOff x="7423831" y="989474"/>
            <a:chExt cx="215389" cy="199836"/>
          </a:xfrm>
        </p:grpSpPr>
        <p:sp>
          <p:nvSpPr>
            <p:cNvPr id="1996" name="Google Shape;1996;p61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7" name="Google Shape;1997;p61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998" name="Google Shape;1998;p61"/>
          <p:cNvSpPr/>
          <p:nvPr/>
        </p:nvSpPr>
        <p:spPr>
          <a:xfrm>
            <a:off x="2512766" y="1127978"/>
            <a:ext cx="231562" cy="311358"/>
          </a:xfrm>
          <a:custGeom>
            <a:avLst/>
            <a:gdLst/>
            <a:ahLst/>
            <a:cxnLst/>
            <a:rect l="l" t="t" r="r" b="b"/>
            <a:pathLst>
              <a:path w="2891" h="3887" extrusionOk="0">
                <a:moveTo>
                  <a:pt x="332" y="1"/>
                </a:moveTo>
                <a:cubicBezTo>
                  <a:pt x="183" y="1"/>
                  <a:pt x="1" y="255"/>
                  <a:pt x="126" y="367"/>
                </a:cubicBezTo>
                <a:cubicBezTo>
                  <a:pt x="664" y="854"/>
                  <a:pt x="1575" y="1720"/>
                  <a:pt x="1724" y="2589"/>
                </a:cubicBezTo>
                <a:cubicBezTo>
                  <a:pt x="1271" y="2763"/>
                  <a:pt x="619" y="3188"/>
                  <a:pt x="944" y="3726"/>
                </a:cubicBezTo>
                <a:cubicBezTo>
                  <a:pt x="1014" y="3842"/>
                  <a:pt x="1120" y="3887"/>
                  <a:pt x="1236" y="3887"/>
                </a:cubicBezTo>
                <a:cubicBezTo>
                  <a:pt x="1415" y="3887"/>
                  <a:pt x="1615" y="3780"/>
                  <a:pt x="1731" y="3668"/>
                </a:cubicBezTo>
                <a:cubicBezTo>
                  <a:pt x="2890" y="2540"/>
                  <a:pt x="1209" y="755"/>
                  <a:pt x="412" y="32"/>
                </a:cubicBezTo>
                <a:cubicBezTo>
                  <a:pt x="388" y="10"/>
                  <a:pt x="360" y="1"/>
                  <a:pt x="3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999" name="Google Shape;1999;p61"/>
          <p:cNvGrpSpPr/>
          <p:nvPr/>
        </p:nvGrpSpPr>
        <p:grpSpPr>
          <a:xfrm>
            <a:off x="5538196" y="4363219"/>
            <a:ext cx="861740" cy="642705"/>
            <a:chOff x="7248899" y="-836968"/>
            <a:chExt cx="343432" cy="256139"/>
          </a:xfrm>
        </p:grpSpPr>
        <p:sp>
          <p:nvSpPr>
            <p:cNvPr id="2000" name="Google Shape;2000;p61"/>
            <p:cNvSpPr/>
            <p:nvPr/>
          </p:nvSpPr>
          <p:spPr>
            <a:xfrm>
              <a:off x="7248899" y="-826136"/>
              <a:ext cx="204068" cy="183951"/>
            </a:xfrm>
            <a:custGeom>
              <a:avLst/>
              <a:gdLst/>
              <a:ahLst/>
              <a:cxnLst/>
              <a:rect l="l" t="t" r="r" b="b"/>
              <a:pathLst>
                <a:path w="5049" h="4551" extrusionOk="0">
                  <a:moveTo>
                    <a:pt x="4602" y="1"/>
                  </a:moveTo>
                  <a:cubicBezTo>
                    <a:pt x="4487" y="1"/>
                    <a:pt x="4384" y="44"/>
                    <a:pt x="4351" y="149"/>
                  </a:cubicBezTo>
                  <a:cubicBezTo>
                    <a:pt x="4024" y="1190"/>
                    <a:pt x="3424" y="2973"/>
                    <a:pt x="2332" y="3721"/>
                  </a:cubicBezTo>
                  <a:cubicBezTo>
                    <a:pt x="1990" y="3387"/>
                    <a:pt x="1445" y="3005"/>
                    <a:pt x="961" y="3005"/>
                  </a:cubicBezTo>
                  <a:cubicBezTo>
                    <a:pt x="710" y="3005"/>
                    <a:pt x="475" y="3108"/>
                    <a:pt x="295" y="3375"/>
                  </a:cubicBezTo>
                  <a:cubicBezTo>
                    <a:pt x="1" y="3806"/>
                    <a:pt x="500" y="4265"/>
                    <a:pt x="870" y="4410"/>
                  </a:cubicBezTo>
                  <a:cubicBezTo>
                    <a:pt x="1120" y="4506"/>
                    <a:pt x="1359" y="4550"/>
                    <a:pt x="1587" y="4550"/>
                  </a:cubicBezTo>
                  <a:cubicBezTo>
                    <a:pt x="3427" y="4550"/>
                    <a:pt x="4564" y="1695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1" name="Google Shape;2001;p61"/>
            <p:cNvSpPr/>
            <p:nvPr/>
          </p:nvSpPr>
          <p:spPr>
            <a:xfrm>
              <a:off x="7389677" y="-769146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68" y="0"/>
                  </a:moveTo>
                  <a:cubicBezTo>
                    <a:pt x="4346" y="0"/>
                    <a:pt x="4236" y="47"/>
                    <a:pt x="4206" y="157"/>
                  </a:cubicBezTo>
                  <a:cubicBezTo>
                    <a:pt x="3923" y="1209"/>
                    <a:pt x="3388" y="3015"/>
                    <a:pt x="2326" y="3802"/>
                  </a:cubicBezTo>
                  <a:cubicBezTo>
                    <a:pt x="1980" y="3488"/>
                    <a:pt x="1439" y="3136"/>
                    <a:pt x="964" y="3136"/>
                  </a:cubicBezTo>
                  <a:cubicBezTo>
                    <a:pt x="700" y="3136"/>
                    <a:pt x="456" y="3245"/>
                    <a:pt x="278" y="3530"/>
                  </a:cubicBezTo>
                  <a:cubicBezTo>
                    <a:pt x="1" y="3973"/>
                    <a:pt x="514" y="4412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0"/>
                    <a:pt x="4852" y="308"/>
                  </a:cubicBezTo>
                  <a:cubicBezTo>
                    <a:pt x="4901" y="128"/>
                    <a:pt x="4669" y="0"/>
                    <a:pt x="4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2" name="Google Shape;2002;p61"/>
            <p:cNvSpPr/>
            <p:nvPr/>
          </p:nvSpPr>
          <p:spPr>
            <a:xfrm>
              <a:off x="7419950" y="-836968"/>
              <a:ext cx="172381" cy="88722"/>
            </a:xfrm>
            <a:custGeom>
              <a:avLst/>
              <a:gdLst/>
              <a:ahLst/>
              <a:cxnLst/>
              <a:rect l="l" t="t" r="r" b="b"/>
              <a:pathLst>
                <a:path w="4265" h="2195" extrusionOk="0">
                  <a:moveTo>
                    <a:pt x="425" y="0"/>
                  </a:moveTo>
                  <a:cubicBezTo>
                    <a:pt x="116" y="0"/>
                    <a:pt x="0" y="484"/>
                    <a:pt x="335" y="539"/>
                  </a:cubicBezTo>
                  <a:cubicBezTo>
                    <a:pt x="1546" y="733"/>
                    <a:pt x="2728" y="1338"/>
                    <a:pt x="3658" y="2125"/>
                  </a:cubicBezTo>
                  <a:cubicBezTo>
                    <a:pt x="3716" y="2174"/>
                    <a:pt x="3779" y="2195"/>
                    <a:pt x="3841" y="2195"/>
                  </a:cubicBezTo>
                  <a:cubicBezTo>
                    <a:pt x="4066" y="2195"/>
                    <a:pt x="4265" y="1920"/>
                    <a:pt x="4054" y="1740"/>
                  </a:cubicBezTo>
                  <a:cubicBezTo>
                    <a:pt x="3051" y="891"/>
                    <a:pt x="1786" y="218"/>
                    <a:pt x="475" y="5"/>
                  </a:cubicBezTo>
                  <a:cubicBezTo>
                    <a:pt x="458" y="2"/>
                    <a:pt x="441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03" name="Google Shape;2003;p61"/>
          <p:cNvGrpSpPr/>
          <p:nvPr/>
        </p:nvGrpSpPr>
        <p:grpSpPr>
          <a:xfrm>
            <a:off x="1910794" y="1672177"/>
            <a:ext cx="478821" cy="540522"/>
            <a:chOff x="7352977" y="-304047"/>
            <a:chExt cx="263566" cy="297530"/>
          </a:xfrm>
        </p:grpSpPr>
        <p:sp>
          <p:nvSpPr>
            <p:cNvPr id="2004" name="Google Shape;2004;p61"/>
            <p:cNvSpPr/>
            <p:nvPr/>
          </p:nvSpPr>
          <p:spPr>
            <a:xfrm>
              <a:off x="7353341" y="-236144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60" y="258"/>
                    <a:pt x="285" y="442"/>
                  </a:cubicBezTo>
                  <a:cubicBezTo>
                    <a:pt x="858" y="1298"/>
                    <a:pt x="1819" y="2797"/>
                    <a:pt x="1724" y="4043"/>
                  </a:cubicBezTo>
                  <a:cubicBezTo>
                    <a:pt x="1042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4" y="5681"/>
                    <a:pt x="1211" y="5613"/>
                    <a:pt x="1361" y="5526"/>
                  </a:cubicBezTo>
                  <a:cubicBezTo>
                    <a:pt x="3345" y="4377"/>
                    <a:pt x="1643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5" name="Google Shape;2005;p61"/>
            <p:cNvSpPr/>
            <p:nvPr/>
          </p:nvSpPr>
          <p:spPr>
            <a:xfrm>
              <a:off x="7481427" y="-302309"/>
              <a:ext cx="135116" cy="229424"/>
            </a:xfrm>
            <a:custGeom>
              <a:avLst/>
              <a:gdLst/>
              <a:ahLst/>
              <a:cxnLst/>
              <a:rect l="l" t="t" r="r" b="b"/>
              <a:pathLst>
                <a:path w="3343" h="5676" extrusionOk="0">
                  <a:moveTo>
                    <a:pt x="483" y="1"/>
                  </a:moveTo>
                  <a:cubicBezTo>
                    <a:pt x="277" y="1"/>
                    <a:pt x="1" y="276"/>
                    <a:pt x="133" y="458"/>
                  </a:cubicBezTo>
                  <a:cubicBezTo>
                    <a:pt x="741" y="1290"/>
                    <a:pt x="1756" y="2752"/>
                    <a:pt x="1706" y="4001"/>
                  </a:cubicBezTo>
                  <a:cubicBezTo>
                    <a:pt x="1029" y="4109"/>
                    <a:pt x="0" y="4510"/>
                    <a:pt x="296" y="5351"/>
                  </a:cubicBezTo>
                  <a:cubicBezTo>
                    <a:pt x="380" y="5590"/>
                    <a:pt x="585" y="5675"/>
                    <a:pt x="807" y="5675"/>
                  </a:cubicBezTo>
                  <a:cubicBezTo>
                    <a:pt x="1020" y="5675"/>
                    <a:pt x="1248" y="5597"/>
                    <a:pt x="1404" y="5500"/>
                  </a:cubicBezTo>
                  <a:cubicBezTo>
                    <a:pt x="3342" y="4274"/>
                    <a:pt x="1526" y="1307"/>
                    <a:pt x="625" y="71"/>
                  </a:cubicBezTo>
                  <a:cubicBezTo>
                    <a:pt x="590" y="22"/>
                    <a:pt x="539" y="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6" name="Google Shape;2006;p61"/>
            <p:cNvSpPr/>
            <p:nvPr/>
          </p:nvSpPr>
          <p:spPr>
            <a:xfrm>
              <a:off x="7352977" y="-304047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3" y="1"/>
                  </a:moveTo>
                  <a:cubicBezTo>
                    <a:pt x="3627" y="1"/>
                    <a:pt x="3609" y="3"/>
                    <a:pt x="3590" y="6"/>
                  </a:cubicBezTo>
                  <a:cubicBezTo>
                    <a:pt x="2375" y="244"/>
                    <a:pt x="1126" y="774"/>
                    <a:pt x="194" y="1615"/>
                  </a:cubicBezTo>
                  <a:cubicBezTo>
                    <a:pt x="0" y="1796"/>
                    <a:pt x="156" y="2102"/>
                    <a:pt x="355" y="2102"/>
                  </a:cubicBezTo>
                  <a:cubicBezTo>
                    <a:pt x="404" y="2102"/>
                    <a:pt x="457" y="2083"/>
                    <a:pt x="507" y="2037"/>
                  </a:cubicBezTo>
                  <a:cubicBezTo>
                    <a:pt x="1370" y="1259"/>
                    <a:pt x="2513" y="745"/>
                    <a:pt x="3642" y="526"/>
                  </a:cubicBezTo>
                  <a:cubicBezTo>
                    <a:pt x="3953" y="467"/>
                    <a:pt x="3926" y="1"/>
                    <a:pt x="3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07" name="Google Shape;2007;p61"/>
          <p:cNvGrpSpPr/>
          <p:nvPr/>
        </p:nvGrpSpPr>
        <p:grpSpPr>
          <a:xfrm>
            <a:off x="2389628" y="4341287"/>
            <a:ext cx="608365" cy="686579"/>
            <a:chOff x="7376581" y="390226"/>
            <a:chExt cx="263647" cy="297530"/>
          </a:xfrm>
        </p:grpSpPr>
        <p:sp>
          <p:nvSpPr>
            <p:cNvPr id="2008" name="Google Shape;2008;p61"/>
            <p:cNvSpPr/>
            <p:nvPr/>
          </p:nvSpPr>
          <p:spPr>
            <a:xfrm>
              <a:off x="7377026" y="458129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59" y="258"/>
                    <a:pt x="283" y="442"/>
                  </a:cubicBezTo>
                  <a:cubicBezTo>
                    <a:pt x="858" y="1298"/>
                    <a:pt x="1817" y="2797"/>
                    <a:pt x="1722" y="4043"/>
                  </a:cubicBezTo>
                  <a:cubicBezTo>
                    <a:pt x="1040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3" y="5681"/>
                    <a:pt x="1209" y="5613"/>
                    <a:pt x="1359" y="5526"/>
                  </a:cubicBezTo>
                  <a:cubicBezTo>
                    <a:pt x="3345" y="4377"/>
                    <a:pt x="1639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9" name="Google Shape;2009;p61"/>
            <p:cNvSpPr/>
            <p:nvPr/>
          </p:nvSpPr>
          <p:spPr>
            <a:xfrm>
              <a:off x="7505072" y="391964"/>
              <a:ext cx="135156" cy="229424"/>
            </a:xfrm>
            <a:custGeom>
              <a:avLst/>
              <a:gdLst/>
              <a:ahLst/>
              <a:cxnLst/>
              <a:rect l="l" t="t" r="r" b="b"/>
              <a:pathLst>
                <a:path w="3344" h="5676" extrusionOk="0">
                  <a:moveTo>
                    <a:pt x="482" y="1"/>
                  </a:moveTo>
                  <a:cubicBezTo>
                    <a:pt x="276" y="1"/>
                    <a:pt x="0" y="276"/>
                    <a:pt x="134" y="458"/>
                  </a:cubicBezTo>
                  <a:cubicBezTo>
                    <a:pt x="740" y="1290"/>
                    <a:pt x="1755" y="2752"/>
                    <a:pt x="1707" y="4001"/>
                  </a:cubicBezTo>
                  <a:cubicBezTo>
                    <a:pt x="1028" y="4109"/>
                    <a:pt x="1" y="4510"/>
                    <a:pt x="295" y="5351"/>
                  </a:cubicBezTo>
                  <a:cubicBezTo>
                    <a:pt x="379" y="5590"/>
                    <a:pt x="584" y="5675"/>
                    <a:pt x="807" y="5675"/>
                  </a:cubicBezTo>
                  <a:cubicBezTo>
                    <a:pt x="1020" y="5675"/>
                    <a:pt x="1248" y="5597"/>
                    <a:pt x="1403" y="5500"/>
                  </a:cubicBezTo>
                  <a:cubicBezTo>
                    <a:pt x="3343" y="4274"/>
                    <a:pt x="1525" y="1307"/>
                    <a:pt x="624" y="71"/>
                  </a:cubicBezTo>
                  <a:cubicBezTo>
                    <a:pt x="589" y="22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0" name="Google Shape;2010;p61"/>
            <p:cNvSpPr/>
            <p:nvPr/>
          </p:nvSpPr>
          <p:spPr>
            <a:xfrm>
              <a:off x="7376581" y="390226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5" y="1"/>
                  </a:moveTo>
                  <a:cubicBezTo>
                    <a:pt x="3629" y="1"/>
                    <a:pt x="3611" y="3"/>
                    <a:pt x="3592" y="6"/>
                  </a:cubicBezTo>
                  <a:cubicBezTo>
                    <a:pt x="2375" y="244"/>
                    <a:pt x="1128" y="774"/>
                    <a:pt x="196" y="1615"/>
                  </a:cubicBezTo>
                  <a:cubicBezTo>
                    <a:pt x="1" y="1795"/>
                    <a:pt x="158" y="2102"/>
                    <a:pt x="356" y="2102"/>
                  </a:cubicBezTo>
                  <a:cubicBezTo>
                    <a:pt x="406" y="2102"/>
                    <a:pt x="459" y="2083"/>
                    <a:pt x="509" y="2037"/>
                  </a:cubicBezTo>
                  <a:cubicBezTo>
                    <a:pt x="1370" y="1259"/>
                    <a:pt x="2515" y="745"/>
                    <a:pt x="3644" y="526"/>
                  </a:cubicBezTo>
                  <a:cubicBezTo>
                    <a:pt x="3953" y="467"/>
                    <a:pt x="3928" y="1"/>
                    <a:pt x="3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11" name="Google Shape;2011;p61"/>
          <p:cNvGrpSpPr/>
          <p:nvPr/>
        </p:nvGrpSpPr>
        <p:grpSpPr>
          <a:xfrm>
            <a:off x="6844011" y="1344989"/>
            <a:ext cx="540453" cy="501430"/>
            <a:chOff x="7423831" y="989474"/>
            <a:chExt cx="215389" cy="199836"/>
          </a:xfrm>
        </p:grpSpPr>
        <p:sp>
          <p:nvSpPr>
            <p:cNvPr id="2012" name="Google Shape;2012;p61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3" name="Google Shape;2013;p61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14" name="Google Shape;2014;p61"/>
          <p:cNvGrpSpPr/>
          <p:nvPr/>
        </p:nvGrpSpPr>
        <p:grpSpPr>
          <a:xfrm rot="-305953">
            <a:off x="7631132" y="3039481"/>
            <a:ext cx="1509775" cy="2470870"/>
            <a:chOff x="2501205" y="1568473"/>
            <a:chExt cx="545487" cy="892735"/>
          </a:xfrm>
        </p:grpSpPr>
        <p:sp>
          <p:nvSpPr>
            <p:cNvPr id="2015" name="Google Shape;2015;p61"/>
            <p:cNvSpPr/>
            <p:nvPr/>
          </p:nvSpPr>
          <p:spPr>
            <a:xfrm>
              <a:off x="2800828" y="1627565"/>
              <a:ext cx="64911" cy="106588"/>
            </a:xfrm>
            <a:custGeom>
              <a:avLst/>
              <a:gdLst/>
              <a:ahLst/>
              <a:cxnLst/>
              <a:rect l="l" t="t" r="r" b="b"/>
              <a:pathLst>
                <a:path w="1606" h="2637" extrusionOk="0">
                  <a:moveTo>
                    <a:pt x="747" y="1"/>
                  </a:moveTo>
                  <a:cubicBezTo>
                    <a:pt x="169" y="1"/>
                    <a:pt x="1" y="488"/>
                    <a:pt x="110" y="1007"/>
                  </a:cubicBezTo>
                  <a:cubicBezTo>
                    <a:pt x="156" y="1218"/>
                    <a:pt x="241" y="1432"/>
                    <a:pt x="323" y="1637"/>
                  </a:cubicBezTo>
                  <a:cubicBezTo>
                    <a:pt x="392" y="1804"/>
                    <a:pt x="967" y="2637"/>
                    <a:pt x="967" y="2637"/>
                  </a:cubicBezTo>
                  <a:lnTo>
                    <a:pt x="1558" y="2517"/>
                  </a:lnTo>
                  <a:cubicBezTo>
                    <a:pt x="1558" y="2517"/>
                    <a:pt x="1605" y="1504"/>
                    <a:pt x="1587" y="1127"/>
                  </a:cubicBezTo>
                  <a:cubicBezTo>
                    <a:pt x="1560" y="632"/>
                    <a:pt x="1384" y="42"/>
                    <a:pt x="818" y="3"/>
                  </a:cubicBezTo>
                  <a:cubicBezTo>
                    <a:pt x="794" y="1"/>
                    <a:pt x="770" y="1"/>
                    <a:pt x="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6" name="Google Shape;2016;p61"/>
            <p:cNvSpPr/>
            <p:nvPr/>
          </p:nvSpPr>
          <p:spPr>
            <a:xfrm>
              <a:off x="2700065" y="1688436"/>
              <a:ext cx="239878" cy="396601"/>
            </a:xfrm>
            <a:custGeom>
              <a:avLst/>
              <a:gdLst/>
              <a:ahLst/>
              <a:cxnLst/>
              <a:rect l="l" t="t" r="r" b="b"/>
              <a:pathLst>
                <a:path w="5935" h="9812" extrusionOk="0">
                  <a:moveTo>
                    <a:pt x="2659" y="1"/>
                  </a:moveTo>
                  <a:cubicBezTo>
                    <a:pt x="2609" y="1"/>
                    <a:pt x="2560" y="2"/>
                    <a:pt x="2510" y="4"/>
                  </a:cubicBezTo>
                  <a:cubicBezTo>
                    <a:pt x="1622" y="48"/>
                    <a:pt x="779" y="947"/>
                    <a:pt x="412" y="1715"/>
                  </a:cubicBezTo>
                  <a:cubicBezTo>
                    <a:pt x="139" y="2286"/>
                    <a:pt x="4" y="2966"/>
                    <a:pt x="4" y="3591"/>
                  </a:cubicBezTo>
                  <a:cubicBezTo>
                    <a:pt x="0" y="5678"/>
                    <a:pt x="779" y="7770"/>
                    <a:pt x="951" y="8217"/>
                  </a:cubicBezTo>
                  <a:cubicBezTo>
                    <a:pt x="1112" y="8639"/>
                    <a:pt x="1512" y="9466"/>
                    <a:pt x="1512" y="9466"/>
                  </a:cubicBezTo>
                  <a:lnTo>
                    <a:pt x="2804" y="9811"/>
                  </a:lnTo>
                  <a:cubicBezTo>
                    <a:pt x="2804" y="9811"/>
                    <a:pt x="3150" y="9627"/>
                    <a:pt x="3297" y="9459"/>
                  </a:cubicBezTo>
                  <a:cubicBezTo>
                    <a:pt x="5140" y="7360"/>
                    <a:pt x="5807" y="4626"/>
                    <a:pt x="5875" y="3808"/>
                  </a:cubicBezTo>
                  <a:cubicBezTo>
                    <a:pt x="5935" y="3191"/>
                    <a:pt x="5912" y="2618"/>
                    <a:pt x="5761" y="2013"/>
                  </a:cubicBezTo>
                  <a:cubicBezTo>
                    <a:pt x="5616" y="1435"/>
                    <a:pt x="4995" y="791"/>
                    <a:pt x="4485" y="501"/>
                  </a:cubicBezTo>
                  <a:cubicBezTo>
                    <a:pt x="3944" y="192"/>
                    <a:pt x="3291" y="1"/>
                    <a:pt x="2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7" name="Google Shape;2017;p61"/>
            <p:cNvSpPr/>
            <p:nvPr/>
          </p:nvSpPr>
          <p:spPr>
            <a:xfrm>
              <a:off x="2646914" y="2032400"/>
              <a:ext cx="227833" cy="264347"/>
            </a:xfrm>
            <a:custGeom>
              <a:avLst/>
              <a:gdLst/>
              <a:ahLst/>
              <a:cxnLst/>
              <a:rect l="l" t="t" r="r" b="b"/>
              <a:pathLst>
                <a:path w="5637" h="6540" extrusionOk="0">
                  <a:moveTo>
                    <a:pt x="2685" y="1"/>
                  </a:moveTo>
                  <a:cubicBezTo>
                    <a:pt x="1219" y="1"/>
                    <a:pt x="447" y="1506"/>
                    <a:pt x="218" y="2753"/>
                  </a:cubicBezTo>
                  <a:cubicBezTo>
                    <a:pt x="0" y="3931"/>
                    <a:pt x="212" y="5356"/>
                    <a:pt x="903" y="6327"/>
                  </a:cubicBezTo>
                  <a:lnTo>
                    <a:pt x="903" y="6356"/>
                  </a:lnTo>
                  <a:cubicBezTo>
                    <a:pt x="1485" y="6522"/>
                    <a:pt x="2276" y="6501"/>
                    <a:pt x="2912" y="6532"/>
                  </a:cubicBezTo>
                  <a:cubicBezTo>
                    <a:pt x="3014" y="6538"/>
                    <a:pt x="3117" y="6540"/>
                    <a:pt x="3219" y="6540"/>
                  </a:cubicBezTo>
                  <a:cubicBezTo>
                    <a:pt x="3425" y="6540"/>
                    <a:pt x="3631" y="6532"/>
                    <a:pt x="3835" y="6532"/>
                  </a:cubicBezTo>
                  <a:cubicBezTo>
                    <a:pt x="3877" y="6532"/>
                    <a:pt x="3916" y="6533"/>
                    <a:pt x="3954" y="6533"/>
                  </a:cubicBezTo>
                  <a:cubicBezTo>
                    <a:pt x="4302" y="6533"/>
                    <a:pt x="4503" y="6507"/>
                    <a:pt x="4649" y="6143"/>
                  </a:cubicBezTo>
                  <a:cubicBezTo>
                    <a:pt x="5127" y="4948"/>
                    <a:pt x="5637" y="3579"/>
                    <a:pt x="5395" y="2277"/>
                  </a:cubicBezTo>
                  <a:cubicBezTo>
                    <a:pt x="5156" y="1014"/>
                    <a:pt x="4131" y="88"/>
                    <a:pt x="2825" y="5"/>
                  </a:cubicBezTo>
                  <a:cubicBezTo>
                    <a:pt x="2777" y="2"/>
                    <a:pt x="2731" y="1"/>
                    <a:pt x="2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8" name="Google Shape;2018;p61"/>
            <p:cNvSpPr/>
            <p:nvPr/>
          </p:nvSpPr>
          <p:spPr>
            <a:xfrm>
              <a:off x="2838741" y="2000671"/>
              <a:ext cx="200754" cy="178091"/>
            </a:xfrm>
            <a:custGeom>
              <a:avLst/>
              <a:gdLst/>
              <a:ahLst/>
              <a:cxnLst/>
              <a:rect l="l" t="t" r="r" b="b"/>
              <a:pathLst>
                <a:path w="4967" h="4406" extrusionOk="0">
                  <a:moveTo>
                    <a:pt x="3247" y="1"/>
                  </a:moveTo>
                  <a:cubicBezTo>
                    <a:pt x="2938" y="1"/>
                    <a:pt x="2636" y="122"/>
                    <a:pt x="2407" y="405"/>
                  </a:cubicBezTo>
                  <a:cubicBezTo>
                    <a:pt x="1993" y="917"/>
                    <a:pt x="1367" y="1672"/>
                    <a:pt x="961" y="2165"/>
                  </a:cubicBezTo>
                  <a:cubicBezTo>
                    <a:pt x="694" y="2488"/>
                    <a:pt x="392" y="2778"/>
                    <a:pt x="58" y="3027"/>
                  </a:cubicBezTo>
                  <a:cubicBezTo>
                    <a:pt x="0" y="3201"/>
                    <a:pt x="58" y="3497"/>
                    <a:pt x="58" y="3681"/>
                  </a:cubicBezTo>
                  <a:cubicBezTo>
                    <a:pt x="58" y="3921"/>
                    <a:pt x="7" y="4186"/>
                    <a:pt x="205" y="4308"/>
                  </a:cubicBezTo>
                  <a:cubicBezTo>
                    <a:pt x="348" y="4395"/>
                    <a:pt x="644" y="4381"/>
                    <a:pt x="812" y="4391"/>
                  </a:cubicBezTo>
                  <a:cubicBezTo>
                    <a:pt x="993" y="4400"/>
                    <a:pt x="1176" y="4406"/>
                    <a:pt x="1359" y="4406"/>
                  </a:cubicBezTo>
                  <a:cubicBezTo>
                    <a:pt x="2171" y="4406"/>
                    <a:pt x="2989" y="4288"/>
                    <a:pt x="3633" y="3741"/>
                  </a:cubicBezTo>
                  <a:cubicBezTo>
                    <a:pt x="4395" y="3097"/>
                    <a:pt x="4966" y="2033"/>
                    <a:pt x="4643" y="1030"/>
                  </a:cubicBezTo>
                  <a:cubicBezTo>
                    <a:pt x="4450" y="439"/>
                    <a:pt x="3835" y="1"/>
                    <a:pt x="32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9" name="Google Shape;2019;p61"/>
            <p:cNvSpPr/>
            <p:nvPr/>
          </p:nvSpPr>
          <p:spPr>
            <a:xfrm>
              <a:off x="2534348" y="1874484"/>
              <a:ext cx="188265" cy="242843"/>
            </a:xfrm>
            <a:custGeom>
              <a:avLst/>
              <a:gdLst/>
              <a:ahLst/>
              <a:cxnLst/>
              <a:rect l="l" t="t" r="r" b="b"/>
              <a:pathLst>
                <a:path w="4658" h="6008" extrusionOk="0">
                  <a:moveTo>
                    <a:pt x="1372" y="1"/>
                  </a:moveTo>
                  <a:cubicBezTo>
                    <a:pt x="609" y="1"/>
                    <a:pt x="1" y="1272"/>
                    <a:pt x="54" y="1991"/>
                  </a:cubicBezTo>
                  <a:cubicBezTo>
                    <a:pt x="137" y="3109"/>
                    <a:pt x="787" y="4179"/>
                    <a:pt x="1576" y="4931"/>
                  </a:cubicBezTo>
                  <a:cubicBezTo>
                    <a:pt x="1961" y="5302"/>
                    <a:pt x="2400" y="5453"/>
                    <a:pt x="2893" y="5621"/>
                  </a:cubicBezTo>
                  <a:cubicBezTo>
                    <a:pt x="3079" y="5685"/>
                    <a:pt x="3904" y="5888"/>
                    <a:pt x="3897" y="6008"/>
                  </a:cubicBezTo>
                  <a:lnTo>
                    <a:pt x="4657" y="4972"/>
                  </a:lnTo>
                  <a:cubicBezTo>
                    <a:pt x="4653" y="4972"/>
                    <a:pt x="4398" y="4484"/>
                    <a:pt x="4249" y="4299"/>
                  </a:cubicBezTo>
                  <a:cubicBezTo>
                    <a:pt x="3833" y="3780"/>
                    <a:pt x="3479" y="3320"/>
                    <a:pt x="3222" y="2699"/>
                  </a:cubicBezTo>
                  <a:cubicBezTo>
                    <a:pt x="3057" y="2297"/>
                    <a:pt x="2974" y="1881"/>
                    <a:pt x="2827" y="1483"/>
                  </a:cubicBezTo>
                  <a:cubicBezTo>
                    <a:pt x="2640" y="980"/>
                    <a:pt x="2361" y="628"/>
                    <a:pt x="1959" y="261"/>
                  </a:cubicBezTo>
                  <a:cubicBezTo>
                    <a:pt x="1759" y="78"/>
                    <a:pt x="1561" y="1"/>
                    <a:pt x="1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0" name="Google Shape;2020;p61"/>
            <p:cNvSpPr/>
            <p:nvPr/>
          </p:nvSpPr>
          <p:spPr>
            <a:xfrm>
              <a:off x="2912626" y="1712283"/>
              <a:ext cx="113614" cy="148261"/>
            </a:xfrm>
            <a:custGeom>
              <a:avLst/>
              <a:gdLst/>
              <a:ahLst/>
              <a:cxnLst/>
              <a:rect l="l" t="t" r="r" b="b"/>
              <a:pathLst>
                <a:path w="2811" h="3668" extrusionOk="0">
                  <a:moveTo>
                    <a:pt x="1831" y="1"/>
                  </a:moveTo>
                  <a:cubicBezTo>
                    <a:pt x="1710" y="1"/>
                    <a:pt x="1584" y="46"/>
                    <a:pt x="1459" y="152"/>
                  </a:cubicBezTo>
                  <a:cubicBezTo>
                    <a:pt x="922" y="607"/>
                    <a:pt x="769" y="1375"/>
                    <a:pt x="326" y="1903"/>
                  </a:cubicBezTo>
                  <a:cubicBezTo>
                    <a:pt x="216" y="2038"/>
                    <a:pt x="1" y="2284"/>
                    <a:pt x="1" y="2284"/>
                  </a:cubicBezTo>
                  <a:lnTo>
                    <a:pt x="208" y="3668"/>
                  </a:lnTo>
                  <a:cubicBezTo>
                    <a:pt x="1376" y="3548"/>
                    <a:pt x="2811" y="2282"/>
                    <a:pt x="2691" y="1023"/>
                  </a:cubicBezTo>
                  <a:cubicBezTo>
                    <a:pt x="2650" y="596"/>
                    <a:pt x="2272" y="1"/>
                    <a:pt x="18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1" name="Google Shape;2021;p61"/>
            <p:cNvSpPr/>
            <p:nvPr/>
          </p:nvSpPr>
          <p:spPr>
            <a:xfrm>
              <a:off x="2610093" y="1653797"/>
              <a:ext cx="140734" cy="144906"/>
            </a:xfrm>
            <a:custGeom>
              <a:avLst/>
              <a:gdLst/>
              <a:ahLst/>
              <a:cxnLst/>
              <a:rect l="l" t="t" r="r" b="b"/>
              <a:pathLst>
                <a:path w="3482" h="3585" extrusionOk="0">
                  <a:moveTo>
                    <a:pt x="902" y="1"/>
                  </a:moveTo>
                  <a:cubicBezTo>
                    <a:pt x="41" y="1"/>
                    <a:pt x="0" y="1262"/>
                    <a:pt x="153" y="1920"/>
                  </a:cubicBezTo>
                  <a:cubicBezTo>
                    <a:pt x="354" y="2789"/>
                    <a:pt x="1089" y="3224"/>
                    <a:pt x="1918" y="3400"/>
                  </a:cubicBezTo>
                  <a:cubicBezTo>
                    <a:pt x="2125" y="3444"/>
                    <a:pt x="3100" y="3584"/>
                    <a:pt x="3100" y="3584"/>
                  </a:cubicBezTo>
                  <a:cubicBezTo>
                    <a:pt x="3100" y="3584"/>
                    <a:pt x="3394" y="2965"/>
                    <a:pt x="3481" y="2661"/>
                  </a:cubicBezTo>
                  <a:cubicBezTo>
                    <a:pt x="2821" y="2559"/>
                    <a:pt x="2659" y="1822"/>
                    <a:pt x="2369" y="1315"/>
                  </a:cubicBezTo>
                  <a:cubicBezTo>
                    <a:pt x="2058" y="766"/>
                    <a:pt x="1748" y="116"/>
                    <a:pt x="1050" y="12"/>
                  </a:cubicBezTo>
                  <a:cubicBezTo>
                    <a:pt x="998" y="5"/>
                    <a:pt x="949" y="1"/>
                    <a:pt x="9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2" name="Google Shape;2022;p61"/>
            <p:cNvSpPr/>
            <p:nvPr/>
          </p:nvSpPr>
          <p:spPr>
            <a:xfrm>
              <a:off x="2954702" y="1948895"/>
              <a:ext cx="91990" cy="74413"/>
            </a:xfrm>
            <a:custGeom>
              <a:avLst/>
              <a:gdLst/>
              <a:ahLst/>
              <a:cxnLst/>
              <a:rect l="l" t="t" r="r" b="b"/>
              <a:pathLst>
                <a:path w="2276" h="1841" extrusionOk="0">
                  <a:moveTo>
                    <a:pt x="1092" y="0"/>
                  </a:moveTo>
                  <a:cubicBezTo>
                    <a:pt x="788" y="0"/>
                    <a:pt x="801" y="391"/>
                    <a:pt x="650" y="580"/>
                  </a:cubicBezTo>
                  <a:cubicBezTo>
                    <a:pt x="582" y="409"/>
                    <a:pt x="467" y="336"/>
                    <a:pt x="356" y="336"/>
                  </a:cubicBezTo>
                  <a:cubicBezTo>
                    <a:pt x="173" y="336"/>
                    <a:pt x="0" y="532"/>
                    <a:pt x="60" y="808"/>
                  </a:cubicBezTo>
                  <a:cubicBezTo>
                    <a:pt x="111" y="1054"/>
                    <a:pt x="351" y="1427"/>
                    <a:pt x="614" y="1481"/>
                  </a:cubicBezTo>
                  <a:lnTo>
                    <a:pt x="614" y="1392"/>
                  </a:lnTo>
                  <a:cubicBezTo>
                    <a:pt x="782" y="1483"/>
                    <a:pt x="834" y="1800"/>
                    <a:pt x="1056" y="1837"/>
                  </a:cubicBezTo>
                  <a:cubicBezTo>
                    <a:pt x="1070" y="1840"/>
                    <a:pt x="1085" y="1841"/>
                    <a:pt x="1101" y="1841"/>
                  </a:cubicBezTo>
                  <a:cubicBezTo>
                    <a:pt x="1273" y="1841"/>
                    <a:pt x="1521" y="1694"/>
                    <a:pt x="1656" y="1628"/>
                  </a:cubicBezTo>
                  <a:cubicBezTo>
                    <a:pt x="1807" y="1554"/>
                    <a:pt x="2147" y="1444"/>
                    <a:pt x="2205" y="1276"/>
                  </a:cubicBezTo>
                  <a:cubicBezTo>
                    <a:pt x="2275" y="1078"/>
                    <a:pt x="2118" y="939"/>
                    <a:pt x="1941" y="939"/>
                  </a:cubicBezTo>
                  <a:cubicBezTo>
                    <a:pt x="1925" y="939"/>
                    <a:pt x="1910" y="940"/>
                    <a:pt x="1894" y="943"/>
                  </a:cubicBezTo>
                  <a:cubicBezTo>
                    <a:pt x="2275" y="709"/>
                    <a:pt x="2004" y="343"/>
                    <a:pt x="1699" y="343"/>
                  </a:cubicBezTo>
                  <a:cubicBezTo>
                    <a:pt x="1568" y="343"/>
                    <a:pt x="1430" y="410"/>
                    <a:pt x="1335" y="584"/>
                  </a:cubicBezTo>
                  <a:cubicBezTo>
                    <a:pt x="1445" y="381"/>
                    <a:pt x="1406" y="32"/>
                    <a:pt x="1132" y="3"/>
                  </a:cubicBezTo>
                  <a:cubicBezTo>
                    <a:pt x="1118" y="1"/>
                    <a:pt x="1105" y="0"/>
                    <a:pt x="10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3" name="Google Shape;2023;p61"/>
            <p:cNvSpPr/>
            <p:nvPr/>
          </p:nvSpPr>
          <p:spPr>
            <a:xfrm>
              <a:off x="2788541" y="1568473"/>
              <a:ext cx="92071" cy="74454"/>
            </a:xfrm>
            <a:custGeom>
              <a:avLst/>
              <a:gdLst/>
              <a:ahLst/>
              <a:cxnLst/>
              <a:rect l="l" t="t" r="r" b="b"/>
              <a:pathLst>
                <a:path w="2278" h="1842" extrusionOk="0">
                  <a:moveTo>
                    <a:pt x="1093" y="1"/>
                  </a:moveTo>
                  <a:cubicBezTo>
                    <a:pt x="788" y="1"/>
                    <a:pt x="801" y="392"/>
                    <a:pt x="650" y="581"/>
                  </a:cubicBezTo>
                  <a:cubicBezTo>
                    <a:pt x="582" y="409"/>
                    <a:pt x="467" y="337"/>
                    <a:pt x="356" y="337"/>
                  </a:cubicBezTo>
                  <a:cubicBezTo>
                    <a:pt x="174" y="337"/>
                    <a:pt x="1" y="533"/>
                    <a:pt x="60" y="808"/>
                  </a:cubicBezTo>
                  <a:cubicBezTo>
                    <a:pt x="112" y="1055"/>
                    <a:pt x="352" y="1428"/>
                    <a:pt x="615" y="1481"/>
                  </a:cubicBezTo>
                  <a:lnTo>
                    <a:pt x="615" y="1392"/>
                  </a:lnTo>
                  <a:cubicBezTo>
                    <a:pt x="783" y="1484"/>
                    <a:pt x="835" y="1800"/>
                    <a:pt x="1056" y="1838"/>
                  </a:cubicBezTo>
                  <a:cubicBezTo>
                    <a:pt x="1070" y="1840"/>
                    <a:pt x="1085" y="1841"/>
                    <a:pt x="1101" y="1841"/>
                  </a:cubicBezTo>
                  <a:cubicBezTo>
                    <a:pt x="1274" y="1841"/>
                    <a:pt x="1522" y="1695"/>
                    <a:pt x="1657" y="1628"/>
                  </a:cubicBezTo>
                  <a:cubicBezTo>
                    <a:pt x="1808" y="1554"/>
                    <a:pt x="2145" y="1444"/>
                    <a:pt x="2205" y="1276"/>
                  </a:cubicBezTo>
                  <a:cubicBezTo>
                    <a:pt x="2278" y="1078"/>
                    <a:pt x="2119" y="940"/>
                    <a:pt x="1941" y="940"/>
                  </a:cubicBezTo>
                  <a:cubicBezTo>
                    <a:pt x="1926" y="940"/>
                    <a:pt x="1910" y="941"/>
                    <a:pt x="1895" y="943"/>
                  </a:cubicBezTo>
                  <a:cubicBezTo>
                    <a:pt x="2276" y="710"/>
                    <a:pt x="2005" y="343"/>
                    <a:pt x="1699" y="343"/>
                  </a:cubicBezTo>
                  <a:cubicBezTo>
                    <a:pt x="1568" y="343"/>
                    <a:pt x="1431" y="411"/>
                    <a:pt x="1336" y="585"/>
                  </a:cubicBezTo>
                  <a:cubicBezTo>
                    <a:pt x="1445" y="382"/>
                    <a:pt x="1406" y="32"/>
                    <a:pt x="1133" y="3"/>
                  </a:cubicBezTo>
                  <a:cubicBezTo>
                    <a:pt x="1119" y="2"/>
                    <a:pt x="1106" y="1"/>
                    <a:pt x="10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4" name="Google Shape;2024;p61"/>
            <p:cNvSpPr/>
            <p:nvPr/>
          </p:nvSpPr>
          <p:spPr>
            <a:xfrm>
              <a:off x="2954702" y="1663821"/>
              <a:ext cx="91990" cy="74413"/>
            </a:xfrm>
            <a:custGeom>
              <a:avLst/>
              <a:gdLst/>
              <a:ahLst/>
              <a:cxnLst/>
              <a:rect l="l" t="t" r="r" b="b"/>
              <a:pathLst>
                <a:path w="2276" h="1841" extrusionOk="0">
                  <a:moveTo>
                    <a:pt x="1090" y="0"/>
                  </a:moveTo>
                  <a:cubicBezTo>
                    <a:pt x="788" y="0"/>
                    <a:pt x="800" y="390"/>
                    <a:pt x="650" y="580"/>
                  </a:cubicBezTo>
                  <a:cubicBezTo>
                    <a:pt x="582" y="409"/>
                    <a:pt x="467" y="336"/>
                    <a:pt x="356" y="336"/>
                  </a:cubicBezTo>
                  <a:cubicBezTo>
                    <a:pt x="173" y="336"/>
                    <a:pt x="0" y="532"/>
                    <a:pt x="60" y="808"/>
                  </a:cubicBezTo>
                  <a:cubicBezTo>
                    <a:pt x="111" y="1052"/>
                    <a:pt x="351" y="1425"/>
                    <a:pt x="614" y="1481"/>
                  </a:cubicBezTo>
                  <a:lnTo>
                    <a:pt x="614" y="1392"/>
                  </a:lnTo>
                  <a:cubicBezTo>
                    <a:pt x="782" y="1483"/>
                    <a:pt x="834" y="1798"/>
                    <a:pt x="1056" y="1837"/>
                  </a:cubicBezTo>
                  <a:cubicBezTo>
                    <a:pt x="1070" y="1840"/>
                    <a:pt x="1085" y="1841"/>
                    <a:pt x="1101" y="1841"/>
                  </a:cubicBezTo>
                  <a:cubicBezTo>
                    <a:pt x="1273" y="1841"/>
                    <a:pt x="1521" y="1695"/>
                    <a:pt x="1656" y="1628"/>
                  </a:cubicBezTo>
                  <a:cubicBezTo>
                    <a:pt x="1807" y="1554"/>
                    <a:pt x="2147" y="1444"/>
                    <a:pt x="2205" y="1276"/>
                  </a:cubicBezTo>
                  <a:cubicBezTo>
                    <a:pt x="2275" y="1078"/>
                    <a:pt x="2118" y="939"/>
                    <a:pt x="1941" y="939"/>
                  </a:cubicBezTo>
                  <a:cubicBezTo>
                    <a:pt x="1925" y="939"/>
                    <a:pt x="1910" y="940"/>
                    <a:pt x="1894" y="943"/>
                  </a:cubicBezTo>
                  <a:cubicBezTo>
                    <a:pt x="2275" y="708"/>
                    <a:pt x="2005" y="343"/>
                    <a:pt x="1699" y="343"/>
                  </a:cubicBezTo>
                  <a:cubicBezTo>
                    <a:pt x="1568" y="343"/>
                    <a:pt x="1430" y="410"/>
                    <a:pt x="1335" y="584"/>
                  </a:cubicBezTo>
                  <a:cubicBezTo>
                    <a:pt x="1445" y="379"/>
                    <a:pt x="1406" y="32"/>
                    <a:pt x="1132" y="3"/>
                  </a:cubicBezTo>
                  <a:cubicBezTo>
                    <a:pt x="1117" y="1"/>
                    <a:pt x="1103" y="0"/>
                    <a:pt x="10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5" name="Google Shape;2025;p61"/>
            <p:cNvSpPr/>
            <p:nvPr/>
          </p:nvSpPr>
          <p:spPr>
            <a:xfrm>
              <a:off x="2504196" y="1824324"/>
              <a:ext cx="93041" cy="69199"/>
            </a:xfrm>
            <a:custGeom>
              <a:avLst/>
              <a:gdLst/>
              <a:ahLst/>
              <a:cxnLst/>
              <a:rect l="l" t="t" r="r" b="b"/>
              <a:pathLst>
                <a:path w="2302" h="1712" extrusionOk="0">
                  <a:moveTo>
                    <a:pt x="1517" y="0"/>
                  </a:moveTo>
                  <a:cubicBezTo>
                    <a:pt x="1302" y="0"/>
                    <a:pt x="1061" y="174"/>
                    <a:pt x="1129" y="515"/>
                  </a:cubicBezTo>
                  <a:cubicBezTo>
                    <a:pt x="1090" y="336"/>
                    <a:pt x="926" y="150"/>
                    <a:pt x="748" y="150"/>
                  </a:cubicBezTo>
                  <a:cubicBezTo>
                    <a:pt x="698" y="150"/>
                    <a:pt x="648" y="164"/>
                    <a:pt x="599" y="196"/>
                  </a:cubicBezTo>
                  <a:cubicBezTo>
                    <a:pt x="309" y="388"/>
                    <a:pt x="595" y="693"/>
                    <a:pt x="601" y="947"/>
                  </a:cubicBezTo>
                  <a:cubicBezTo>
                    <a:pt x="525" y="906"/>
                    <a:pt x="454" y="888"/>
                    <a:pt x="392" y="888"/>
                  </a:cubicBezTo>
                  <a:cubicBezTo>
                    <a:pt x="106" y="888"/>
                    <a:pt x="0" y="1271"/>
                    <a:pt x="295" y="1500"/>
                  </a:cubicBezTo>
                  <a:cubicBezTo>
                    <a:pt x="438" y="1611"/>
                    <a:pt x="699" y="1711"/>
                    <a:pt x="921" y="1711"/>
                  </a:cubicBezTo>
                  <a:cubicBezTo>
                    <a:pt x="1007" y="1711"/>
                    <a:pt x="1087" y="1696"/>
                    <a:pt x="1152" y="1662"/>
                  </a:cubicBezTo>
                  <a:lnTo>
                    <a:pt x="1094" y="1594"/>
                  </a:lnTo>
                  <a:cubicBezTo>
                    <a:pt x="1111" y="1590"/>
                    <a:pt x="1128" y="1589"/>
                    <a:pt x="1145" y="1589"/>
                  </a:cubicBezTo>
                  <a:cubicBezTo>
                    <a:pt x="1282" y="1589"/>
                    <a:pt x="1442" y="1684"/>
                    <a:pt x="1589" y="1684"/>
                  </a:cubicBezTo>
                  <a:cubicBezTo>
                    <a:pt x="1634" y="1684"/>
                    <a:pt x="1678" y="1675"/>
                    <a:pt x="1719" y="1652"/>
                  </a:cubicBezTo>
                  <a:cubicBezTo>
                    <a:pt x="1868" y="1565"/>
                    <a:pt x="1978" y="1254"/>
                    <a:pt x="2045" y="1105"/>
                  </a:cubicBezTo>
                  <a:cubicBezTo>
                    <a:pt x="2113" y="952"/>
                    <a:pt x="2301" y="651"/>
                    <a:pt x="2239" y="482"/>
                  </a:cubicBezTo>
                  <a:cubicBezTo>
                    <a:pt x="2199" y="370"/>
                    <a:pt x="2113" y="321"/>
                    <a:pt x="2021" y="321"/>
                  </a:cubicBezTo>
                  <a:cubicBezTo>
                    <a:pt x="1938" y="321"/>
                    <a:pt x="1850" y="361"/>
                    <a:pt x="1786" y="430"/>
                  </a:cubicBezTo>
                  <a:cubicBezTo>
                    <a:pt x="1883" y="142"/>
                    <a:pt x="1711" y="0"/>
                    <a:pt x="15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6" name="Google Shape;2026;p61"/>
            <p:cNvSpPr/>
            <p:nvPr/>
          </p:nvSpPr>
          <p:spPr>
            <a:xfrm>
              <a:off x="2598978" y="1605658"/>
              <a:ext cx="88474" cy="65561"/>
            </a:xfrm>
            <a:custGeom>
              <a:avLst/>
              <a:gdLst/>
              <a:ahLst/>
              <a:cxnLst/>
              <a:rect l="l" t="t" r="r" b="b"/>
              <a:pathLst>
                <a:path w="2189" h="1622" extrusionOk="0">
                  <a:moveTo>
                    <a:pt x="1272" y="1"/>
                  </a:moveTo>
                  <a:cubicBezTo>
                    <a:pt x="1251" y="1"/>
                    <a:pt x="1229" y="3"/>
                    <a:pt x="1207" y="6"/>
                  </a:cubicBezTo>
                  <a:cubicBezTo>
                    <a:pt x="909" y="58"/>
                    <a:pt x="838" y="406"/>
                    <a:pt x="646" y="545"/>
                  </a:cubicBezTo>
                  <a:cubicBezTo>
                    <a:pt x="584" y="395"/>
                    <a:pt x="504" y="337"/>
                    <a:pt x="422" y="337"/>
                  </a:cubicBezTo>
                  <a:cubicBezTo>
                    <a:pt x="217" y="337"/>
                    <a:pt x="1" y="703"/>
                    <a:pt x="18" y="947"/>
                  </a:cubicBezTo>
                  <a:cubicBezTo>
                    <a:pt x="47" y="1302"/>
                    <a:pt x="268" y="1612"/>
                    <a:pt x="628" y="1612"/>
                  </a:cubicBezTo>
                  <a:cubicBezTo>
                    <a:pt x="637" y="1612"/>
                    <a:pt x="647" y="1612"/>
                    <a:pt x="656" y="1611"/>
                  </a:cubicBezTo>
                  <a:cubicBezTo>
                    <a:pt x="674" y="1618"/>
                    <a:pt x="694" y="1622"/>
                    <a:pt x="715" y="1622"/>
                  </a:cubicBezTo>
                  <a:cubicBezTo>
                    <a:pt x="995" y="1622"/>
                    <a:pt x="1500" y="1012"/>
                    <a:pt x="1706" y="922"/>
                  </a:cubicBezTo>
                  <a:cubicBezTo>
                    <a:pt x="1901" y="833"/>
                    <a:pt x="2189" y="824"/>
                    <a:pt x="2015" y="514"/>
                  </a:cubicBezTo>
                  <a:cubicBezTo>
                    <a:pt x="1953" y="405"/>
                    <a:pt x="1852" y="364"/>
                    <a:pt x="1742" y="364"/>
                  </a:cubicBezTo>
                  <a:cubicBezTo>
                    <a:pt x="1633" y="364"/>
                    <a:pt x="1514" y="404"/>
                    <a:pt x="1416" y="456"/>
                  </a:cubicBezTo>
                  <a:cubicBezTo>
                    <a:pt x="1723" y="287"/>
                    <a:pt x="1538" y="1"/>
                    <a:pt x="12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7" name="Google Shape;2027;p61"/>
            <p:cNvSpPr/>
            <p:nvPr/>
          </p:nvSpPr>
          <p:spPr>
            <a:xfrm>
              <a:off x="2686161" y="2228026"/>
              <a:ext cx="34355" cy="12934"/>
            </a:xfrm>
            <a:custGeom>
              <a:avLst/>
              <a:gdLst/>
              <a:ahLst/>
              <a:cxnLst/>
              <a:rect l="l" t="t" r="r" b="b"/>
              <a:pathLst>
                <a:path w="850" h="320" extrusionOk="0">
                  <a:moveTo>
                    <a:pt x="404" y="282"/>
                  </a:moveTo>
                  <a:cubicBezTo>
                    <a:pt x="403" y="282"/>
                    <a:pt x="401" y="282"/>
                    <a:pt x="400" y="283"/>
                  </a:cubicBezTo>
                  <a:lnTo>
                    <a:pt x="400" y="283"/>
                  </a:lnTo>
                  <a:cubicBezTo>
                    <a:pt x="401" y="282"/>
                    <a:pt x="403" y="282"/>
                    <a:pt x="404" y="282"/>
                  </a:cubicBezTo>
                  <a:close/>
                  <a:moveTo>
                    <a:pt x="587" y="1"/>
                  </a:moveTo>
                  <a:cubicBezTo>
                    <a:pt x="425" y="1"/>
                    <a:pt x="263" y="35"/>
                    <a:pt x="104" y="56"/>
                  </a:cubicBezTo>
                  <a:cubicBezTo>
                    <a:pt x="73" y="63"/>
                    <a:pt x="38" y="94"/>
                    <a:pt x="23" y="118"/>
                  </a:cubicBezTo>
                  <a:cubicBezTo>
                    <a:pt x="5" y="147"/>
                    <a:pt x="0" y="189"/>
                    <a:pt x="11" y="222"/>
                  </a:cubicBezTo>
                  <a:cubicBezTo>
                    <a:pt x="21" y="253"/>
                    <a:pt x="42" y="288"/>
                    <a:pt x="73" y="303"/>
                  </a:cubicBezTo>
                  <a:cubicBezTo>
                    <a:pt x="83" y="309"/>
                    <a:pt x="94" y="313"/>
                    <a:pt x="104" y="315"/>
                  </a:cubicBezTo>
                  <a:cubicBezTo>
                    <a:pt x="115" y="318"/>
                    <a:pt x="127" y="320"/>
                    <a:pt x="138" y="320"/>
                  </a:cubicBezTo>
                  <a:cubicBezTo>
                    <a:pt x="150" y="320"/>
                    <a:pt x="161" y="318"/>
                    <a:pt x="172" y="315"/>
                  </a:cubicBezTo>
                  <a:cubicBezTo>
                    <a:pt x="249" y="305"/>
                    <a:pt x="323" y="293"/>
                    <a:pt x="400" y="283"/>
                  </a:cubicBezTo>
                  <a:lnTo>
                    <a:pt x="400" y="283"/>
                  </a:lnTo>
                  <a:cubicBezTo>
                    <a:pt x="393" y="284"/>
                    <a:pt x="386" y="284"/>
                    <a:pt x="380" y="285"/>
                  </a:cubicBezTo>
                  <a:lnTo>
                    <a:pt x="380" y="285"/>
                  </a:lnTo>
                  <a:cubicBezTo>
                    <a:pt x="451" y="276"/>
                    <a:pt x="523" y="270"/>
                    <a:pt x="594" y="270"/>
                  </a:cubicBezTo>
                  <a:cubicBezTo>
                    <a:pt x="633" y="270"/>
                    <a:pt x="672" y="272"/>
                    <a:pt x="711" y="276"/>
                  </a:cubicBezTo>
                  <a:cubicBezTo>
                    <a:pt x="714" y="277"/>
                    <a:pt x="718" y="277"/>
                    <a:pt x="722" y="277"/>
                  </a:cubicBezTo>
                  <a:cubicBezTo>
                    <a:pt x="751" y="277"/>
                    <a:pt x="786" y="257"/>
                    <a:pt x="808" y="239"/>
                  </a:cubicBezTo>
                  <a:cubicBezTo>
                    <a:pt x="831" y="214"/>
                    <a:pt x="849" y="176"/>
                    <a:pt x="845" y="141"/>
                  </a:cubicBezTo>
                  <a:cubicBezTo>
                    <a:pt x="843" y="108"/>
                    <a:pt x="833" y="73"/>
                    <a:pt x="808" y="46"/>
                  </a:cubicBezTo>
                  <a:cubicBezTo>
                    <a:pt x="798" y="38"/>
                    <a:pt x="789" y="34"/>
                    <a:pt x="781" y="25"/>
                  </a:cubicBezTo>
                  <a:cubicBezTo>
                    <a:pt x="760" y="13"/>
                    <a:pt x="738" y="9"/>
                    <a:pt x="715" y="9"/>
                  </a:cubicBezTo>
                  <a:cubicBezTo>
                    <a:pt x="672" y="3"/>
                    <a:pt x="630" y="1"/>
                    <a:pt x="5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8" name="Google Shape;2028;p61"/>
            <p:cNvSpPr/>
            <p:nvPr/>
          </p:nvSpPr>
          <p:spPr>
            <a:xfrm>
              <a:off x="2693355" y="2172774"/>
              <a:ext cx="32940" cy="23444"/>
            </a:xfrm>
            <a:custGeom>
              <a:avLst/>
              <a:gdLst/>
              <a:ahLst/>
              <a:cxnLst/>
              <a:rect l="l" t="t" r="r" b="b"/>
              <a:pathLst>
                <a:path w="815" h="580" extrusionOk="0">
                  <a:moveTo>
                    <a:pt x="136" y="0"/>
                  </a:moveTo>
                  <a:cubicBezTo>
                    <a:pt x="125" y="0"/>
                    <a:pt x="115" y="2"/>
                    <a:pt x="104" y="5"/>
                  </a:cubicBezTo>
                  <a:cubicBezTo>
                    <a:pt x="73" y="13"/>
                    <a:pt x="38" y="36"/>
                    <a:pt x="23" y="67"/>
                  </a:cubicBezTo>
                  <a:cubicBezTo>
                    <a:pt x="9" y="98"/>
                    <a:pt x="1" y="135"/>
                    <a:pt x="11" y="171"/>
                  </a:cubicBezTo>
                  <a:cubicBezTo>
                    <a:pt x="19" y="202"/>
                    <a:pt x="40" y="237"/>
                    <a:pt x="71" y="251"/>
                  </a:cubicBezTo>
                  <a:cubicBezTo>
                    <a:pt x="164" y="295"/>
                    <a:pt x="247" y="357"/>
                    <a:pt x="332" y="417"/>
                  </a:cubicBezTo>
                  <a:cubicBezTo>
                    <a:pt x="425" y="481"/>
                    <a:pt x="522" y="541"/>
                    <a:pt x="634" y="574"/>
                  </a:cubicBezTo>
                  <a:cubicBezTo>
                    <a:pt x="645" y="578"/>
                    <a:pt x="657" y="579"/>
                    <a:pt x="669" y="579"/>
                  </a:cubicBezTo>
                  <a:cubicBezTo>
                    <a:pt x="726" y="579"/>
                    <a:pt x="784" y="540"/>
                    <a:pt x="800" y="481"/>
                  </a:cubicBezTo>
                  <a:cubicBezTo>
                    <a:pt x="814" y="409"/>
                    <a:pt x="779" y="340"/>
                    <a:pt x="707" y="315"/>
                  </a:cubicBezTo>
                  <a:cubicBezTo>
                    <a:pt x="686" y="309"/>
                    <a:pt x="665" y="303"/>
                    <a:pt x="647" y="295"/>
                  </a:cubicBezTo>
                  <a:lnTo>
                    <a:pt x="647" y="295"/>
                  </a:lnTo>
                  <a:cubicBezTo>
                    <a:pt x="648" y="295"/>
                    <a:pt x="649" y="296"/>
                    <a:pt x="650" y="297"/>
                  </a:cubicBezTo>
                  <a:lnTo>
                    <a:pt x="650" y="297"/>
                  </a:lnTo>
                  <a:cubicBezTo>
                    <a:pt x="493" y="222"/>
                    <a:pt x="364" y="94"/>
                    <a:pt x="208" y="19"/>
                  </a:cubicBezTo>
                  <a:cubicBezTo>
                    <a:pt x="183" y="8"/>
                    <a:pt x="160" y="0"/>
                    <a:pt x="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9" name="Google Shape;2029;p61"/>
            <p:cNvSpPr/>
            <p:nvPr/>
          </p:nvSpPr>
          <p:spPr>
            <a:xfrm>
              <a:off x="2719385" y="2110165"/>
              <a:ext cx="17945" cy="34195"/>
            </a:xfrm>
            <a:custGeom>
              <a:avLst/>
              <a:gdLst/>
              <a:ahLst/>
              <a:cxnLst/>
              <a:rect l="l" t="t" r="r" b="b"/>
              <a:pathLst>
                <a:path w="444" h="846" extrusionOk="0">
                  <a:moveTo>
                    <a:pt x="353" y="529"/>
                  </a:moveTo>
                  <a:lnTo>
                    <a:pt x="353" y="529"/>
                  </a:lnTo>
                  <a:cubicBezTo>
                    <a:pt x="356" y="538"/>
                    <a:pt x="360" y="547"/>
                    <a:pt x="364" y="556"/>
                  </a:cubicBezTo>
                  <a:lnTo>
                    <a:pt x="364" y="556"/>
                  </a:lnTo>
                  <a:cubicBezTo>
                    <a:pt x="362" y="547"/>
                    <a:pt x="358" y="538"/>
                    <a:pt x="353" y="529"/>
                  </a:cubicBezTo>
                  <a:close/>
                  <a:moveTo>
                    <a:pt x="163" y="1"/>
                  </a:moveTo>
                  <a:cubicBezTo>
                    <a:pt x="162" y="1"/>
                    <a:pt x="160" y="1"/>
                    <a:pt x="158" y="1"/>
                  </a:cubicBezTo>
                  <a:cubicBezTo>
                    <a:pt x="125" y="5"/>
                    <a:pt x="90" y="15"/>
                    <a:pt x="63" y="40"/>
                  </a:cubicBezTo>
                  <a:cubicBezTo>
                    <a:pt x="38" y="67"/>
                    <a:pt x="30" y="98"/>
                    <a:pt x="23" y="133"/>
                  </a:cubicBezTo>
                  <a:cubicBezTo>
                    <a:pt x="1" y="357"/>
                    <a:pt x="71" y="581"/>
                    <a:pt x="175" y="777"/>
                  </a:cubicBezTo>
                  <a:cubicBezTo>
                    <a:pt x="197" y="819"/>
                    <a:pt x="246" y="845"/>
                    <a:pt x="294" y="845"/>
                  </a:cubicBezTo>
                  <a:cubicBezTo>
                    <a:pt x="317" y="845"/>
                    <a:pt x="340" y="840"/>
                    <a:pt x="359" y="827"/>
                  </a:cubicBezTo>
                  <a:cubicBezTo>
                    <a:pt x="421" y="786"/>
                    <a:pt x="444" y="711"/>
                    <a:pt x="406" y="643"/>
                  </a:cubicBezTo>
                  <a:cubicBezTo>
                    <a:pt x="391" y="616"/>
                    <a:pt x="377" y="586"/>
                    <a:pt x="364" y="556"/>
                  </a:cubicBezTo>
                  <a:lnTo>
                    <a:pt x="364" y="556"/>
                  </a:lnTo>
                  <a:cubicBezTo>
                    <a:pt x="365" y="557"/>
                    <a:pt x="365" y="559"/>
                    <a:pt x="365" y="560"/>
                  </a:cubicBezTo>
                  <a:cubicBezTo>
                    <a:pt x="330" y="475"/>
                    <a:pt x="303" y="388"/>
                    <a:pt x="293" y="297"/>
                  </a:cubicBezTo>
                  <a:lnTo>
                    <a:pt x="293" y="297"/>
                  </a:lnTo>
                  <a:cubicBezTo>
                    <a:pt x="297" y="309"/>
                    <a:pt x="297" y="320"/>
                    <a:pt x="299" y="332"/>
                  </a:cubicBezTo>
                  <a:cubicBezTo>
                    <a:pt x="290" y="268"/>
                    <a:pt x="288" y="202"/>
                    <a:pt x="293" y="135"/>
                  </a:cubicBezTo>
                  <a:cubicBezTo>
                    <a:pt x="297" y="104"/>
                    <a:pt x="276" y="63"/>
                    <a:pt x="255" y="40"/>
                  </a:cubicBezTo>
                  <a:cubicBezTo>
                    <a:pt x="232" y="19"/>
                    <a:pt x="197" y="1"/>
                    <a:pt x="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0" name="Google Shape;2030;p61"/>
            <p:cNvSpPr/>
            <p:nvPr/>
          </p:nvSpPr>
          <p:spPr>
            <a:xfrm>
              <a:off x="2793472" y="2176452"/>
              <a:ext cx="29222" cy="37752"/>
            </a:xfrm>
            <a:custGeom>
              <a:avLst/>
              <a:gdLst/>
              <a:ahLst/>
              <a:cxnLst/>
              <a:rect l="l" t="t" r="r" b="b"/>
              <a:pathLst>
                <a:path w="723" h="934" extrusionOk="0">
                  <a:moveTo>
                    <a:pt x="583" y="1"/>
                  </a:moveTo>
                  <a:cubicBezTo>
                    <a:pt x="537" y="1"/>
                    <a:pt x="491" y="23"/>
                    <a:pt x="466" y="67"/>
                  </a:cubicBezTo>
                  <a:cubicBezTo>
                    <a:pt x="367" y="251"/>
                    <a:pt x="224" y="405"/>
                    <a:pt x="108" y="576"/>
                  </a:cubicBezTo>
                  <a:cubicBezTo>
                    <a:pt x="79" y="626"/>
                    <a:pt x="46" y="678"/>
                    <a:pt x="23" y="732"/>
                  </a:cubicBezTo>
                  <a:cubicBezTo>
                    <a:pt x="8" y="767"/>
                    <a:pt x="0" y="800"/>
                    <a:pt x="11" y="835"/>
                  </a:cubicBezTo>
                  <a:cubicBezTo>
                    <a:pt x="19" y="866"/>
                    <a:pt x="42" y="902"/>
                    <a:pt x="73" y="916"/>
                  </a:cubicBezTo>
                  <a:cubicBezTo>
                    <a:pt x="93" y="927"/>
                    <a:pt x="116" y="934"/>
                    <a:pt x="140" y="934"/>
                  </a:cubicBezTo>
                  <a:cubicBezTo>
                    <a:pt x="152" y="934"/>
                    <a:pt x="164" y="932"/>
                    <a:pt x="176" y="929"/>
                  </a:cubicBezTo>
                  <a:cubicBezTo>
                    <a:pt x="209" y="916"/>
                    <a:pt x="245" y="895"/>
                    <a:pt x="257" y="864"/>
                  </a:cubicBezTo>
                  <a:cubicBezTo>
                    <a:pt x="344" y="676"/>
                    <a:pt x="487" y="521"/>
                    <a:pt x="607" y="349"/>
                  </a:cubicBezTo>
                  <a:cubicBezTo>
                    <a:pt x="640" y="301"/>
                    <a:pt x="671" y="251"/>
                    <a:pt x="700" y="202"/>
                  </a:cubicBezTo>
                  <a:cubicBezTo>
                    <a:pt x="717" y="171"/>
                    <a:pt x="723" y="135"/>
                    <a:pt x="713" y="98"/>
                  </a:cubicBezTo>
                  <a:cubicBezTo>
                    <a:pt x="704" y="67"/>
                    <a:pt x="681" y="34"/>
                    <a:pt x="650" y="17"/>
                  </a:cubicBezTo>
                  <a:cubicBezTo>
                    <a:pt x="630" y="6"/>
                    <a:pt x="606" y="1"/>
                    <a:pt x="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1" name="Google Shape;2031;p61"/>
            <p:cNvSpPr/>
            <p:nvPr/>
          </p:nvSpPr>
          <p:spPr>
            <a:xfrm>
              <a:off x="2800667" y="2111903"/>
              <a:ext cx="13661" cy="26879"/>
            </a:xfrm>
            <a:custGeom>
              <a:avLst/>
              <a:gdLst/>
              <a:ahLst/>
              <a:cxnLst/>
              <a:rect l="l" t="t" r="r" b="b"/>
              <a:pathLst>
                <a:path w="338" h="665" extrusionOk="0">
                  <a:moveTo>
                    <a:pt x="290" y="281"/>
                  </a:moveTo>
                  <a:cubicBezTo>
                    <a:pt x="289" y="286"/>
                    <a:pt x="289" y="291"/>
                    <a:pt x="288" y="295"/>
                  </a:cubicBezTo>
                  <a:cubicBezTo>
                    <a:pt x="289" y="290"/>
                    <a:pt x="289" y="286"/>
                    <a:pt x="290" y="281"/>
                  </a:cubicBezTo>
                  <a:close/>
                  <a:moveTo>
                    <a:pt x="286" y="380"/>
                  </a:moveTo>
                  <a:cubicBezTo>
                    <a:pt x="287" y="386"/>
                    <a:pt x="287" y="392"/>
                    <a:pt x="288" y="398"/>
                  </a:cubicBezTo>
                  <a:lnTo>
                    <a:pt x="288" y="398"/>
                  </a:lnTo>
                  <a:cubicBezTo>
                    <a:pt x="288" y="392"/>
                    <a:pt x="287" y="386"/>
                    <a:pt x="286" y="380"/>
                  </a:cubicBezTo>
                  <a:close/>
                  <a:moveTo>
                    <a:pt x="189" y="1"/>
                  </a:moveTo>
                  <a:cubicBezTo>
                    <a:pt x="130" y="1"/>
                    <a:pt x="79" y="40"/>
                    <a:pt x="58" y="99"/>
                  </a:cubicBezTo>
                  <a:cubicBezTo>
                    <a:pt x="9" y="248"/>
                    <a:pt x="0" y="420"/>
                    <a:pt x="58" y="567"/>
                  </a:cubicBezTo>
                  <a:cubicBezTo>
                    <a:pt x="71" y="600"/>
                    <a:pt x="85" y="629"/>
                    <a:pt x="120" y="647"/>
                  </a:cubicBezTo>
                  <a:cubicBezTo>
                    <a:pt x="140" y="658"/>
                    <a:pt x="164" y="665"/>
                    <a:pt x="188" y="665"/>
                  </a:cubicBezTo>
                  <a:cubicBezTo>
                    <a:pt x="200" y="665"/>
                    <a:pt x="212" y="663"/>
                    <a:pt x="224" y="660"/>
                  </a:cubicBezTo>
                  <a:cubicBezTo>
                    <a:pt x="255" y="649"/>
                    <a:pt x="288" y="629"/>
                    <a:pt x="305" y="598"/>
                  </a:cubicBezTo>
                  <a:cubicBezTo>
                    <a:pt x="317" y="573"/>
                    <a:pt x="327" y="531"/>
                    <a:pt x="315" y="496"/>
                  </a:cubicBezTo>
                  <a:cubicBezTo>
                    <a:pt x="301" y="466"/>
                    <a:pt x="293" y="433"/>
                    <a:pt x="288" y="398"/>
                  </a:cubicBezTo>
                  <a:lnTo>
                    <a:pt x="288" y="398"/>
                  </a:lnTo>
                  <a:cubicBezTo>
                    <a:pt x="289" y="404"/>
                    <a:pt x="289" y="410"/>
                    <a:pt x="290" y="417"/>
                  </a:cubicBezTo>
                  <a:cubicBezTo>
                    <a:pt x="282" y="366"/>
                    <a:pt x="282" y="310"/>
                    <a:pt x="292" y="258"/>
                  </a:cubicBezTo>
                  <a:lnTo>
                    <a:pt x="292" y="258"/>
                  </a:lnTo>
                  <a:cubicBezTo>
                    <a:pt x="291" y="267"/>
                    <a:pt x="291" y="274"/>
                    <a:pt x="290" y="281"/>
                  </a:cubicBezTo>
                  <a:lnTo>
                    <a:pt x="290" y="281"/>
                  </a:lnTo>
                  <a:cubicBezTo>
                    <a:pt x="295" y="244"/>
                    <a:pt x="306" y="208"/>
                    <a:pt x="317" y="171"/>
                  </a:cubicBezTo>
                  <a:cubicBezTo>
                    <a:pt x="338" y="103"/>
                    <a:pt x="290" y="24"/>
                    <a:pt x="224" y="5"/>
                  </a:cubicBezTo>
                  <a:cubicBezTo>
                    <a:pt x="212" y="2"/>
                    <a:pt x="201" y="1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2" name="Google Shape;2032;p61"/>
            <p:cNvSpPr/>
            <p:nvPr/>
          </p:nvSpPr>
          <p:spPr>
            <a:xfrm>
              <a:off x="2750345" y="2224672"/>
              <a:ext cx="13257" cy="34236"/>
            </a:xfrm>
            <a:custGeom>
              <a:avLst/>
              <a:gdLst/>
              <a:ahLst/>
              <a:cxnLst/>
              <a:rect l="l" t="t" r="r" b="b"/>
              <a:pathLst>
                <a:path w="328" h="847" extrusionOk="0">
                  <a:moveTo>
                    <a:pt x="195" y="0"/>
                  </a:moveTo>
                  <a:cubicBezTo>
                    <a:pt x="193" y="0"/>
                    <a:pt x="191" y="0"/>
                    <a:pt x="189" y="1"/>
                  </a:cubicBezTo>
                  <a:cubicBezTo>
                    <a:pt x="115" y="3"/>
                    <a:pt x="59" y="61"/>
                    <a:pt x="55" y="135"/>
                  </a:cubicBezTo>
                  <a:cubicBezTo>
                    <a:pt x="48" y="326"/>
                    <a:pt x="1" y="518"/>
                    <a:pt x="11" y="713"/>
                  </a:cubicBezTo>
                  <a:cubicBezTo>
                    <a:pt x="13" y="746"/>
                    <a:pt x="24" y="781"/>
                    <a:pt x="50" y="808"/>
                  </a:cubicBezTo>
                  <a:cubicBezTo>
                    <a:pt x="71" y="829"/>
                    <a:pt x="105" y="846"/>
                    <a:pt x="136" y="846"/>
                  </a:cubicBezTo>
                  <a:cubicBezTo>
                    <a:pt x="139" y="846"/>
                    <a:pt x="143" y="846"/>
                    <a:pt x="146" y="845"/>
                  </a:cubicBezTo>
                  <a:cubicBezTo>
                    <a:pt x="179" y="843"/>
                    <a:pt x="216" y="833"/>
                    <a:pt x="241" y="808"/>
                  </a:cubicBezTo>
                  <a:cubicBezTo>
                    <a:pt x="262" y="781"/>
                    <a:pt x="280" y="748"/>
                    <a:pt x="280" y="713"/>
                  </a:cubicBezTo>
                  <a:cubicBezTo>
                    <a:pt x="270" y="518"/>
                    <a:pt x="318" y="328"/>
                    <a:pt x="324" y="135"/>
                  </a:cubicBezTo>
                  <a:cubicBezTo>
                    <a:pt x="328" y="67"/>
                    <a:pt x="265" y="0"/>
                    <a:pt x="1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3" name="Google Shape;2033;p61"/>
            <p:cNvSpPr/>
            <p:nvPr/>
          </p:nvSpPr>
          <p:spPr>
            <a:xfrm>
              <a:off x="2793957" y="2260564"/>
              <a:ext cx="29101" cy="21544"/>
            </a:xfrm>
            <a:custGeom>
              <a:avLst/>
              <a:gdLst/>
              <a:ahLst/>
              <a:cxnLst/>
              <a:rect l="l" t="t" r="r" b="b"/>
              <a:pathLst>
                <a:path w="720" h="533" extrusionOk="0">
                  <a:moveTo>
                    <a:pt x="497" y="313"/>
                  </a:moveTo>
                  <a:lnTo>
                    <a:pt x="497" y="313"/>
                  </a:lnTo>
                  <a:cubicBezTo>
                    <a:pt x="490" y="316"/>
                    <a:pt x="484" y="319"/>
                    <a:pt x="477" y="322"/>
                  </a:cubicBezTo>
                  <a:cubicBezTo>
                    <a:pt x="484" y="319"/>
                    <a:pt x="490" y="317"/>
                    <a:pt x="497" y="313"/>
                  </a:cubicBezTo>
                  <a:close/>
                  <a:moveTo>
                    <a:pt x="253" y="461"/>
                  </a:moveTo>
                  <a:cubicBezTo>
                    <a:pt x="248" y="467"/>
                    <a:pt x="244" y="472"/>
                    <a:pt x="240" y="477"/>
                  </a:cubicBezTo>
                  <a:lnTo>
                    <a:pt x="240" y="477"/>
                  </a:lnTo>
                  <a:cubicBezTo>
                    <a:pt x="242" y="475"/>
                    <a:pt x="243" y="472"/>
                    <a:pt x="245" y="469"/>
                  </a:cubicBezTo>
                  <a:lnTo>
                    <a:pt x="253" y="461"/>
                  </a:lnTo>
                  <a:close/>
                  <a:moveTo>
                    <a:pt x="237" y="482"/>
                  </a:moveTo>
                  <a:lnTo>
                    <a:pt x="237" y="482"/>
                  </a:lnTo>
                  <a:cubicBezTo>
                    <a:pt x="235" y="484"/>
                    <a:pt x="234" y="486"/>
                    <a:pt x="233" y="488"/>
                  </a:cubicBezTo>
                  <a:cubicBezTo>
                    <a:pt x="234" y="486"/>
                    <a:pt x="235" y="484"/>
                    <a:pt x="237" y="482"/>
                  </a:cubicBezTo>
                  <a:close/>
                  <a:moveTo>
                    <a:pt x="578" y="1"/>
                  </a:moveTo>
                  <a:cubicBezTo>
                    <a:pt x="556" y="1"/>
                    <a:pt x="533" y="7"/>
                    <a:pt x="512" y="17"/>
                  </a:cubicBezTo>
                  <a:cubicBezTo>
                    <a:pt x="501" y="23"/>
                    <a:pt x="488" y="29"/>
                    <a:pt x="475" y="35"/>
                  </a:cubicBezTo>
                  <a:lnTo>
                    <a:pt x="475" y="35"/>
                  </a:lnTo>
                  <a:cubicBezTo>
                    <a:pt x="476" y="34"/>
                    <a:pt x="476" y="34"/>
                    <a:pt x="477" y="34"/>
                  </a:cubicBezTo>
                  <a:lnTo>
                    <a:pt x="477" y="34"/>
                  </a:lnTo>
                  <a:cubicBezTo>
                    <a:pt x="470" y="37"/>
                    <a:pt x="463" y="40"/>
                    <a:pt x="456" y="42"/>
                  </a:cubicBezTo>
                  <a:lnTo>
                    <a:pt x="456" y="42"/>
                  </a:lnTo>
                  <a:cubicBezTo>
                    <a:pt x="462" y="40"/>
                    <a:pt x="468" y="37"/>
                    <a:pt x="475" y="35"/>
                  </a:cubicBezTo>
                  <a:lnTo>
                    <a:pt x="475" y="35"/>
                  </a:lnTo>
                  <a:cubicBezTo>
                    <a:pt x="466" y="37"/>
                    <a:pt x="458" y="41"/>
                    <a:pt x="449" y="45"/>
                  </a:cubicBezTo>
                  <a:lnTo>
                    <a:pt x="449" y="45"/>
                  </a:lnTo>
                  <a:cubicBezTo>
                    <a:pt x="451" y="44"/>
                    <a:pt x="453" y="43"/>
                    <a:pt x="456" y="42"/>
                  </a:cubicBezTo>
                  <a:lnTo>
                    <a:pt x="456" y="42"/>
                  </a:lnTo>
                  <a:cubicBezTo>
                    <a:pt x="452" y="44"/>
                    <a:pt x="449" y="45"/>
                    <a:pt x="446" y="46"/>
                  </a:cubicBezTo>
                  <a:cubicBezTo>
                    <a:pt x="447" y="46"/>
                    <a:pt x="448" y="46"/>
                    <a:pt x="449" y="45"/>
                  </a:cubicBezTo>
                  <a:lnTo>
                    <a:pt x="449" y="45"/>
                  </a:lnTo>
                  <a:cubicBezTo>
                    <a:pt x="375" y="74"/>
                    <a:pt x="303" y="103"/>
                    <a:pt x="235" y="142"/>
                  </a:cubicBezTo>
                  <a:cubicBezTo>
                    <a:pt x="193" y="167"/>
                    <a:pt x="154" y="194"/>
                    <a:pt x="121" y="223"/>
                  </a:cubicBezTo>
                  <a:cubicBezTo>
                    <a:pt x="83" y="254"/>
                    <a:pt x="52" y="291"/>
                    <a:pt x="21" y="332"/>
                  </a:cubicBezTo>
                  <a:cubicBezTo>
                    <a:pt x="5" y="357"/>
                    <a:pt x="1" y="405"/>
                    <a:pt x="9" y="436"/>
                  </a:cubicBezTo>
                  <a:cubicBezTo>
                    <a:pt x="17" y="465"/>
                    <a:pt x="40" y="500"/>
                    <a:pt x="71" y="514"/>
                  </a:cubicBezTo>
                  <a:cubicBezTo>
                    <a:pt x="92" y="526"/>
                    <a:pt x="114" y="533"/>
                    <a:pt x="138" y="533"/>
                  </a:cubicBezTo>
                  <a:cubicBezTo>
                    <a:pt x="150" y="533"/>
                    <a:pt x="162" y="531"/>
                    <a:pt x="175" y="527"/>
                  </a:cubicBezTo>
                  <a:cubicBezTo>
                    <a:pt x="185" y="523"/>
                    <a:pt x="195" y="517"/>
                    <a:pt x="206" y="514"/>
                  </a:cubicBezTo>
                  <a:cubicBezTo>
                    <a:pt x="216" y="506"/>
                    <a:pt x="230" y="494"/>
                    <a:pt x="240" y="478"/>
                  </a:cubicBezTo>
                  <a:lnTo>
                    <a:pt x="240" y="478"/>
                  </a:lnTo>
                  <a:cubicBezTo>
                    <a:pt x="259" y="454"/>
                    <a:pt x="282" y="432"/>
                    <a:pt x="307" y="412"/>
                  </a:cubicBezTo>
                  <a:lnTo>
                    <a:pt x="307" y="412"/>
                  </a:lnTo>
                  <a:cubicBezTo>
                    <a:pt x="369" y="367"/>
                    <a:pt x="438" y="336"/>
                    <a:pt x="508" y="307"/>
                  </a:cubicBezTo>
                  <a:lnTo>
                    <a:pt x="508" y="307"/>
                  </a:lnTo>
                  <a:cubicBezTo>
                    <a:pt x="504" y="310"/>
                    <a:pt x="501" y="312"/>
                    <a:pt x="497" y="313"/>
                  </a:cubicBezTo>
                  <a:lnTo>
                    <a:pt x="497" y="313"/>
                  </a:lnTo>
                  <a:cubicBezTo>
                    <a:pt x="547" y="292"/>
                    <a:pt x="595" y="272"/>
                    <a:pt x="647" y="251"/>
                  </a:cubicBezTo>
                  <a:cubicBezTo>
                    <a:pt x="674" y="239"/>
                    <a:pt x="701" y="200"/>
                    <a:pt x="709" y="171"/>
                  </a:cubicBezTo>
                  <a:cubicBezTo>
                    <a:pt x="719" y="140"/>
                    <a:pt x="713" y="96"/>
                    <a:pt x="694" y="67"/>
                  </a:cubicBezTo>
                  <a:cubicBezTo>
                    <a:pt x="678" y="38"/>
                    <a:pt x="649" y="13"/>
                    <a:pt x="616" y="5"/>
                  </a:cubicBezTo>
                  <a:cubicBezTo>
                    <a:pt x="601" y="3"/>
                    <a:pt x="591" y="3"/>
                    <a:pt x="5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4" name="Google Shape;2034;p61"/>
            <p:cNvSpPr/>
            <p:nvPr/>
          </p:nvSpPr>
          <p:spPr>
            <a:xfrm>
              <a:off x="2813196" y="2217598"/>
              <a:ext cx="32940" cy="19846"/>
            </a:xfrm>
            <a:custGeom>
              <a:avLst/>
              <a:gdLst/>
              <a:ahLst/>
              <a:cxnLst/>
              <a:rect l="l" t="t" r="r" b="b"/>
              <a:pathLst>
                <a:path w="815" h="491" extrusionOk="0">
                  <a:moveTo>
                    <a:pt x="143" y="211"/>
                  </a:moveTo>
                  <a:cubicBezTo>
                    <a:pt x="137" y="213"/>
                    <a:pt x="130" y="216"/>
                    <a:pt x="123" y="219"/>
                  </a:cubicBezTo>
                  <a:lnTo>
                    <a:pt x="123" y="219"/>
                  </a:lnTo>
                  <a:cubicBezTo>
                    <a:pt x="130" y="216"/>
                    <a:pt x="137" y="214"/>
                    <a:pt x="143" y="211"/>
                  </a:cubicBezTo>
                  <a:close/>
                  <a:moveTo>
                    <a:pt x="123" y="219"/>
                  </a:moveTo>
                  <a:cubicBezTo>
                    <a:pt x="122" y="220"/>
                    <a:pt x="120" y="221"/>
                    <a:pt x="119" y="221"/>
                  </a:cubicBezTo>
                  <a:cubicBezTo>
                    <a:pt x="120" y="221"/>
                    <a:pt x="122" y="220"/>
                    <a:pt x="123" y="219"/>
                  </a:cubicBezTo>
                  <a:close/>
                  <a:moveTo>
                    <a:pt x="557" y="309"/>
                  </a:moveTo>
                  <a:cubicBezTo>
                    <a:pt x="549" y="312"/>
                    <a:pt x="542" y="315"/>
                    <a:pt x="535" y="318"/>
                  </a:cubicBezTo>
                  <a:cubicBezTo>
                    <a:pt x="542" y="316"/>
                    <a:pt x="550" y="313"/>
                    <a:pt x="557" y="309"/>
                  </a:cubicBezTo>
                  <a:close/>
                  <a:moveTo>
                    <a:pt x="675" y="1"/>
                  </a:moveTo>
                  <a:cubicBezTo>
                    <a:pt x="663" y="1"/>
                    <a:pt x="651" y="2"/>
                    <a:pt x="639" y="4"/>
                  </a:cubicBezTo>
                  <a:cubicBezTo>
                    <a:pt x="459" y="33"/>
                    <a:pt x="306" y="138"/>
                    <a:pt x="143" y="211"/>
                  </a:cubicBezTo>
                  <a:lnTo>
                    <a:pt x="143" y="211"/>
                  </a:lnTo>
                  <a:cubicBezTo>
                    <a:pt x="145" y="210"/>
                    <a:pt x="148" y="209"/>
                    <a:pt x="150" y="209"/>
                  </a:cubicBezTo>
                  <a:lnTo>
                    <a:pt x="150" y="209"/>
                  </a:lnTo>
                  <a:cubicBezTo>
                    <a:pt x="133" y="215"/>
                    <a:pt x="121" y="221"/>
                    <a:pt x="104" y="227"/>
                  </a:cubicBezTo>
                  <a:cubicBezTo>
                    <a:pt x="71" y="240"/>
                    <a:pt x="42" y="256"/>
                    <a:pt x="26" y="289"/>
                  </a:cubicBezTo>
                  <a:cubicBezTo>
                    <a:pt x="7" y="318"/>
                    <a:pt x="1" y="360"/>
                    <a:pt x="11" y="393"/>
                  </a:cubicBezTo>
                  <a:cubicBezTo>
                    <a:pt x="22" y="424"/>
                    <a:pt x="42" y="457"/>
                    <a:pt x="73" y="474"/>
                  </a:cubicBezTo>
                  <a:cubicBezTo>
                    <a:pt x="95" y="484"/>
                    <a:pt x="120" y="491"/>
                    <a:pt x="145" y="491"/>
                  </a:cubicBezTo>
                  <a:cubicBezTo>
                    <a:pt x="156" y="491"/>
                    <a:pt x="167" y="489"/>
                    <a:pt x="177" y="486"/>
                  </a:cubicBezTo>
                  <a:cubicBezTo>
                    <a:pt x="311" y="434"/>
                    <a:pt x="434" y="360"/>
                    <a:pt x="566" y="304"/>
                  </a:cubicBezTo>
                  <a:lnTo>
                    <a:pt x="566" y="304"/>
                  </a:lnTo>
                  <a:cubicBezTo>
                    <a:pt x="563" y="306"/>
                    <a:pt x="560" y="308"/>
                    <a:pt x="557" y="309"/>
                  </a:cubicBezTo>
                  <a:lnTo>
                    <a:pt x="557" y="309"/>
                  </a:lnTo>
                  <a:cubicBezTo>
                    <a:pt x="606" y="288"/>
                    <a:pt x="657" y="272"/>
                    <a:pt x="711" y="263"/>
                  </a:cubicBezTo>
                  <a:cubicBezTo>
                    <a:pt x="742" y="258"/>
                    <a:pt x="775" y="229"/>
                    <a:pt x="792" y="200"/>
                  </a:cubicBezTo>
                  <a:cubicBezTo>
                    <a:pt x="808" y="174"/>
                    <a:pt x="815" y="132"/>
                    <a:pt x="804" y="97"/>
                  </a:cubicBezTo>
                  <a:cubicBezTo>
                    <a:pt x="794" y="66"/>
                    <a:pt x="773" y="33"/>
                    <a:pt x="742" y="18"/>
                  </a:cubicBezTo>
                  <a:cubicBezTo>
                    <a:pt x="720" y="6"/>
                    <a:pt x="698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5" name="Google Shape;2035;p61"/>
            <p:cNvSpPr/>
            <p:nvPr/>
          </p:nvSpPr>
          <p:spPr>
            <a:xfrm>
              <a:off x="2689677" y="2265980"/>
              <a:ext cx="29262" cy="16128"/>
            </a:xfrm>
            <a:custGeom>
              <a:avLst/>
              <a:gdLst/>
              <a:ahLst/>
              <a:cxnLst/>
              <a:rect l="l" t="t" r="r" b="b"/>
              <a:pathLst>
                <a:path w="724" h="399" extrusionOk="0">
                  <a:moveTo>
                    <a:pt x="580" y="0"/>
                  </a:moveTo>
                  <a:cubicBezTo>
                    <a:pt x="569" y="0"/>
                    <a:pt x="557" y="2"/>
                    <a:pt x="547" y="6"/>
                  </a:cubicBezTo>
                  <a:cubicBezTo>
                    <a:pt x="404" y="66"/>
                    <a:pt x="255" y="109"/>
                    <a:pt x="104" y="138"/>
                  </a:cubicBezTo>
                  <a:cubicBezTo>
                    <a:pt x="73" y="146"/>
                    <a:pt x="40" y="171"/>
                    <a:pt x="23" y="200"/>
                  </a:cubicBezTo>
                  <a:cubicBezTo>
                    <a:pt x="7" y="229"/>
                    <a:pt x="0" y="271"/>
                    <a:pt x="11" y="304"/>
                  </a:cubicBezTo>
                  <a:cubicBezTo>
                    <a:pt x="21" y="335"/>
                    <a:pt x="42" y="368"/>
                    <a:pt x="73" y="385"/>
                  </a:cubicBezTo>
                  <a:cubicBezTo>
                    <a:pt x="95" y="395"/>
                    <a:pt x="118" y="399"/>
                    <a:pt x="144" y="399"/>
                  </a:cubicBezTo>
                  <a:cubicBezTo>
                    <a:pt x="154" y="399"/>
                    <a:pt x="165" y="398"/>
                    <a:pt x="176" y="397"/>
                  </a:cubicBezTo>
                  <a:cubicBezTo>
                    <a:pt x="328" y="368"/>
                    <a:pt x="477" y="325"/>
                    <a:pt x="620" y="265"/>
                  </a:cubicBezTo>
                  <a:cubicBezTo>
                    <a:pt x="653" y="252"/>
                    <a:pt x="680" y="236"/>
                    <a:pt x="700" y="202"/>
                  </a:cubicBezTo>
                  <a:cubicBezTo>
                    <a:pt x="717" y="173"/>
                    <a:pt x="723" y="132"/>
                    <a:pt x="713" y="99"/>
                  </a:cubicBezTo>
                  <a:cubicBezTo>
                    <a:pt x="702" y="68"/>
                    <a:pt x="682" y="35"/>
                    <a:pt x="651" y="18"/>
                  </a:cubicBezTo>
                  <a:cubicBezTo>
                    <a:pt x="631" y="8"/>
                    <a:pt x="605" y="0"/>
                    <a:pt x="5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6" name="Google Shape;2036;p61"/>
            <p:cNvSpPr/>
            <p:nvPr/>
          </p:nvSpPr>
          <p:spPr>
            <a:xfrm>
              <a:off x="2741049" y="2161861"/>
              <a:ext cx="31526" cy="27243"/>
            </a:xfrm>
            <a:custGeom>
              <a:avLst/>
              <a:gdLst/>
              <a:ahLst/>
              <a:cxnLst/>
              <a:rect l="l" t="t" r="r" b="b"/>
              <a:pathLst>
                <a:path w="780" h="674" extrusionOk="0">
                  <a:moveTo>
                    <a:pt x="301" y="124"/>
                  </a:moveTo>
                  <a:lnTo>
                    <a:pt x="301" y="124"/>
                  </a:lnTo>
                  <a:cubicBezTo>
                    <a:pt x="303" y="126"/>
                    <a:pt x="304" y="128"/>
                    <a:pt x="306" y="129"/>
                  </a:cubicBezTo>
                  <a:lnTo>
                    <a:pt x="306" y="129"/>
                  </a:lnTo>
                  <a:cubicBezTo>
                    <a:pt x="304" y="127"/>
                    <a:pt x="303" y="126"/>
                    <a:pt x="301" y="124"/>
                  </a:cubicBezTo>
                  <a:close/>
                  <a:moveTo>
                    <a:pt x="456" y="281"/>
                  </a:moveTo>
                  <a:lnTo>
                    <a:pt x="456" y="281"/>
                  </a:lnTo>
                  <a:cubicBezTo>
                    <a:pt x="464" y="287"/>
                    <a:pt x="471" y="292"/>
                    <a:pt x="478" y="298"/>
                  </a:cubicBezTo>
                  <a:lnTo>
                    <a:pt x="478" y="298"/>
                  </a:lnTo>
                  <a:cubicBezTo>
                    <a:pt x="472" y="292"/>
                    <a:pt x="465" y="288"/>
                    <a:pt x="456" y="281"/>
                  </a:cubicBezTo>
                  <a:close/>
                  <a:moveTo>
                    <a:pt x="154" y="1"/>
                  </a:moveTo>
                  <a:cubicBezTo>
                    <a:pt x="129" y="1"/>
                    <a:pt x="103" y="8"/>
                    <a:pt x="84" y="20"/>
                  </a:cubicBezTo>
                  <a:cubicBezTo>
                    <a:pt x="26" y="64"/>
                    <a:pt x="1" y="144"/>
                    <a:pt x="40" y="209"/>
                  </a:cubicBezTo>
                  <a:cubicBezTo>
                    <a:pt x="167" y="420"/>
                    <a:pt x="374" y="585"/>
                    <a:pt x="606" y="668"/>
                  </a:cubicBezTo>
                  <a:cubicBezTo>
                    <a:pt x="616" y="672"/>
                    <a:pt x="628" y="673"/>
                    <a:pt x="640" y="673"/>
                  </a:cubicBezTo>
                  <a:cubicBezTo>
                    <a:pt x="665" y="673"/>
                    <a:pt x="691" y="667"/>
                    <a:pt x="709" y="656"/>
                  </a:cubicBezTo>
                  <a:cubicBezTo>
                    <a:pt x="738" y="641"/>
                    <a:pt x="765" y="606"/>
                    <a:pt x="771" y="575"/>
                  </a:cubicBezTo>
                  <a:cubicBezTo>
                    <a:pt x="780" y="542"/>
                    <a:pt x="780" y="503"/>
                    <a:pt x="759" y="472"/>
                  </a:cubicBezTo>
                  <a:cubicBezTo>
                    <a:pt x="738" y="441"/>
                    <a:pt x="713" y="424"/>
                    <a:pt x="678" y="409"/>
                  </a:cubicBezTo>
                  <a:cubicBezTo>
                    <a:pt x="674" y="408"/>
                    <a:pt x="670" y="407"/>
                    <a:pt x="666" y="405"/>
                  </a:cubicBezTo>
                  <a:lnTo>
                    <a:pt x="666" y="405"/>
                  </a:lnTo>
                  <a:cubicBezTo>
                    <a:pt x="599" y="378"/>
                    <a:pt x="536" y="342"/>
                    <a:pt x="478" y="298"/>
                  </a:cubicBezTo>
                  <a:lnTo>
                    <a:pt x="478" y="298"/>
                  </a:lnTo>
                  <a:cubicBezTo>
                    <a:pt x="479" y="299"/>
                    <a:pt x="480" y="300"/>
                    <a:pt x="481" y="302"/>
                  </a:cubicBezTo>
                  <a:cubicBezTo>
                    <a:pt x="422" y="255"/>
                    <a:pt x="366" y="202"/>
                    <a:pt x="317" y="144"/>
                  </a:cubicBezTo>
                  <a:lnTo>
                    <a:pt x="317" y="144"/>
                  </a:lnTo>
                  <a:cubicBezTo>
                    <a:pt x="319" y="145"/>
                    <a:pt x="320" y="147"/>
                    <a:pt x="322" y="149"/>
                  </a:cubicBezTo>
                  <a:cubicBezTo>
                    <a:pt x="303" y="124"/>
                    <a:pt x="285" y="97"/>
                    <a:pt x="268" y="68"/>
                  </a:cubicBezTo>
                  <a:cubicBezTo>
                    <a:pt x="249" y="41"/>
                    <a:pt x="220" y="16"/>
                    <a:pt x="187" y="6"/>
                  </a:cubicBezTo>
                  <a:cubicBezTo>
                    <a:pt x="177" y="2"/>
                    <a:pt x="166" y="1"/>
                    <a:pt x="1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7" name="Google Shape;2037;p61"/>
            <p:cNvSpPr/>
            <p:nvPr/>
          </p:nvSpPr>
          <p:spPr>
            <a:xfrm>
              <a:off x="2680785" y="2110125"/>
              <a:ext cx="25908" cy="23322"/>
            </a:xfrm>
            <a:custGeom>
              <a:avLst/>
              <a:gdLst/>
              <a:ahLst/>
              <a:cxnLst/>
              <a:rect l="l" t="t" r="r" b="b"/>
              <a:pathLst>
                <a:path w="641" h="577" extrusionOk="0">
                  <a:moveTo>
                    <a:pt x="69" y="247"/>
                  </a:moveTo>
                  <a:cubicBezTo>
                    <a:pt x="70" y="247"/>
                    <a:pt x="71" y="248"/>
                    <a:pt x="71" y="248"/>
                  </a:cubicBezTo>
                  <a:cubicBezTo>
                    <a:pt x="72" y="249"/>
                    <a:pt x="73" y="250"/>
                    <a:pt x="74" y="251"/>
                  </a:cubicBezTo>
                  <a:lnTo>
                    <a:pt x="74" y="251"/>
                  </a:lnTo>
                  <a:cubicBezTo>
                    <a:pt x="72" y="249"/>
                    <a:pt x="71" y="248"/>
                    <a:pt x="69" y="247"/>
                  </a:cubicBezTo>
                  <a:close/>
                  <a:moveTo>
                    <a:pt x="141" y="0"/>
                  </a:moveTo>
                  <a:cubicBezTo>
                    <a:pt x="128" y="0"/>
                    <a:pt x="115" y="2"/>
                    <a:pt x="104" y="4"/>
                  </a:cubicBezTo>
                  <a:cubicBezTo>
                    <a:pt x="73" y="12"/>
                    <a:pt x="40" y="35"/>
                    <a:pt x="24" y="68"/>
                  </a:cubicBezTo>
                  <a:cubicBezTo>
                    <a:pt x="9" y="97"/>
                    <a:pt x="1" y="134"/>
                    <a:pt x="11" y="172"/>
                  </a:cubicBezTo>
                  <a:cubicBezTo>
                    <a:pt x="15" y="182"/>
                    <a:pt x="22" y="192"/>
                    <a:pt x="24" y="201"/>
                  </a:cubicBezTo>
                  <a:cubicBezTo>
                    <a:pt x="34" y="222"/>
                    <a:pt x="49" y="237"/>
                    <a:pt x="69" y="247"/>
                  </a:cubicBezTo>
                  <a:lnTo>
                    <a:pt x="69" y="247"/>
                  </a:lnTo>
                  <a:cubicBezTo>
                    <a:pt x="71" y="249"/>
                    <a:pt x="73" y="250"/>
                    <a:pt x="75" y="252"/>
                  </a:cubicBezTo>
                  <a:lnTo>
                    <a:pt x="75" y="252"/>
                  </a:lnTo>
                  <a:cubicBezTo>
                    <a:pt x="79" y="255"/>
                    <a:pt x="83" y="258"/>
                    <a:pt x="88" y="262"/>
                  </a:cubicBezTo>
                  <a:lnTo>
                    <a:pt x="88" y="262"/>
                  </a:lnTo>
                  <a:cubicBezTo>
                    <a:pt x="196" y="346"/>
                    <a:pt x="302" y="439"/>
                    <a:pt x="399" y="538"/>
                  </a:cubicBezTo>
                  <a:cubicBezTo>
                    <a:pt x="424" y="563"/>
                    <a:pt x="460" y="577"/>
                    <a:pt x="496" y="577"/>
                  </a:cubicBezTo>
                  <a:cubicBezTo>
                    <a:pt x="530" y="577"/>
                    <a:pt x="565" y="564"/>
                    <a:pt x="589" y="538"/>
                  </a:cubicBezTo>
                  <a:cubicBezTo>
                    <a:pt x="637" y="484"/>
                    <a:pt x="641" y="401"/>
                    <a:pt x="589" y="350"/>
                  </a:cubicBezTo>
                  <a:cubicBezTo>
                    <a:pt x="469" y="227"/>
                    <a:pt x="341" y="122"/>
                    <a:pt x="208" y="18"/>
                  </a:cubicBezTo>
                  <a:cubicBezTo>
                    <a:pt x="191" y="5"/>
                    <a:pt x="165" y="0"/>
                    <a:pt x="1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8" name="Google Shape;2038;p61"/>
            <p:cNvSpPr/>
            <p:nvPr/>
          </p:nvSpPr>
          <p:spPr>
            <a:xfrm>
              <a:off x="2830940" y="2074314"/>
              <a:ext cx="34557" cy="28860"/>
            </a:xfrm>
            <a:custGeom>
              <a:avLst/>
              <a:gdLst/>
              <a:ahLst/>
              <a:cxnLst/>
              <a:rect l="l" t="t" r="r" b="b"/>
              <a:pathLst>
                <a:path w="855" h="714" extrusionOk="0">
                  <a:moveTo>
                    <a:pt x="264" y="352"/>
                  </a:moveTo>
                  <a:lnTo>
                    <a:pt x="264" y="352"/>
                  </a:lnTo>
                  <a:cubicBezTo>
                    <a:pt x="263" y="353"/>
                    <a:pt x="261" y="354"/>
                    <a:pt x="260" y="356"/>
                  </a:cubicBezTo>
                  <a:cubicBezTo>
                    <a:pt x="261" y="354"/>
                    <a:pt x="263" y="353"/>
                    <a:pt x="264" y="352"/>
                  </a:cubicBezTo>
                  <a:close/>
                  <a:moveTo>
                    <a:pt x="730" y="1"/>
                  </a:moveTo>
                  <a:cubicBezTo>
                    <a:pt x="726" y="1"/>
                    <a:pt x="723" y="1"/>
                    <a:pt x="719" y="2"/>
                  </a:cubicBezTo>
                  <a:cubicBezTo>
                    <a:pt x="707" y="4"/>
                    <a:pt x="697" y="4"/>
                    <a:pt x="684" y="6"/>
                  </a:cubicBezTo>
                  <a:cubicBezTo>
                    <a:pt x="659" y="14"/>
                    <a:pt x="639" y="24"/>
                    <a:pt x="624" y="39"/>
                  </a:cubicBezTo>
                  <a:cubicBezTo>
                    <a:pt x="504" y="133"/>
                    <a:pt x="397" y="245"/>
                    <a:pt x="278" y="341"/>
                  </a:cubicBezTo>
                  <a:lnTo>
                    <a:pt x="278" y="341"/>
                  </a:lnTo>
                  <a:cubicBezTo>
                    <a:pt x="280" y="339"/>
                    <a:pt x="282" y="337"/>
                    <a:pt x="285" y="335"/>
                  </a:cubicBezTo>
                  <a:lnTo>
                    <a:pt x="285" y="335"/>
                  </a:lnTo>
                  <a:cubicBezTo>
                    <a:pt x="220" y="385"/>
                    <a:pt x="152" y="428"/>
                    <a:pt x="78" y="461"/>
                  </a:cubicBezTo>
                  <a:cubicBezTo>
                    <a:pt x="88" y="457"/>
                    <a:pt x="98" y="451"/>
                    <a:pt x="109" y="449"/>
                  </a:cubicBezTo>
                  <a:lnTo>
                    <a:pt x="109" y="449"/>
                  </a:lnTo>
                  <a:cubicBezTo>
                    <a:pt x="106" y="451"/>
                    <a:pt x="106" y="451"/>
                    <a:pt x="104" y="451"/>
                  </a:cubicBezTo>
                  <a:cubicBezTo>
                    <a:pt x="69" y="467"/>
                    <a:pt x="44" y="480"/>
                    <a:pt x="24" y="513"/>
                  </a:cubicBezTo>
                  <a:cubicBezTo>
                    <a:pt x="5" y="542"/>
                    <a:pt x="1" y="583"/>
                    <a:pt x="11" y="617"/>
                  </a:cubicBezTo>
                  <a:cubicBezTo>
                    <a:pt x="22" y="648"/>
                    <a:pt x="42" y="681"/>
                    <a:pt x="73" y="697"/>
                  </a:cubicBezTo>
                  <a:cubicBezTo>
                    <a:pt x="97" y="706"/>
                    <a:pt x="124" y="713"/>
                    <a:pt x="149" y="713"/>
                  </a:cubicBezTo>
                  <a:cubicBezTo>
                    <a:pt x="160" y="713"/>
                    <a:pt x="171" y="712"/>
                    <a:pt x="181" y="708"/>
                  </a:cubicBezTo>
                  <a:cubicBezTo>
                    <a:pt x="235" y="685"/>
                    <a:pt x="287" y="660"/>
                    <a:pt x="334" y="629"/>
                  </a:cubicBezTo>
                  <a:cubicBezTo>
                    <a:pt x="384" y="598"/>
                    <a:pt x="430" y="563"/>
                    <a:pt x="473" y="530"/>
                  </a:cubicBezTo>
                  <a:cubicBezTo>
                    <a:pt x="550" y="467"/>
                    <a:pt x="622" y="399"/>
                    <a:pt x="695" y="335"/>
                  </a:cubicBezTo>
                  <a:cubicBezTo>
                    <a:pt x="736" y="298"/>
                    <a:pt x="773" y="264"/>
                    <a:pt x="815" y="231"/>
                  </a:cubicBezTo>
                  <a:cubicBezTo>
                    <a:pt x="842" y="211"/>
                    <a:pt x="854" y="167"/>
                    <a:pt x="854" y="136"/>
                  </a:cubicBezTo>
                  <a:cubicBezTo>
                    <a:pt x="854" y="101"/>
                    <a:pt x="840" y="64"/>
                    <a:pt x="815" y="39"/>
                  </a:cubicBezTo>
                  <a:cubicBezTo>
                    <a:pt x="792" y="18"/>
                    <a:pt x="763" y="1"/>
                    <a:pt x="7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9" name="Google Shape;2039;p61"/>
            <p:cNvSpPr/>
            <p:nvPr/>
          </p:nvSpPr>
          <p:spPr>
            <a:xfrm>
              <a:off x="2845612" y="2173502"/>
              <a:ext cx="36174" cy="15562"/>
            </a:xfrm>
            <a:custGeom>
              <a:avLst/>
              <a:gdLst/>
              <a:ahLst/>
              <a:cxnLst/>
              <a:rect l="l" t="t" r="r" b="b"/>
              <a:pathLst>
                <a:path w="895" h="385" extrusionOk="0">
                  <a:moveTo>
                    <a:pt x="702" y="110"/>
                  </a:moveTo>
                  <a:lnTo>
                    <a:pt x="702" y="110"/>
                  </a:lnTo>
                  <a:cubicBezTo>
                    <a:pt x="712" y="111"/>
                    <a:pt x="721" y="112"/>
                    <a:pt x="731" y="115"/>
                  </a:cubicBezTo>
                  <a:cubicBezTo>
                    <a:pt x="721" y="114"/>
                    <a:pt x="712" y="112"/>
                    <a:pt x="702" y="110"/>
                  </a:cubicBezTo>
                  <a:close/>
                  <a:moveTo>
                    <a:pt x="265" y="271"/>
                  </a:moveTo>
                  <a:cubicBezTo>
                    <a:pt x="266" y="271"/>
                    <a:pt x="267" y="271"/>
                    <a:pt x="268" y="271"/>
                  </a:cubicBezTo>
                  <a:lnTo>
                    <a:pt x="268" y="271"/>
                  </a:lnTo>
                  <a:cubicBezTo>
                    <a:pt x="267" y="271"/>
                    <a:pt x="266" y="271"/>
                    <a:pt x="265" y="271"/>
                  </a:cubicBezTo>
                  <a:close/>
                  <a:moveTo>
                    <a:pt x="207" y="279"/>
                  </a:moveTo>
                  <a:cubicBezTo>
                    <a:pt x="200" y="281"/>
                    <a:pt x="195" y="283"/>
                    <a:pt x="189" y="285"/>
                  </a:cubicBezTo>
                  <a:cubicBezTo>
                    <a:pt x="195" y="284"/>
                    <a:pt x="201" y="281"/>
                    <a:pt x="207" y="279"/>
                  </a:cubicBezTo>
                  <a:close/>
                  <a:moveTo>
                    <a:pt x="242" y="1"/>
                  </a:moveTo>
                  <a:cubicBezTo>
                    <a:pt x="181" y="1"/>
                    <a:pt x="125" y="19"/>
                    <a:pt x="73" y="45"/>
                  </a:cubicBezTo>
                  <a:cubicBezTo>
                    <a:pt x="44" y="57"/>
                    <a:pt x="17" y="95"/>
                    <a:pt x="11" y="126"/>
                  </a:cubicBezTo>
                  <a:cubicBezTo>
                    <a:pt x="0" y="157"/>
                    <a:pt x="4" y="200"/>
                    <a:pt x="23" y="229"/>
                  </a:cubicBezTo>
                  <a:cubicBezTo>
                    <a:pt x="42" y="256"/>
                    <a:pt x="69" y="283"/>
                    <a:pt x="104" y="291"/>
                  </a:cubicBezTo>
                  <a:cubicBezTo>
                    <a:pt x="114" y="293"/>
                    <a:pt x="124" y="294"/>
                    <a:pt x="134" y="294"/>
                  </a:cubicBezTo>
                  <a:cubicBezTo>
                    <a:pt x="158" y="294"/>
                    <a:pt x="181" y="288"/>
                    <a:pt x="207" y="277"/>
                  </a:cubicBezTo>
                  <a:cubicBezTo>
                    <a:pt x="211" y="275"/>
                    <a:pt x="214" y="273"/>
                    <a:pt x="220" y="273"/>
                  </a:cubicBezTo>
                  <a:cubicBezTo>
                    <a:pt x="215" y="274"/>
                    <a:pt x="211" y="277"/>
                    <a:pt x="207" y="279"/>
                  </a:cubicBezTo>
                  <a:lnTo>
                    <a:pt x="207" y="279"/>
                  </a:lnTo>
                  <a:cubicBezTo>
                    <a:pt x="216" y="275"/>
                    <a:pt x="226" y="273"/>
                    <a:pt x="236" y="270"/>
                  </a:cubicBezTo>
                  <a:lnTo>
                    <a:pt x="236" y="270"/>
                  </a:lnTo>
                  <a:cubicBezTo>
                    <a:pt x="230" y="271"/>
                    <a:pt x="224" y="272"/>
                    <a:pt x="218" y="273"/>
                  </a:cubicBezTo>
                  <a:cubicBezTo>
                    <a:pt x="224" y="271"/>
                    <a:pt x="231" y="270"/>
                    <a:pt x="238" y="270"/>
                  </a:cubicBezTo>
                  <a:lnTo>
                    <a:pt x="238" y="270"/>
                  </a:lnTo>
                  <a:cubicBezTo>
                    <a:pt x="237" y="270"/>
                    <a:pt x="236" y="270"/>
                    <a:pt x="236" y="270"/>
                  </a:cubicBezTo>
                  <a:lnTo>
                    <a:pt x="236" y="270"/>
                  </a:lnTo>
                  <a:cubicBezTo>
                    <a:pt x="237" y="270"/>
                    <a:pt x="238" y="270"/>
                    <a:pt x="239" y="270"/>
                  </a:cubicBezTo>
                  <a:lnTo>
                    <a:pt x="239" y="270"/>
                  </a:lnTo>
                  <a:cubicBezTo>
                    <a:pt x="239" y="270"/>
                    <a:pt x="238" y="270"/>
                    <a:pt x="238" y="270"/>
                  </a:cubicBezTo>
                  <a:lnTo>
                    <a:pt x="238" y="270"/>
                  </a:lnTo>
                  <a:cubicBezTo>
                    <a:pt x="243" y="269"/>
                    <a:pt x="248" y="267"/>
                    <a:pt x="253" y="266"/>
                  </a:cubicBezTo>
                  <a:lnTo>
                    <a:pt x="253" y="266"/>
                  </a:lnTo>
                  <a:cubicBezTo>
                    <a:pt x="248" y="268"/>
                    <a:pt x="244" y="269"/>
                    <a:pt x="239" y="270"/>
                  </a:cubicBezTo>
                  <a:lnTo>
                    <a:pt x="239" y="270"/>
                  </a:lnTo>
                  <a:cubicBezTo>
                    <a:pt x="242" y="270"/>
                    <a:pt x="245" y="269"/>
                    <a:pt x="248" y="269"/>
                  </a:cubicBezTo>
                  <a:cubicBezTo>
                    <a:pt x="264" y="269"/>
                    <a:pt x="280" y="271"/>
                    <a:pt x="296" y="274"/>
                  </a:cubicBezTo>
                  <a:lnTo>
                    <a:pt x="296" y="274"/>
                  </a:lnTo>
                  <a:cubicBezTo>
                    <a:pt x="287" y="273"/>
                    <a:pt x="278" y="272"/>
                    <a:pt x="268" y="271"/>
                  </a:cubicBezTo>
                  <a:lnTo>
                    <a:pt x="268" y="271"/>
                  </a:lnTo>
                  <a:cubicBezTo>
                    <a:pt x="343" y="281"/>
                    <a:pt x="417" y="308"/>
                    <a:pt x="489" y="333"/>
                  </a:cubicBezTo>
                  <a:cubicBezTo>
                    <a:pt x="576" y="360"/>
                    <a:pt x="665" y="384"/>
                    <a:pt x="758" y="384"/>
                  </a:cubicBezTo>
                  <a:cubicBezTo>
                    <a:pt x="759" y="384"/>
                    <a:pt x="760" y="384"/>
                    <a:pt x="761" y="384"/>
                  </a:cubicBezTo>
                  <a:cubicBezTo>
                    <a:pt x="831" y="384"/>
                    <a:pt x="895" y="321"/>
                    <a:pt x="893" y="250"/>
                  </a:cubicBezTo>
                  <a:cubicBezTo>
                    <a:pt x="891" y="177"/>
                    <a:pt x="833" y="117"/>
                    <a:pt x="758" y="115"/>
                  </a:cubicBezTo>
                  <a:cubicBezTo>
                    <a:pt x="739" y="115"/>
                    <a:pt x="719" y="112"/>
                    <a:pt x="700" y="109"/>
                  </a:cubicBezTo>
                  <a:lnTo>
                    <a:pt x="700" y="109"/>
                  </a:lnTo>
                  <a:cubicBezTo>
                    <a:pt x="608" y="90"/>
                    <a:pt x="520" y="54"/>
                    <a:pt x="431" y="28"/>
                  </a:cubicBezTo>
                  <a:cubicBezTo>
                    <a:pt x="377" y="14"/>
                    <a:pt x="321" y="1"/>
                    <a:pt x="261" y="1"/>
                  </a:cubicBezTo>
                  <a:cubicBezTo>
                    <a:pt x="255" y="1"/>
                    <a:pt x="248" y="1"/>
                    <a:pt x="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0" name="Google Shape;2040;p61"/>
            <p:cNvSpPr/>
            <p:nvPr/>
          </p:nvSpPr>
          <p:spPr>
            <a:xfrm>
              <a:off x="2843753" y="2127990"/>
              <a:ext cx="34597" cy="18108"/>
            </a:xfrm>
            <a:custGeom>
              <a:avLst/>
              <a:gdLst/>
              <a:ahLst/>
              <a:cxnLst/>
              <a:rect l="l" t="t" r="r" b="b"/>
              <a:pathLst>
                <a:path w="856" h="448" extrusionOk="0">
                  <a:moveTo>
                    <a:pt x="717" y="0"/>
                  </a:moveTo>
                  <a:cubicBezTo>
                    <a:pt x="705" y="0"/>
                    <a:pt x="693" y="2"/>
                    <a:pt x="682" y="5"/>
                  </a:cubicBezTo>
                  <a:cubicBezTo>
                    <a:pt x="483" y="36"/>
                    <a:pt x="295" y="113"/>
                    <a:pt x="104" y="181"/>
                  </a:cubicBezTo>
                  <a:cubicBezTo>
                    <a:pt x="71" y="196"/>
                    <a:pt x="42" y="210"/>
                    <a:pt x="26" y="243"/>
                  </a:cubicBezTo>
                  <a:cubicBezTo>
                    <a:pt x="7" y="272"/>
                    <a:pt x="1" y="314"/>
                    <a:pt x="11" y="347"/>
                  </a:cubicBezTo>
                  <a:cubicBezTo>
                    <a:pt x="21" y="378"/>
                    <a:pt x="42" y="413"/>
                    <a:pt x="73" y="427"/>
                  </a:cubicBezTo>
                  <a:cubicBezTo>
                    <a:pt x="92" y="440"/>
                    <a:pt x="115" y="447"/>
                    <a:pt x="138" y="447"/>
                  </a:cubicBezTo>
                  <a:cubicBezTo>
                    <a:pt x="151" y="447"/>
                    <a:pt x="163" y="445"/>
                    <a:pt x="175" y="440"/>
                  </a:cubicBezTo>
                  <a:cubicBezTo>
                    <a:pt x="363" y="372"/>
                    <a:pt x="554" y="295"/>
                    <a:pt x="752" y="264"/>
                  </a:cubicBezTo>
                  <a:cubicBezTo>
                    <a:pt x="783" y="260"/>
                    <a:pt x="817" y="229"/>
                    <a:pt x="833" y="202"/>
                  </a:cubicBezTo>
                  <a:cubicBezTo>
                    <a:pt x="850" y="175"/>
                    <a:pt x="856" y="133"/>
                    <a:pt x="846" y="98"/>
                  </a:cubicBezTo>
                  <a:cubicBezTo>
                    <a:pt x="835" y="67"/>
                    <a:pt x="815" y="34"/>
                    <a:pt x="783" y="19"/>
                  </a:cubicBezTo>
                  <a:cubicBezTo>
                    <a:pt x="773" y="13"/>
                    <a:pt x="763" y="9"/>
                    <a:pt x="752" y="5"/>
                  </a:cubicBezTo>
                  <a:cubicBezTo>
                    <a:pt x="741" y="2"/>
                    <a:pt x="729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1" name="Google Shape;2041;p61"/>
            <p:cNvSpPr/>
            <p:nvPr/>
          </p:nvSpPr>
          <p:spPr>
            <a:xfrm>
              <a:off x="2632525" y="2144158"/>
              <a:ext cx="32577" cy="25222"/>
            </a:xfrm>
            <a:custGeom>
              <a:avLst/>
              <a:gdLst/>
              <a:ahLst/>
              <a:cxnLst/>
              <a:rect l="l" t="t" r="r" b="b"/>
              <a:pathLst>
                <a:path w="806" h="624" extrusionOk="0">
                  <a:moveTo>
                    <a:pt x="136" y="0"/>
                  </a:moveTo>
                  <a:cubicBezTo>
                    <a:pt x="114" y="0"/>
                    <a:pt x="90" y="5"/>
                    <a:pt x="71" y="17"/>
                  </a:cubicBezTo>
                  <a:cubicBezTo>
                    <a:pt x="44" y="34"/>
                    <a:pt x="17" y="67"/>
                    <a:pt x="8" y="98"/>
                  </a:cubicBezTo>
                  <a:cubicBezTo>
                    <a:pt x="0" y="131"/>
                    <a:pt x="0" y="170"/>
                    <a:pt x="23" y="201"/>
                  </a:cubicBezTo>
                  <a:cubicBezTo>
                    <a:pt x="39" y="230"/>
                    <a:pt x="66" y="255"/>
                    <a:pt x="100" y="263"/>
                  </a:cubicBezTo>
                  <a:cubicBezTo>
                    <a:pt x="126" y="270"/>
                    <a:pt x="153" y="278"/>
                    <a:pt x="179" y="287"/>
                  </a:cubicBezTo>
                  <a:lnTo>
                    <a:pt x="179" y="287"/>
                  </a:lnTo>
                  <a:cubicBezTo>
                    <a:pt x="247" y="318"/>
                    <a:pt x="310" y="359"/>
                    <a:pt x="371" y="406"/>
                  </a:cubicBezTo>
                  <a:cubicBezTo>
                    <a:pt x="362" y="399"/>
                    <a:pt x="356" y="393"/>
                    <a:pt x="349" y="388"/>
                  </a:cubicBezTo>
                  <a:lnTo>
                    <a:pt x="349" y="388"/>
                  </a:lnTo>
                  <a:cubicBezTo>
                    <a:pt x="428" y="449"/>
                    <a:pt x="500" y="517"/>
                    <a:pt x="574" y="584"/>
                  </a:cubicBezTo>
                  <a:cubicBezTo>
                    <a:pt x="599" y="607"/>
                    <a:pt x="630" y="624"/>
                    <a:pt x="669" y="624"/>
                  </a:cubicBezTo>
                  <a:cubicBezTo>
                    <a:pt x="702" y="624"/>
                    <a:pt x="741" y="607"/>
                    <a:pt x="764" y="584"/>
                  </a:cubicBezTo>
                  <a:cubicBezTo>
                    <a:pt x="789" y="558"/>
                    <a:pt x="806" y="524"/>
                    <a:pt x="804" y="489"/>
                  </a:cubicBezTo>
                  <a:cubicBezTo>
                    <a:pt x="802" y="454"/>
                    <a:pt x="791" y="419"/>
                    <a:pt x="764" y="392"/>
                  </a:cubicBezTo>
                  <a:cubicBezTo>
                    <a:pt x="630" y="276"/>
                    <a:pt x="503" y="143"/>
                    <a:pt x="344" y="67"/>
                  </a:cubicBezTo>
                  <a:cubicBezTo>
                    <a:pt x="288" y="40"/>
                    <a:pt x="234" y="17"/>
                    <a:pt x="174" y="5"/>
                  </a:cubicBezTo>
                  <a:cubicBezTo>
                    <a:pt x="162" y="2"/>
                    <a:pt x="149" y="0"/>
                    <a:pt x="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2" name="Google Shape;2042;p61"/>
            <p:cNvSpPr/>
            <p:nvPr/>
          </p:nvSpPr>
          <p:spPr>
            <a:xfrm>
              <a:off x="2630585" y="2201390"/>
              <a:ext cx="38033" cy="21665"/>
            </a:xfrm>
            <a:custGeom>
              <a:avLst/>
              <a:gdLst/>
              <a:ahLst/>
              <a:cxnLst/>
              <a:rect l="l" t="t" r="r" b="b"/>
              <a:pathLst>
                <a:path w="941" h="536" extrusionOk="0">
                  <a:moveTo>
                    <a:pt x="821" y="268"/>
                  </a:moveTo>
                  <a:cubicBezTo>
                    <a:pt x="819" y="268"/>
                    <a:pt x="818" y="268"/>
                    <a:pt x="817" y="269"/>
                  </a:cubicBezTo>
                  <a:lnTo>
                    <a:pt x="817" y="269"/>
                  </a:lnTo>
                  <a:cubicBezTo>
                    <a:pt x="818" y="268"/>
                    <a:pt x="819" y="268"/>
                    <a:pt x="821" y="268"/>
                  </a:cubicBezTo>
                  <a:close/>
                  <a:moveTo>
                    <a:pt x="812" y="0"/>
                  </a:moveTo>
                  <a:cubicBezTo>
                    <a:pt x="808" y="0"/>
                    <a:pt x="805" y="1"/>
                    <a:pt x="802" y="1"/>
                  </a:cubicBezTo>
                  <a:cubicBezTo>
                    <a:pt x="746" y="7"/>
                    <a:pt x="688" y="17"/>
                    <a:pt x="634" y="38"/>
                  </a:cubicBezTo>
                  <a:cubicBezTo>
                    <a:pt x="582" y="59"/>
                    <a:pt x="533" y="84"/>
                    <a:pt x="485" y="111"/>
                  </a:cubicBezTo>
                  <a:cubicBezTo>
                    <a:pt x="413" y="152"/>
                    <a:pt x="347" y="202"/>
                    <a:pt x="271" y="238"/>
                  </a:cubicBezTo>
                  <a:lnTo>
                    <a:pt x="271" y="238"/>
                  </a:lnTo>
                  <a:cubicBezTo>
                    <a:pt x="274" y="236"/>
                    <a:pt x="277" y="235"/>
                    <a:pt x="280" y="235"/>
                  </a:cubicBezTo>
                  <a:lnTo>
                    <a:pt x="280" y="235"/>
                  </a:lnTo>
                  <a:cubicBezTo>
                    <a:pt x="275" y="237"/>
                    <a:pt x="269" y="239"/>
                    <a:pt x="264" y="241"/>
                  </a:cubicBezTo>
                  <a:lnTo>
                    <a:pt x="264" y="241"/>
                  </a:lnTo>
                  <a:cubicBezTo>
                    <a:pt x="266" y="240"/>
                    <a:pt x="269" y="239"/>
                    <a:pt x="271" y="238"/>
                  </a:cubicBezTo>
                  <a:lnTo>
                    <a:pt x="271" y="238"/>
                  </a:lnTo>
                  <a:cubicBezTo>
                    <a:pt x="268" y="239"/>
                    <a:pt x="265" y="240"/>
                    <a:pt x="261" y="242"/>
                  </a:cubicBezTo>
                  <a:lnTo>
                    <a:pt x="261" y="242"/>
                  </a:lnTo>
                  <a:cubicBezTo>
                    <a:pt x="262" y="241"/>
                    <a:pt x="263" y="241"/>
                    <a:pt x="264" y="241"/>
                  </a:cubicBezTo>
                  <a:lnTo>
                    <a:pt x="264" y="241"/>
                  </a:lnTo>
                  <a:cubicBezTo>
                    <a:pt x="260" y="243"/>
                    <a:pt x="256" y="244"/>
                    <a:pt x="252" y="246"/>
                  </a:cubicBezTo>
                  <a:lnTo>
                    <a:pt x="252" y="246"/>
                  </a:lnTo>
                  <a:cubicBezTo>
                    <a:pt x="255" y="245"/>
                    <a:pt x="258" y="243"/>
                    <a:pt x="261" y="242"/>
                  </a:cubicBezTo>
                  <a:lnTo>
                    <a:pt x="261" y="242"/>
                  </a:lnTo>
                  <a:cubicBezTo>
                    <a:pt x="236" y="251"/>
                    <a:pt x="210" y="258"/>
                    <a:pt x="184" y="263"/>
                  </a:cubicBezTo>
                  <a:lnTo>
                    <a:pt x="184" y="263"/>
                  </a:lnTo>
                  <a:cubicBezTo>
                    <a:pt x="169" y="265"/>
                    <a:pt x="152" y="266"/>
                    <a:pt x="137" y="266"/>
                  </a:cubicBezTo>
                  <a:cubicBezTo>
                    <a:pt x="136" y="266"/>
                    <a:pt x="135" y="266"/>
                    <a:pt x="134" y="266"/>
                  </a:cubicBezTo>
                  <a:cubicBezTo>
                    <a:pt x="65" y="266"/>
                    <a:pt x="1" y="329"/>
                    <a:pt x="3" y="401"/>
                  </a:cubicBezTo>
                  <a:cubicBezTo>
                    <a:pt x="11" y="475"/>
                    <a:pt x="65" y="535"/>
                    <a:pt x="139" y="535"/>
                  </a:cubicBezTo>
                  <a:cubicBezTo>
                    <a:pt x="143" y="535"/>
                    <a:pt x="146" y="535"/>
                    <a:pt x="149" y="535"/>
                  </a:cubicBezTo>
                  <a:cubicBezTo>
                    <a:pt x="247" y="535"/>
                    <a:pt x="337" y="507"/>
                    <a:pt x="423" y="465"/>
                  </a:cubicBezTo>
                  <a:cubicBezTo>
                    <a:pt x="489" y="432"/>
                    <a:pt x="551" y="388"/>
                    <a:pt x="616" y="349"/>
                  </a:cubicBezTo>
                  <a:cubicBezTo>
                    <a:pt x="646" y="330"/>
                    <a:pt x="677" y="313"/>
                    <a:pt x="708" y="299"/>
                  </a:cubicBezTo>
                  <a:lnTo>
                    <a:pt x="708" y="299"/>
                  </a:lnTo>
                  <a:cubicBezTo>
                    <a:pt x="705" y="300"/>
                    <a:pt x="701" y="301"/>
                    <a:pt x="698" y="301"/>
                  </a:cubicBezTo>
                  <a:cubicBezTo>
                    <a:pt x="704" y="299"/>
                    <a:pt x="710" y="297"/>
                    <a:pt x="716" y="295"/>
                  </a:cubicBezTo>
                  <a:lnTo>
                    <a:pt x="716" y="295"/>
                  </a:lnTo>
                  <a:cubicBezTo>
                    <a:pt x="713" y="296"/>
                    <a:pt x="710" y="297"/>
                    <a:pt x="708" y="299"/>
                  </a:cubicBezTo>
                  <a:lnTo>
                    <a:pt x="708" y="299"/>
                  </a:lnTo>
                  <a:cubicBezTo>
                    <a:pt x="713" y="297"/>
                    <a:pt x="717" y="295"/>
                    <a:pt x="722" y="293"/>
                  </a:cubicBezTo>
                  <a:lnTo>
                    <a:pt x="722" y="293"/>
                  </a:lnTo>
                  <a:cubicBezTo>
                    <a:pt x="720" y="293"/>
                    <a:pt x="718" y="294"/>
                    <a:pt x="716" y="295"/>
                  </a:cubicBezTo>
                  <a:lnTo>
                    <a:pt x="716" y="295"/>
                  </a:lnTo>
                  <a:cubicBezTo>
                    <a:pt x="720" y="293"/>
                    <a:pt x="725" y="291"/>
                    <a:pt x="729" y="289"/>
                  </a:cubicBezTo>
                  <a:lnTo>
                    <a:pt x="729" y="289"/>
                  </a:lnTo>
                  <a:cubicBezTo>
                    <a:pt x="727" y="290"/>
                    <a:pt x="725" y="292"/>
                    <a:pt x="722" y="293"/>
                  </a:cubicBezTo>
                  <a:lnTo>
                    <a:pt x="722" y="293"/>
                  </a:lnTo>
                  <a:cubicBezTo>
                    <a:pt x="753" y="282"/>
                    <a:pt x="785" y="274"/>
                    <a:pt x="817" y="269"/>
                  </a:cubicBezTo>
                  <a:lnTo>
                    <a:pt x="817" y="269"/>
                  </a:lnTo>
                  <a:cubicBezTo>
                    <a:pt x="806" y="270"/>
                    <a:pt x="797" y="270"/>
                    <a:pt x="785" y="272"/>
                  </a:cubicBezTo>
                  <a:cubicBezTo>
                    <a:pt x="792" y="270"/>
                    <a:pt x="798" y="270"/>
                    <a:pt x="802" y="270"/>
                  </a:cubicBezTo>
                  <a:cubicBezTo>
                    <a:pt x="839" y="266"/>
                    <a:pt x="870" y="258"/>
                    <a:pt x="899" y="231"/>
                  </a:cubicBezTo>
                  <a:cubicBezTo>
                    <a:pt x="922" y="208"/>
                    <a:pt x="941" y="169"/>
                    <a:pt x="936" y="136"/>
                  </a:cubicBezTo>
                  <a:cubicBezTo>
                    <a:pt x="934" y="102"/>
                    <a:pt x="924" y="67"/>
                    <a:pt x="899" y="40"/>
                  </a:cubicBezTo>
                  <a:cubicBezTo>
                    <a:pt x="877" y="19"/>
                    <a:pt x="845" y="0"/>
                    <a:pt x="8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3" name="Google Shape;2043;p61"/>
            <p:cNvSpPr/>
            <p:nvPr/>
          </p:nvSpPr>
          <p:spPr>
            <a:xfrm>
              <a:off x="2512158" y="1902211"/>
              <a:ext cx="43732" cy="30679"/>
            </a:xfrm>
            <a:custGeom>
              <a:avLst/>
              <a:gdLst/>
              <a:ahLst/>
              <a:cxnLst/>
              <a:rect l="l" t="t" r="r" b="b"/>
              <a:pathLst>
                <a:path w="1082" h="759" extrusionOk="0">
                  <a:moveTo>
                    <a:pt x="193" y="296"/>
                  </a:moveTo>
                  <a:lnTo>
                    <a:pt x="193" y="296"/>
                  </a:lnTo>
                  <a:cubicBezTo>
                    <a:pt x="194" y="297"/>
                    <a:pt x="196" y="298"/>
                    <a:pt x="197" y="298"/>
                  </a:cubicBezTo>
                  <a:cubicBezTo>
                    <a:pt x="196" y="298"/>
                    <a:pt x="194" y="297"/>
                    <a:pt x="193" y="296"/>
                  </a:cubicBezTo>
                  <a:close/>
                  <a:moveTo>
                    <a:pt x="143" y="1"/>
                  </a:moveTo>
                  <a:cubicBezTo>
                    <a:pt x="120" y="1"/>
                    <a:pt x="97" y="7"/>
                    <a:pt x="77" y="19"/>
                  </a:cubicBezTo>
                  <a:cubicBezTo>
                    <a:pt x="50" y="35"/>
                    <a:pt x="23" y="68"/>
                    <a:pt x="15" y="99"/>
                  </a:cubicBezTo>
                  <a:cubicBezTo>
                    <a:pt x="0" y="172"/>
                    <a:pt x="36" y="246"/>
                    <a:pt x="108" y="267"/>
                  </a:cubicBezTo>
                  <a:cubicBezTo>
                    <a:pt x="128" y="272"/>
                    <a:pt x="147" y="279"/>
                    <a:pt x="166" y="286"/>
                  </a:cubicBezTo>
                  <a:lnTo>
                    <a:pt x="166" y="286"/>
                  </a:lnTo>
                  <a:cubicBezTo>
                    <a:pt x="166" y="286"/>
                    <a:pt x="166" y="286"/>
                    <a:pt x="166" y="286"/>
                  </a:cubicBezTo>
                  <a:lnTo>
                    <a:pt x="166" y="286"/>
                  </a:lnTo>
                  <a:cubicBezTo>
                    <a:pt x="261" y="327"/>
                    <a:pt x="352" y="381"/>
                    <a:pt x="437" y="435"/>
                  </a:cubicBezTo>
                  <a:cubicBezTo>
                    <a:pt x="537" y="497"/>
                    <a:pt x="630" y="565"/>
                    <a:pt x="725" y="636"/>
                  </a:cubicBezTo>
                  <a:cubicBezTo>
                    <a:pt x="775" y="671"/>
                    <a:pt x="822" y="708"/>
                    <a:pt x="874" y="741"/>
                  </a:cubicBezTo>
                  <a:cubicBezTo>
                    <a:pt x="891" y="753"/>
                    <a:pt x="916" y="758"/>
                    <a:pt x="940" y="758"/>
                  </a:cubicBezTo>
                  <a:cubicBezTo>
                    <a:pt x="953" y="758"/>
                    <a:pt x="967" y="757"/>
                    <a:pt x="978" y="754"/>
                  </a:cubicBezTo>
                  <a:cubicBezTo>
                    <a:pt x="1009" y="745"/>
                    <a:pt x="1044" y="723"/>
                    <a:pt x="1059" y="692"/>
                  </a:cubicBezTo>
                  <a:cubicBezTo>
                    <a:pt x="1075" y="661"/>
                    <a:pt x="1081" y="625"/>
                    <a:pt x="1071" y="588"/>
                  </a:cubicBezTo>
                  <a:cubicBezTo>
                    <a:pt x="1061" y="553"/>
                    <a:pt x="1040" y="528"/>
                    <a:pt x="1009" y="507"/>
                  </a:cubicBezTo>
                  <a:cubicBezTo>
                    <a:pt x="903" y="433"/>
                    <a:pt x="798" y="356"/>
                    <a:pt x="692" y="280"/>
                  </a:cubicBezTo>
                  <a:cubicBezTo>
                    <a:pt x="588" y="211"/>
                    <a:pt x="481" y="141"/>
                    <a:pt x="371" y="81"/>
                  </a:cubicBezTo>
                  <a:cubicBezTo>
                    <a:pt x="311" y="50"/>
                    <a:pt x="247" y="21"/>
                    <a:pt x="181" y="6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4" name="Google Shape;2044;p61"/>
            <p:cNvSpPr/>
            <p:nvPr/>
          </p:nvSpPr>
          <p:spPr>
            <a:xfrm>
              <a:off x="2501205" y="1950633"/>
              <a:ext cx="38356" cy="14470"/>
            </a:xfrm>
            <a:custGeom>
              <a:avLst/>
              <a:gdLst/>
              <a:ahLst/>
              <a:cxnLst/>
              <a:rect l="l" t="t" r="r" b="b"/>
              <a:pathLst>
                <a:path w="949" h="358" extrusionOk="0">
                  <a:moveTo>
                    <a:pt x="377" y="85"/>
                  </a:moveTo>
                  <a:lnTo>
                    <a:pt x="377" y="85"/>
                  </a:lnTo>
                  <a:cubicBezTo>
                    <a:pt x="372" y="85"/>
                    <a:pt x="368" y="86"/>
                    <a:pt x="364" y="87"/>
                  </a:cubicBezTo>
                  <a:lnTo>
                    <a:pt x="364" y="87"/>
                  </a:lnTo>
                  <a:cubicBezTo>
                    <a:pt x="368" y="86"/>
                    <a:pt x="372" y="86"/>
                    <a:pt x="376" y="85"/>
                  </a:cubicBezTo>
                  <a:lnTo>
                    <a:pt x="376" y="85"/>
                  </a:lnTo>
                  <a:cubicBezTo>
                    <a:pt x="376" y="85"/>
                    <a:pt x="377" y="85"/>
                    <a:pt x="377" y="85"/>
                  </a:cubicBezTo>
                  <a:close/>
                  <a:moveTo>
                    <a:pt x="779" y="270"/>
                  </a:moveTo>
                  <a:cubicBezTo>
                    <a:pt x="776" y="271"/>
                    <a:pt x="774" y="271"/>
                    <a:pt x="771" y="271"/>
                  </a:cubicBezTo>
                  <a:lnTo>
                    <a:pt x="771" y="271"/>
                  </a:lnTo>
                  <a:cubicBezTo>
                    <a:pt x="774" y="271"/>
                    <a:pt x="776" y="270"/>
                    <a:pt x="779" y="270"/>
                  </a:cubicBezTo>
                  <a:close/>
                  <a:moveTo>
                    <a:pt x="812" y="1"/>
                  </a:moveTo>
                  <a:cubicBezTo>
                    <a:pt x="662" y="3"/>
                    <a:pt x="522" y="58"/>
                    <a:pt x="377" y="85"/>
                  </a:cubicBezTo>
                  <a:lnTo>
                    <a:pt x="377" y="85"/>
                  </a:lnTo>
                  <a:cubicBezTo>
                    <a:pt x="377" y="85"/>
                    <a:pt x="378" y="85"/>
                    <a:pt x="378" y="85"/>
                  </a:cubicBezTo>
                  <a:lnTo>
                    <a:pt x="378" y="85"/>
                  </a:lnTo>
                  <a:cubicBezTo>
                    <a:pt x="378" y="85"/>
                    <a:pt x="377" y="85"/>
                    <a:pt x="376" y="85"/>
                  </a:cubicBezTo>
                  <a:lnTo>
                    <a:pt x="376" y="85"/>
                  </a:lnTo>
                  <a:cubicBezTo>
                    <a:pt x="367" y="87"/>
                    <a:pt x="357" y="88"/>
                    <a:pt x="348" y="90"/>
                  </a:cubicBezTo>
                  <a:cubicBezTo>
                    <a:pt x="354" y="88"/>
                    <a:pt x="359" y="87"/>
                    <a:pt x="364" y="87"/>
                  </a:cubicBezTo>
                  <a:lnTo>
                    <a:pt x="364" y="87"/>
                  </a:lnTo>
                  <a:cubicBezTo>
                    <a:pt x="347" y="88"/>
                    <a:pt x="330" y="90"/>
                    <a:pt x="313" y="90"/>
                  </a:cubicBezTo>
                  <a:cubicBezTo>
                    <a:pt x="302" y="90"/>
                    <a:pt x="292" y="89"/>
                    <a:pt x="281" y="88"/>
                  </a:cubicBezTo>
                  <a:lnTo>
                    <a:pt x="281" y="88"/>
                  </a:lnTo>
                  <a:cubicBezTo>
                    <a:pt x="267" y="85"/>
                    <a:pt x="253" y="82"/>
                    <a:pt x="240" y="78"/>
                  </a:cubicBezTo>
                  <a:lnTo>
                    <a:pt x="240" y="78"/>
                  </a:lnTo>
                  <a:cubicBezTo>
                    <a:pt x="232" y="74"/>
                    <a:pt x="225" y="70"/>
                    <a:pt x="218" y="65"/>
                  </a:cubicBezTo>
                  <a:cubicBezTo>
                    <a:pt x="198" y="54"/>
                    <a:pt x="175" y="48"/>
                    <a:pt x="152" y="48"/>
                  </a:cubicBezTo>
                  <a:cubicBezTo>
                    <a:pt x="104" y="48"/>
                    <a:pt x="56" y="72"/>
                    <a:pt x="33" y="115"/>
                  </a:cubicBezTo>
                  <a:cubicBezTo>
                    <a:pt x="0" y="177"/>
                    <a:pt x="21" y="256"/>
                    <a:pt x="83" y="297"/>
                  </a:cubicBezTo>
                  <a:cubicBezTo>
                    <a:pt x="154" y="342"/>
                    <a:pt x="229" y="358"/>
                    <a:pt x="306" y="358"/>
                  </a:cubicBezTo>
                  <a:cubicBezTo>
                    <a:pt x="457" y="358"/>
                    <a:pt x="614" y="296"/>
                    <a:pt x="762" y="273"/>
                  </a:cubicBezTo>
                  <a:lnTo>
                    <a:pt x="762" y="273"/>
                  </a:lnTo>
                  <a:cubicBezTo>
                    <a:pt x="779" y="271"/>
                    <a:pt x="796" y="270"/>
                    <a:pt x="812" y="270"/>
                  </a:cubicBezTo>
                  <a:cubicBezTo>
                    <a:pt x="845" y="268"/>
                    <a:pt x="882" y="256"/>
                    <a:pt x="907" y="231"/>
                  </a:cubicBezTo>
                  <a:cubicBezTo>
                    <a:pt x="932" y="208"/>
                    <a:pt x="949" y="169"/>
                    <a:pt x="946" y="136"/>
                  </a:cubicBezTo>
                  <a:cubicBezTo>
                    <a:pt x="944" y="65"/>
                    <a:pt x="886" y="1"/>
                    <a:pt x="8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5" name="Google Shape;2045;p61"/>
            <p:cNvSpPr/>
            <p:nvPr/>
          </p:nvSpPr>
          <p:spPr>
            <a:xfrm>
              <a:off x="2510582" y="1991900"/>
              <a:ext cx="43530" cy="26960"/>
            </a:xfrm>
            <a:custGeom>
              <a:avLst/>
              <a:gdLst/>
              <a:ahLst/>
              <a:cxnLst/>
              <a:rect l="l" t="t" r="r" b="b"/>
              <a:pathLst>
                <a:path w="1077" h="667" extrusionOk="0">
                  <a:moveTo>
                    <a:pt x="933" y="0"/>
                  </a:moveTo>
                  <a:cubicBezTo>
                    <a:pt x="911" y="0"/>
                    <a:pt x="889" y="6"/>
                    <a:pt x="870" y="17"/>
                  </a:cubicBezTo>
                  <a:cubicBezTo>
                    <a:pt x="675" y="146"/>
                    <a:pt x="462" y="235"/>
                    <a:pt x="251" y="332"/>
                  </a:cubicBezTo>
                  <a:cubicBezTo>
                    <a:pt x="193" y="357"/>
                    <a:pt x="133" y="386"/>
                    <a:pt x="73" y="417"/>
                  </a:cubicBezTo>
                  <a:cubicBezTo>
                    <a:pt x="44" y="432"/>
                    <a:pt x="19" y="467"/>
                    <a:pt x="10" y="498"/>
                  </a:cubicBezTo>
                  <a:cubicBezTo>
                    <a:pt x="0" y="529"/>
                    <a:pt x="6" y="572"/>
                    <a:pt x="23" y="601"/>
                  </a:cubicBezTo>
                  <a:cubicBezTo>
                    <a:pt x="41" y="628"/>
                    <a:pt x="70" y="655"/>
                    <a:pt x="104" y="663"/>
                  </a:cubicBezTo>
                  <a:cubicBezTo>
                    <a:pt x="114" y="665"/>
                    <a:pt x="125" y="666"/>
                    <a:pt x="135" y="666"/>
                  </a:cubicBezTo>
                  <a:cubicBezTo>
                    <a:pt x="160" y="666"/>
                    <a:pt x="184" y="661"/>
                    <a:pt x="207" y="649"/>
                  </a:cubicBezTo>
                  <a:cubicBezTo>
                    <a:pt x="414" y="545"/>
                    <a:pt x="630" y="461"/>
                    <a:pt x="835" y="353"/>
                  </a:cubicBezTo>
                  <a:cubicBezTo>
                    <a:pt x="893" y="322"/>
                    <a:pt x="948" y="287"/>
                    <a:pt x="1004" y="251"/>
                  </a:cubicBezTo>
                  <a:cubicBezTo>
                    <a:pt x="1033" y="233"/>
                    <a:pt x="1056" y="204"/>
                    <a:pt x="1066" y="171"/>
                  </a:cubicBezTo>
                  <a:cubicBezTo>
                    <a:pt x="1077" y="140"/>
                    <a:pt x="1073" y="96"/>
                    <a:pt x="1054" y="67"/>
                  </a:cubicBezTo>
                  <a:cubicBezTo>
                    <a:pt x="1028" y="26"/>
                    <a:pt x="981" y="0"/>
                    <a:pt x="9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6" name="Google Shape;2046;p61"/>
            <p:cNvSpPr/>
            <p:nvPr/>
          </p:nvSpPr>
          <p:spPr>
            <a:xfrm>
              <a:off x="2548131" y="2036644"/>
              <a:ext cx="29828" cy="25222"/>
            </a:xfrm>
            <a:custGeom>
              <a:avLst/>
              <a:gdLst/>
              <a:ahLst/>
              <a:cxnLst/>
              <a:rect l="l" t="t" r="r" b="b"/>
              <a:pathLst>
                <a:path w="738" h="624" extrusionOk="0">
                  <a:moveTo>
                    <a:pt x="593" y="283"/>
                  </a:moveTo>
                  <a:cubicBezTo>
                    <a:pt x="593" y="284"/>
                    <a:pt x="592" y="284"/>
                    <a:pt x="592" y="284"/>
                  </a:cubicBezTo>
                  <a:lnTo>
                    <a:pt x="592" y="284"/>
                  </a:lnTo>
                  <a:cubicBezTo>
                    <a:pt x="592" y="284"/>
                    <a:pt x="593" y="284"/>
                    <a:pt x="593" y="283"/>
                  </a:cubicBezTo>
                  <a:close/>
                  <a:moveTo>
                    <a:pt x="151" y="331"/>
                  </a:moveTo>
                  <a:lnTo>
                    <a:pt x="151" y="331"/>
                  </a:lnTo>
                  <a:cubicBezTo>
                    <a:pt x="150" y="332"/>
                    <a:pt x="149" y="332"/>
                    <a:pt x="148" y="333"/>
                  </a:cubicBezTo>
                  <a:cubicBezTo>
                    <a:pt x="149" y="332"/>
                    <a:pt x="150" y="331"/>
                    <a:pt x="151" y="331"/>
                  </a:cubicBezTo>
                  <a:close/>
                  <a:moveTo>
                    <a:pt x="584" y="0"/>
                  </a:moveTo>
                  <a:cubicBezTo>
                    <a:pt x="562" y="0"/>
                    <a:pt x="540" y="6"/>
                    <a:pt x="519" y="16"/>
                  </a:cubicBezTo>
                  <a:cubicBezTo>
                    <a:pt x="444" y="58"/>
                    <a:pt x="376" y="116"/>
                    <a:pt x="313" y="178"/>
                  </a:cubicBezTo>
                  <a:cubicBezTo>
                    <a:pt x="264" y="227"/>
                    <a:pt x="216" y="276"/>
                    <a:pt x="163" y="321"/>
                  </a:cubicBezTo>
                  <a:lnTo>
                    <a:pt x="163" y="321"/>
                  </a:lnTo>
                  <a:cubicBezTo>
                    <a:pt x="135" y="341"/>
                    <a:pt x="104" y="359"/>
                    <a:pt x="73" y="370"/>
                  </a:cubicBezTo>
                  <a:cubicBezTo>
                    <a:pt x="44" y="385"/>
                    <a:pt x="19" y="422"/>
                    <a:pt x="11" y="451"/>
                  </a:cubicBezTo>
                  <a:cubicBezTo>
                    <a:pt x="1" y="482"/>
                    <a:pt x="5" y="526"/>
                    <a:pt x="24" y="555"/>
                  </a:cubicBezTo>
                  <a:cubicBezTo>
                    <a:pt x="42" y="584"/>
                    <a:pt x="71" y="608"/>
                    <a:pt x="104" y="617"/>
                  </a:cubicBezTo>
                  <a:cubicBezTo>
                    <a:pt x="117" y="619"/>
                    <a:pt x="127" y="619"/>
                    <a:pt x="140" y="623"/>
                  </a:cubicBezTo>
                  <a:cubicBezTo>
                    <a:pt x="142" y="623"/>
                    <a:pt x="145" y="623"/>
                    <a:pt x="148" y="623"/>
                  </a:cubicBezTo>
                  <a:cubicBezTo>
                    <a:pt x="171" y="623"/>
                    <a:pt x="189" y="615"/>
                    <a:pt x="208" y="604"/>
                  </a:cubicBezTo>
                  <a:cubicBezTo>
                    <a:pt x="353" y="540"/>
                    <a:pt x="451" y="404"/>
                    <a:pt x="569" y="303"/>
                  </a:cubicBezTo>
                  <a:lnTo>
                    <a:pt x="569" y="303"/>
                  </a:lnTo>
                  <a:cubicBezTo>
                    <a:pt x="569" y="304"/>
                    <a:pt x="568" y="304"/>
                    <a:pt x="568" y="304"/>
                  </a:cubicBezTo>
                  <a:cubicBezTo>
                    <a:pt x="593" y="283"/>
                    <a:pt x="622" y="265"/>
                    <a:pt x="653" y="250"/>
                  </a:cubicBezTo>
                  <a:cubicBezTo>
                    <a:pt x="715" y="219"/>
                    <a:pt x="738" y="126"/>
                    <a:pt x="703" y="66"/>
                  </a:cubicBezTo>
                  <a:cubicBezTo>
                    <a:pt x="675" y="24"/>
                    <a:pt x="630" y="0"/>
                    <a:pt x="5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7" name="Google Shape;2047;p61"/>
            <p:cNvSpPr/>
            <p:nvPr/>
          </p:nvSpPr>
          <p:spPr>
            <a:xfrm>
              <a:off x="2610901" y="2027792"/>
              <a:ext cx="34557" cy="15077"/>
            </a:xfrm>
            <a:custGeom>
              <a:avLst/>
              <a:gdLst/>
              <a:ahLst/>
              <a:cxnLst/>
              <a:rect l="l" t="t" r="r" b="b"/>
              <a:pathLst>
                <a:path w="855" h="373" extrusionOk="0">
                  <a:moveTo>
                    <a:pt x="628" y="107"/>
                  </a:moveTo>
                  <a:cubicBezTo>
                    <a:pt x="624" y="108"/>
                    <a:pt x="619" y="108"/>
                    <a:pt x="614" y="109"/>
                  </a:cubicBezTo>
                  <a:cubicBezTo>
                    <a:pt x="619" y="108"/>
                    <a:pt x="624" y="107"/>
                    <a:pt x="628" y="107"/>
                  </a:cubicBezTo>
                  <a:close/>
                  <a:moveTo>
                    <a:pt x="135" y="1"/>
                  </a:moveTo>
                  <a:cubicBezTo>
                    <a:pt x="113" y="1"/>
                    <a:pt x="92" y="6"/>
                    <a:pt x="69" y="18"/>
                  </a:cubicBezTo>
                  <a:cubicBezTo>
                    <a:pt x="42" y="34"/>
                    <a:pt x="15" y="67"/>
                    <a:pt x="7" y="98"/>
                  </a:cubicBezTo>
                  <a:cubicBezTo>
                    <a:pt x="1" y="132"/>
                    <a:pt x="1" y="171"/>
                    <a:pt x="22" y="202"/>
                  </a:cubicBezTo>
                  <a:cubicBezTo>
                    <a:pt x="42" y="227"/>
                    <a:pt x="71" y="256"/>
                    <a:pt x="104" y="262"/>
                  </a:cubicBezTo>
                  <a:cubicBezTo>
                    <a:pt x="206" y="279"/>
                    <a:pt x="303" y="318"/>
                    <a:pt x="405" y="345"/>
                  </a:cubicBezTo>
                  <a:cubicBezTo>
                    <a:pt x="471" y="361"/>
                    <a:pt x="539" y="373"/>
                    <a:pt x="607" y="373"/>
                  </a:cubicBezTo>
                  <a:cubicBezTo>
                    <a:pt x="655" y="373"/>
                    <a:pt x="703" y="367"/>
                    <a:pt x="750" y="351"/>
                  </a:cubicBezTo>
                  <a:cubicBezTo>
                    <a:pt x="786" y="341"/>
                    <a:pt x="813" y="320"/>
                    <a:pt x="831" y="289"/>
                  </a:cubicBezTo>
                  <a:cubicBezTo>
                    <a:pt x="850" y="262"/>
                    <a:pt x="854" y="221"/>
                    <a:pt x="844" y="185"/>
                  </a:cubicBezTo>
                  <a:cubicBezTo>
                    <a:pt x="826" y="130"/>
                    <a:pt x="773" y="87"/>
                    <a:pt x="714" y="87"/>
                  </a:cubicBezTo>
                  <a:cubicBezTo>
                    <a:pt x="702" y="87"/>
                    <a:pt x="690" y="88"/>
                    <a:pt x="678" y="92"/>
                  </a:cubicBezTo>
                  <a:cubicBezTo>
                    <a:pt x="667" y="97"/>
                    <a:pt x="655" y="101"/>
                    <a:pt x="643" y="104"/>
                  </a:cubicBezTo>
                  <a:lnTo>
                    <a:pt x="643" y="104"/>
                  </a:lnTo>
                  <a:cubicBezTo>
                    <a:pt x="628" y="106"/>
                    <a:pt x="611" y="107"/>
                    <a:pt x="596" y="107"/>
                  </a:cubicBezTo>
                  <a:cubicBezTo>
                    <a:pt x="586" y="107"/>
                    <a:pt x="577" y="107"/>
                    <a:pt x="567" y="106"/>
                  </a:cubicBezTo>
                  <a:lnTo>
                    <a:pt x="567" y="106"/>
                  </a:lnTo>
                  <a:cubicBezTo>
                    <a:pt x="568" y="106"/>
                    <a:pt x="569" y="106"/>
                    <a:pt x="570" y="107"/>
                  </a:cubicBezTo>
                  <a:cubicBezTo>
                    <a:pt x="565" y="106"/>
                    <a:pt x="559" y="105"/>
                    <a:pt x="554" y="104"/>
                  </a:cubicBezTo>
                  <a:lnTo>
                    <a:pt x="554" y="104"/>
                  </a:lnTo>
                  <a:cubicBezTo>
                    <a:pt x="547" y="103"/>
                    <a:pt x="540" y="102"/>
                    <a:pt x="534" y="101"/>
                  </a:cubicBezTo>
                  <a:lnTo>
                    <a:pt x="534" y="101"/>
                  </a:lnTo>
                  <a:cubicBezTo>
                    <a:pt x="540" y="102"/>
                    <a:pt x="547" y="103"/>
                    <a:pt x="554" y="104"/>
                  </a:cubicBezTo>
                  <a:lnTo>
                    <a:pt x="554" y="104"/>
                  </a:lnTo>
                  <a:cubicBezTo>
                    <a:pt x="558" y="105"/>
                    <a:pt x="563" y="105"/>
                    <a:pt x="567" y="106"/>
                  </a:cubicBezTo>
                  <a:lnTo>
                    <a:pt x="567" y="106"/>
                  </a:lnTo>
                  <a:cubicBezTo>
                    <a:pt x="556" y="103"/>
                    <a:pt x="546" y="102"/>
                    <a:pt x="533" y="101"/>
                  </a:cubicBezTo>
                  <a:lnTo>
                    <a:pt x="533" y="101"/>
                  </a:lnTo>
                  <a:cubicBezTo>
                    <a:pt x="533" y="101"/>
                    <a:pt x="533" y="101"/>
                    <a:pt x="534" y="101"/>
                  </a:cubicBezTo>
                  <a:lnTo>
                    <a:pt x="534" y="101"/>
                  </a:lnTo>
                  <a:cubicBezTo>
                    <a:pt x="413" y="77"/>
                    <a:pt x="297" y="26"/>
                    <a:pt x="173" y="5"/>
                  </a:cubicBezTo>
                  <a:cubicBezTo>
                    <a:pt x="160" y="2"/>
                    <a:pt x="148" y="1"/>
                    <a:pt x="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8" name="Google Shape;2048;p61"/>
            <p:cNvSpPr/>
            <p:nvPr/>
          </p:nvSpPr>
          <p:spPr>
            <a:xfrm>
              <a:off x="2597927" y="1961384"/>
              <a:ext cx="38639" cy="28739"/>
            </a:xfrm>
            <a:custGeom>
              <a:avLst/>
              <a:gdLst/>
              <a:ahLst/>
              <a:cxnLst/>
              <a:rect l="l" t="t" r="r" b="b"/>
              <a:pathLst>
                <a:path w="956" h="711" extrusionOk="0">
                  <a:moveTo>
                    <a:pt x="153" y="0"/>
                  </a:moveTo>
                  <a:cubicBezTo>
                    <a:pt x="105" y="0"/>
                    <a:pt x="56" y="23"/>
                    <a:pt x="34" y="66"/>
                  </a:cubicBezTo>
                  <a:cubicBezTo>
                    <a:pt x="1" y="135"/>
                    <a:pt x="15" y="213"/>
                    <a:pt x="84" y="251"/>
                  </a:cubicBezTo>
                  <a:cubicBezTo>
                    <a:pt x="264" y="356"/>
                    <a:pt x="423" y="503"/>
                    <a:pt x="601" y="615"/>
                  </a:cubicBezTo>
                  <a:cubicBezTo>
                    <a:pt x="647" y="644"/>
                    <a:pt x="697" y="671"/>
                    <a:pt x="748" y="694"/>
                  </a:cubicBezTo>
                  <a:cubicBezTo>
                    <a:pt x="765" y="704"/>
                    <a:pt x="780" y="708"/>
                    <a:pt x="798" y="708"/>
                  </a:cubicBezTo>
                  <a:cubicBezTo>
                    <a:pt x="805" y="710"/>
                    <a:pt x="812" y="710"/>
                    <a:pt x="819" y="710"/>
                  </a:cubicBezTo>
                  <a:cubicBezTo>
                    <a:pt x="830" y="710"/>
                    <a:pt x="840" y="709"/>
                    <a:pt x="852" y="706"/>
                  </a:cubicBezTo>
                  <a:cubicBezTo>
                    <a:pt x="883" y="698"/>
                    <a:pt x="916" y="675"/>
                    <a:pt x="933" y="644"/>
                  </a:cubicBezTo>
                  <a:cubicBezTo>
                    <a:pt x="947" y="613"/>
                    <a:pt x="956" y="576"/>
                    <a:pt x="945" y="540"/>
                  </a:cubicBezTo>
                  <a:cubicBezTo>
                    <a:pt x="935" y="509"/>
                    <a:pt x="914" y="472"/>
                    <a:pt x="883" y="460"/>
                  </a:cubicBezTo>
                  <a:cubicBezTo>
                    <a:pt x="695" y="379"/>
                    <a:pt x="535" y="234"/>
                    <a:pt x="367" y="116"/>
                  </a:cubicBezTo>
                  <a:cubicBezTo>
                    <a:pt x="318" y="81"/>
                    <a:pt x="270" y="48"/>
                    <a:pt x="218" y="17"/>
                  </a:cubicBezTo>
                  <a:cubicBezTo>
                    <a:pt x="199" y="6"/>
                    <a:pt x="176" y="0"/>
                    <a:pt x="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9" name="Google Shape;2049;p61"/>
            <p:cNvSpPr/>
            <p:nvPr/>
          </p:nvSpPr>
          <p:spPr>
            <a:xfrm>
              <a:off x="2571574" y="1983008"/>
              <a:ext cx="29101" cy="17987"/>
            </a:xfrm>
            <a:custGeom>
              <a:avLst/>
              <a:gdLst/>
              <a:ahLst/>
              <a:cxnLst/>
              <a:rect l="l" t="t" r="r" b="b"/>
              <a:pathLst>
                <a:path w="720" h="445" extrusionOk="0">
                  <a:moveTo>
                    <a:pt x="139" y="1"/>
                  </a:moveTo>
                  <a:cubicBezTo>
                    <a:pt x="128" y="1"/>
                    <a:pt x="116" y="2"/>
                    <a:pt x="104" y="5"/>
                  </a:cubicBezTo>
                  <a:cubicBezTo>
                    <a:pt x="73" y="14"/>
                    <a:pt x="40" y="37"/>
                    <a:pt x="23" y="68"/>
                  </a:cubicBezTo>
                  <a:cubicBezTo>
                    <a:pt x="9" y="99"/>
                    <a:pt x="1" y="134"/>
                    <a:pt x="11" y="171"/>
                  </a:cubicBezTo>
                  <a:cubicBezTo>
                    <a:pt x="19" y="200"/>
                    <a:pt x="40" y="235"/>
                    <a:pt x="71" y="248"/>
                  </a:cubicBezTo>
                  <a:cubicBezTo>
                    <a:pt x="226" y="318"/>
                    <a:pt x="384" y="382"/>
                    <a:pt x="547" y="440"/>
                  </a:cubicBezTo>
                  <a:cubicBezTo>
                    <a:pt x="557" y="444"/>
                    <a:pt x="568" y="445"/>
                    <a:pt x="579" y="445"/>
                  </a:cubicBezTo>
                  <a:cubicBezTo>
                    <a:pt x="604" y="445"/>
                    <a:pt x="631" y="438"/>
                    <a:pt x="651" y="428"/>
                  </a:cubicBezTo>
                  <a:cubicBezTo>
                    <a:pt x="678" y="411"/>
                    <a:pt x="705" y="378"/>
                    <a:pt x="713" y="347"/>
                  </a:cubicBezTo>
                  <a:cubicBezTo>
                    <a:pt x="719" y="314"/>
                    <a:pt x="719" y="275"/>
                    <a:pt x="698" y="244"/>
                  </a:cubicBezTo>
                  <a:cubicBezTo>
                    <a:pt x="678" y="213"/>
                    <a:pt x="653" y="194"/>
                    <a:pt x="620" y="181"/>
                  </a:cubicBezTo>
                  <a:cubicBezTo>
                    <a:pt x="508" y="140"/>
                    <a:pt x="394" y="97"/>
                    <a:pt x="284" y="51"/>
                  </a:cubicBezTo>
                  <a:lnTo>
                    <a:pt x="284" y="51"/>
                  </a:lnTo>
                  <a:cubicBezTo>
                    <a:pt x="286" y="52"/>
                    <a:pt x="289" y="53"/>
                    <a:pt x="291" y="55"/>
                  </a:cubicBezTo>
                  <a:lnTo>
                    <a:pt x="291" y="55"/>
                  </a:lnTo>
                  <a:lnTo>
                    <a:pt x="208" y="18"/>
                  </a:lnTo>
                  <a:cubicBezTo>
                    <a:pt x="185" y="8"/>
                    <a:pt x="163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0" name="Google Shape;2050;p61"/>
            <p:cNvSpPr/>
            <p:nvPr/>
          </p:nvSpPr>
          <p:spPr>
            <a:xfrm>
              <a:off x="2646672" y="2059682"/>
              <a:ext cx="35082" cy="14672"/>
            </a:xfrm>
            <a:custGeom>
              <a:avLst/>
              <a:gdLst/>
              <a:ahLst/>
              <a:cxnLst/>
              <a:rect l="l" t="t" r="r" b="b"/>
              <a:pathLst>
                <a:path w="868" h="363" extrusionOk="0">
                  <a:moveTo>
                    <a:pt x="329" y="268"/>
                  </a:moveTo>
                  <a:cubicBezTo>
                    <a:pt x="320" y="271"/>
                    <a:pt x="313" y="272"/>
                    <a:pt x="304" y="273"/>
                  </a:cubicBezTo>
                  <a:lnTo>
                    <a:pt x="304" y="273"/>
                  </a:lnTo>
                  <a:cubicBezTo>
                    <a:pt x="313" y="271"/>
                    <a:pt x="321" y="270"/>
                    <a:pt x="329" y="268"/>
                  </a:cubicBezTo>
                  <a:close/>
                  <a:moveTo>
                    <a:pt x="439" y="268"/>
                  </a:moveTo>
                  <a:lnTo>
                    <a:pt x="439" y="268"/>
                  </a:lnTo>
                  <a:cubicBezTo>
                    <a:pt x="450" y="270"/>
                    <a:pt x="460" y="272"/>
                    <a:pt x="471" y="274"/>
                  </a:cubicBezTo>
                  <a:lnTo>
                    <a:pt x="471" y="274"/>
                  </a:lnTo>
                  <a:cubicBezTo>
                    <a:pt x="460" y="272"/>
                    <a:pt x="450" y="272"/>
                    <a:pt x="439" y="268"/>
                  </a:cubicBezTo>
                  <a:close/>
                  <a:moveTo>
                    <a:pt x="219" y="296"/>
                  </a:moveTo>
                  <a:cubicBezTo>
                    <a:pt x="215" y="298"/>
                    <a:pt x="212" y="299"/>
                    <a:pt x="207" y="301"/>
                  </a:cubicBezTo>
                  <a:cubicBezTo>
                    <a:pt x="206" y="302"/>
                    <a:pt x="205" y="302"/>
                    <a:pt x="204" y="303"/>
                  </a:cubicBezTo>
                  <a:lnTo>
                    <a:pt x="204" y="303"/>
                  </a:lnTo>
                  <a:cubicBezTo>
                    <a:pt x="209" y="301"/>
                    <a:pt x="214" y="298"/>
                    <a:pt x="219" y="296"/>
                  </a:cubicBezTo>
                  <a:close/>
                  <a:moveTo>
                    <a:pt x="374" y="1"/>
                  </a:moveTo>
                  <a:cubicBezTo>
                    <a:pt x="322" y="1"/>
                    <a:pt x="270" y="6"/>
                    <a:pt x="218" y="18"/>
                  </a:cubicBezTo>
                  <a:cubicBezTo>
                    <a:pt x="166" y="28"/>
                    <a:pt x="120" y="47"/>
                    <a:pt x="73" y="69"/>
                  </a:cubicBezTo>
                  <a:cubicBezTo>
                    <a:pt x="46" y="82"/>
                    <a:pt x="19" y="121"/>
                    <a:pt x="10" y="150"/>
                  </a:cubicBezTo>
                  <a:cubicBezTo>
                    <a:pt x="0" y="181"/>
                    <a:pt x="6" y="225"/>
                    <a:pt x="25" y="254"/>
                  </a:cubicBezTo>
                  <a:cubicBezTo>
                    <a:pt x="42" y="283"/>
                    <a:pt x="70" y="308"/>
                    <a:pt x="104" y="316"/>
                  </a:cubicBezTo>
                  <a:cubicBezTo>
                    <a:pt x="114" y="318"/>
                    <a:pt x="124" y="319"/>
                    <a:pt x="133" y="319"/>
                  </a:cubicBezTo>
                  <a:cubicBezTo>
                    <a:pt x="158" y="319"/>
                    <a:pt x="181" y="312"/>
                    <a:pt x="204" y="303"/>
                  </a:cubicBezTo>
                  <a:lnTo>
                    <a:pt x="204" y="303"/>
                  </a:lnTo>
                  <a:cubicBezTo>
                    <a:pt x="201" y="304"/>
                    <a:pt x="198" y="305"/>
                    <a:pt x="195" y="306"/>
                  </a:cubicBezTo>
                  <a:cubicBezTo>
                    <a:pt x="203" y="302"/>
                    <a:pt x="211" y="299"/>
                    <a:pt x="219" y="296"/>
                  </a:cubicBezTo>
                  <a:lnTo>
                    <a:pt x="219" y="296"/>
                  </a:lnTo>
                  <a:cubicBezTo>
                    <a:pt x="219" y="296"/>
                    <a:pt x="219" y="296"/>
                    <a:pt x="219" y="296"/>
                  </a:cubicBezTo>
                  <a:lnTo>
                    <a:pt x="219" y="296"/>
                  </a:lnTo>
                  <a:cubicBezTo>
                    <a:pt x="219" y="296"/>
                    <a:pt x="219" y="296"/>
                    <a:pt x="220" y="296"/>
                  </a:cubicBezTo>
                  <a:lnTo>
                    <a:pt x="220" y="296"/>
                  </a:lnTo>
                  <a:cubicBezTo>
                    <a:pt x="247" y="286"/>
                    <a:pt x="275" y="279"/>
                    <a:pt x="304" y="273"/>
                  </a:cubicBezTo>
                  <a:lnTo>
                    <a:pt x="304" y="273"/>
                  </a:lnTo>
                  <a:cubicBezTo>
                    <a:pt x="330" y="270"/>
                    <a:pt x="356" y="268"/>
                    <a:pt x="383" y="268"/>
                  </a:cubicBezTo>
                  <a:cubicBezTo>
                    <a:pt x="413" y="268"/>
                    <a:pt x="443" y="270"/>
                    <a:pt x="472" y="274"/>
                  </a:cubicBezTo>
                  <a:lnTo>
                    <a:pt x="472" y="274"/>
                  </a:lnTo>
                  <a:cubicBezTo>
                    <a:pt x="507" y="281"/>
                    <a:pt x="541" y="291"/>
                    <a:pt x="574" y="303"/>
                  </a:cubicBezTo>
                  <a:lnTo>
                    <a:pt x="574" y="303"/>
                  </a:lnTo>
                  <a:cubicBezTo>
                    <a:pt x="599" y="315"/>
                    <a:pt x="624" y="329"/>
                    <a:pt x="648" y="345"/>
                  </a:cubicBezTo>
                  <a:cubicBezTo>
                    <a:pt x="668" y="356"/>
                    <a:pt x="693" y="362"/>
                    <a:pt x="718" y="362"/>
                  </a:cubicBezTo>
                  <a:cubicBezTo>
                    <a:pt x="730" y="362"/>
                    <a:pt x="741" y="361"/>
                    <a:pt x="752" y="357"/>
                  </a:cubicBezTo>
                  <a:cubicBezTo>
                    <a:pt x="783" y="349"/>
                    <a:pt x="816" y="326"/>
                    <a:pt x="833" y="295"/>
                  </a:cubicBezTo>
                  <a:cubicBezTo>
                    <a:pt x="868" y="229"/>
                    <a:pt x="847" y="152"/>
                    <a:pt x="783" y="111"/>
                  </a:cubicBezTo>
                  <a:cubicBezTo>
                    <a:pt x="708" y="59"/>
                    <a:pt x="615" y="26"/>
                    <a:pt x="524" y="14"/>
                  </a:cubicBezTo>
                  <a:cubicBezTo>
                    <a:pt x="474" y="5"/>
                    <a:pt x="424" y="1"/>
                    <a:pt x="3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1" name="Google Shape;2051;p61"/>
            <p:cNvSpPr/>
            <p:nvPr/>
          </p:nvSpPr>
          <p:spPr>
            <a:xfrm>
              <a:off x="2587741" y="1914781"/>
              <a:ext cx="23725" cy="19927"/>
            </a:xfrm>
            <a:custGeom>
              <a:avLst/>
              <a:gdLst/>
              <a:ahLst/>
              <a:cxnLst/>
              <a:rect l="l" t="t" r="r" b="b"/>
              <a:pathLst>
                <a:path w="587" h="493" extrusionOk="0">
                  <a:moveTo>
                    <a:pt x="142" y="0"/>
                  </a:moveTo>
                  <a:cubicBezTo>
                    <a:pt x="129" y="0"/>
                    <a:pt x="116" y="2"/>
                    <a:pt x="104" y="6"/>
                  </a:cubicBezTo>
                  <a:cubicBezTo>
                    <a:pt x="73" y="14"/>
                    <a:pt x="40" y="37"/>
                    <a:pt x="25" y="68"/>
                  </a:cubicBezTo>
                  <a:cubicBezTo>
                    <a:pt x="9" y="99"/>
                    <a:pt x="0" y="134"/>
                    <a:pt x="11" y="171"/>
                  </a:cubicBezTo>
                  <a:cubicBezTo>
                    <a:pt x="17" y="205"/>
                    <a:pt x="38" y="236"/>
                    <a:pt x="69" y="252"/>
                  </a:cubicBezTo>
                  <a:cubicBezTo>
                    <a:pt x="135" y="289"/>
                    <a:pt x="199" y="330"/>
                    <a:pt x="260" y="375"/>
                  </a:cubicBezTo>
                  <a:lnTo>
                    <a:pt x="260" y="375"/>
                  </a:lnTo>
                  <a:cubicBezTo>
                    <a:pt x="259" y="374"/>
                    <a:pt x="258" y="373"/>
                    <a:pt x="257" y="372"/>
                  </a:cubicBezTo>
                  <a:lnTo>
                    <a:pt x="257" y="372"/>
                  </a:lnTo>
                  <a:cubicBezTo>
                    <a:pt x="259" y="374"/>
                    <a:pt x="261" y="375"/>
                    <a:pt x="263" y="377"/>
                  </a:cubicBezTo>
                  <a:lnTo>
                    <a:pt x="263" y="377"/>
                  </a:lnTo>
                  <a:cubicBezTo>
                    <a:pt x="262" y="377"/>
                    <a:pt x="261" y="376"/>
                    <a:pt x="260" y="375"/>
                  </a:cubicBezTo>
                  <a:lnTo>
                    <a:pt x="260" y="375"/>
                  </a:lnTo>
                  <a:cubicBezTo>
                    <a:pt x="262" y="377"/>
                    <a:pt x="264" y="379"/>
                    <a:pt x="266" y="380"/>
                  </a:cubicBezTo>
                  <a:lnTo>
                    <a:pt x="266" y="380"/>
                  </a:lnTo>
                  <a:cubicBezTo>
                    <a:pt x="265" y="379"/>
                    <a:pt x="264" y="378"/>
                    <a:pt x="263" y="377"/>
                  </a:cubicBezTo>
                  <a:lnTo>
                    <a:pt x="263" y="377"/>
                  </a:lnTo>
                  <a:cubicBezTo>
                    <a:pt x="267" y="381"/>
                    <a:pt x="272" y="384"/>
                    <a:pt x="277" y="388"/>
                  </a:cubicBezTo>
                  <a:lnTo>
                    <a:pt x="277" y="388"/>
                  </a:lnTo>
                  <a:cubicBezTo>
                    <a:pt x="273" y="385"/>
                    <a:pt x="270" y="383"/>
                    <a:pt x="266" y="380"/>
                  </a:cubicBezTo>
                  <a:lnTo>
                    <a:pt x="266" y="380"/>
                  </a:lnTo>
                  <a:cubicBezTo>
                    <a:pt x="295" y="404"/>
                    <a:pt x="326" y="427"/>
                    <a:pt x="354" y="453"/>
                  </a:cubicBezTo>
                  <a:cubicBezTo>
                    <a:pt x="379" y="476"/>
                    <a:pt x="412" y="492"/>
                    <a:pt x="450" y="492"/>
                  </a:cubicBezTo>
                  <a:cubicBezTo>
                    <a:pt x="483" y="492"/>
                    <a:pt x="522" y="476"/>
                    <a:pt x="545" y="453"/>
                  </a:cubicBezTo>
                  <a:cubicBezTo>
                    <a:pt x="568" y="426"/>
                    <a:pt x="586" y="393"/>
                    <a:pt x="584" y="358"/>
                  </a:cubicBezTo>
                  <a:cubicBezTo>
                    <a:pt x="580" y="323"/>
                    <a:pt x="570" y="287"/>
                    <a:pt x="545" y="263"/>
                  </a:cubicBezTo>
                  <a:cubicBezTo>
                    <a:pt x="441" y="169"/>
                    <a:pt x="327" y="87"/>
                    <a:pt x="207" y="18"/>
                  </a:cubicBezTo>
                  <a:cubicBezTo>
                    <a:pt x="187" y="6"/>
                    <a:pt x="165" y="0"/>
                    <a:pt x="1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2" name="Google Shape;2052;p61"/>
            <p:cNvSpPr/>
            <p:nvPr/>
          </p:nvSpPr>
          <p:spPr>
            <a:xfrm>
              <a:off x="2679047" y="1823596"/>
              <a:ext cx="38558" cy="16330"/>
            </a:xfrm>
            <a:custGeom>
              <a:avLst/>
              <a:gdLst/>
              <a:ahLst/>
              <a:cxnLst/>
              <a:rect l="l" t="t" r="r" b="b"/>
              <a:pathLst>
                <a:path w="954" h="404" extrusionOk="0">
                  <a:moveTo>
                    <a:pt x="292" y="39"/>
                  </a:moveTo>
                  <a:cubicBezTo>
                    <a:pt x="303" y="40"/>
                    <a:pt x="313" y="40"/>
                    <a:pt x="324" y="44"/>
                  </a:cubicBezTo>
                  <a:cubicBezTo>
                    <a:pt x="313" y="42"/>
                    <a:pt x="302" y="40"/>
                    <a:pt x="292" y="39"/>
                  </a:cubicBezTo>
                  <a:close/>
                  <a:moveTo>
                    <a:pt x="535" y="328"/>
                  </a:moveTo>
                  <a:lnTo>
                    <a:pt x="535" y="328"/>
                  </a:lnTo>
                  <a:cubicBezTo>
                    <a:pt x="536" y="328"/>
                    <a:pt x="537" y="328"/>
                    <a:pt x="538" y="328"/>
                  </a:cubicBezTo>
                  <a:lnTo>
                    <a:pt x="538" y="328"/>
                  </a:lnTo>
                  <a:cubicBezTo>
                    <a:pt x="537" y="328"/>
                    <a:pt x="536" y="328"/>
                    <a:pt x="535" y="328"/>
                  </a:cubicBezTo>
                  <a:close/>
                  <a:moveTo>
                    <a:pt x="137" y="0"/>
                  </a:moveTo>
                  <a:cubicBezTo>
                    <a:pt x="127" y="0"/>
                    <a:pt x="116" y="1"/>
                    <a:pt x="104" y="5"/>
                  </a:cubicBezTo>
                  <a:cubicBezTo>
                    <a:pt x="73" y="13"/>
                    <a:pt x="38" y="36"/>
                    <a:pt x="23" y="67"/>
                  </a:cubicBezTo>
                  <a:cubicBezTo>
                    <a:pt x="7" y="98"/>
                    <a:pt x="0" y="133"/>
                    <a:pt x="11" y="170"/>
                  </a:cubicBezTo>
                  <a:cubicBezTo>
                    <a:pt x="17" y="199"/>
                    <a:pt x="38" y="235"/>
                    <a:pt x="69" y="247"/>
                  </a:cubicBezTo>
                  <a:cubicBezTo>
                    <a:pt x="110" y="266"/>
                    <a:pt x="152" y="282"/>
                    <a:pt x="197" y="293"/>
                  </a:cubicBezTo>
                  <a:cubicBezTo>
                    <a:pt x="243" y="303"/>
                    <a:pt x="290" y="307"/>
                    <a:pt x="336" y="313"/>
                  </a:cubicBezTo>
                  <a:cubicBezTo>
                    <a:pt x="417" y="319"/>
                    <a:pt x="493" y="324"/>
                    <a:pt x="572" y="334"/>
                  </a:cubicBezTo>
                  <a:cubicBezTo>
                    <a:pt x="570" y="333"/>
                    <a:pt x="569" y="333"/>
                    <a:pt x="567" y="332"/>
                  </a:cubicBezTo>
                  <a:lnTo>
                    <a:pt x="567" y="332"/>
                  </a:lnTo>
                  <a:cubicBezTo>
                    <a:pt x="611" y="340"/>
                    <a:pt x="654" y="350"/>
                    <a:pt x="696" y="366"/>
                  </a:cubicBezTo>
                  <a:lnTo>
                    <a:pt x="696" y="366"/>
                  </a:lnTo>
                  <a:cubicBezTo>
                    <a:pt x="708" y="373"/>
                    <a:pt x="723" y="379"/>
                    <a:pt x="736" y="386"/>
                  </a:cubicBezTo>
                  <a:cubicBezTo>
                    <a:pt x="756" y="397"/>
                    <a:pt x="779" y="403"/>
                    <a:pt x="803" y="403"/>
                  </a:cubicBezTo>
                  <a:cubicBezTo>
                    <a:pt x="815" y="403"/>
                    <a:pt x="827" y="402"/>
                    <a:pt x="839" y="398"/>
                  </a:cubicBezTo>
                  <a:cubicBezTo>
                    <a:pt x="870" y="390"/>
                    <a:pt x="903" y="367"/>
                    <a:pt x="918" y="336"/>
                  </a:cubicBezTo>
                  <a:cubicBezTo>
                    <a:pt x="953" y="274"/>
                    <a:pt x="936" y="189"/>
                    <a:pt x="870" y="152"/>
                  </a:cubicBezTo>
                  <a:cubicBezTo>
                    <a:pt x="769" y="98"/>
                    <a:pt x="663" y="75"/>
                    <a:pt x="551" y="61"/>
                  </a:cubicBezTo>
                  <a:cubicBezTo>
                    <a:pt x="464" y="50"/>
                    <a:pt x="378" y="48"/>
                    <a:pt x="290" y="38"/>
                  </a:cubicBezTo>
                  <a:lnTo>
                    <a:pt x="290" y="38"/>
                  </a:lnTo>
                  <a:cubicBezTo>
                    <a:pt x="263" y="33"/>
                    <a:pt x="236" y="27"/>
                    <a:pt x="210" y="19"/>
                  </a:cubicBezTo>
                  <a:lnTo>
                    <a:pt x="210" y="19"/>
                  </a:lnTo>
                  <a:cubicBezTo>
                    <a:pt x="209" y="18"/>
                    <a:pt x="208" y="18"/>
                    <a:pt x="208" y="17"/>
                  </a:cubicBezTo>
                  <a:cubicBezTo>
                    <a:pt x="183" y="7"/>
                    <a:pt x="161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3" name="Google Shape;2053;p61"/>
            <p:cNvSpPr/>
            <p:nvPr/>
          </p:nvSpPr>
          <p:spPr>
            <a:xfrm>
              <a:off x="2684504" y="1879010"/>
              <a:ext cx="34436" cy="12732"/>
            </a:xfrm>
            <a:custGeom>
              <a:avLst/>
              <a:gdLst/>
              <a:ahLst/>
              <a:cxnLst/>
              <a:rect l="l" t="t" r="r" b="b"/>
              <a:pathLst>
                <a:path w="852" h="315" extrusionOk="0">
                  <a:moveTo>
                    <a:pt x="720" y="0"/>
                  </a:moveTo>
                  <a:cubicBezTo>
                    <a:pt x="718" y="0"/>
                    <a:pt x="716" y="0"/>
                    <a:pt x="714" y="0"/>
                  </a:cubicBezTo>
                  <a:cubicBezTo>
                    <a:pt x="546" y="11"/>
                    <a:pt x="378" y="46"/>
                    <a:pt x="208" y="46"/>
                  </a:cubicBezTo>
                  <a:cubicBezTo>
                    <a:pt x="185" y="46"/>
                    <a:pt x="161" y="45"/>
                    <a:pt x="137" y="44"/>
                  </a:cubicBezTo>
                  <a:cubicBezTo>
                    <a:pt x="135" y="44"/>
                    <a:pt x="133" y="44"/>
                    <a:pt x="132" y="44"/>
                  </a:cubicBezTo>
                  <a:cubicBezTo>
                    <a:pt x="100" y="44"/>
                    <a:pt x="63" y="62"/>
                    <a:pt x="41" y="83"/>
                  </a:cubicBezTo>
                  <a:cubicBezTo>
                    <a:pt x="17" y="106"/>
                    <a:pt x="0" y="145"/>
                    <a:pt x="2" y="178"/>
                  </a:cubicBezTo>
                  <a:cubicBezTo>
                    <a:pt x="4" y="257"/>
                    <a:pt x="62" y="311"/>
                    <a:pt x="137" y="313"/>
                  </a:cubicBezTo>
                  <a:cubicBezTo>
                    <a:pt x="158" y="314"/>
                    <a:pt x="179" y="315"/>
                    <a:pt x="200" y="315"/>
                  </a:cubicBezTo>
                  <a:cubicBezTo>
                    <a:pt x="373" y="315"/>
                    <a:pt x="541" y="281"/>
                    <a:pt x="714" y="270"/>
                  </a:cubicBezTo>
                  <a:cubicBezTo>
                    <a:pt x="750" y="267"/>
                    <a:pt x="781" y="257"/>
                    <a:pt x="810" y="230"/>
                  </a:cubicBezTo>
                  <a:cubicBezTo>
                    <a:pt x="833" y="207"/>
                    <a:pt x="851" y="168"/>
                    <a:pt x="849" y="135"/>
                  </a:cubicBezTo>
                  <a:cubicBezTo>
                    <a:pt x="845" y="102"/>
                    <a:pt x="835" y="65"/>
                    <a:pt x="810" y="40"/>
                  </a:cubicBezTo>
                  <a:cubicBezTo>
                    <a:pt x="784" y="16"/>
                    <a:pt x="753" y="0"/>
                    <a:pt x="7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4" name="Google Shape;2054;p61"/>
            <p:cNvSpPr/>
            <p:nvPr/>
          </p:nvSpPr>
          <p:spPr>
            <a:xfrm>
              <a:off x="2688101" y="1921854"/>
              <a:ext cx="43287" cy="18149"/>
            </a:xfrm>
            <a:custGeom>
              <a:avLst/>
              <a:gdLst/>
              <a:ahLst/>
              <a:cxnLst/>
              <a:rect l="l" t="t" r="r" b="b"/>
              <a:pathLst>
                <a:path w="1071" h="449" extrusionOk="0">
                  <a:moveTo>
                    <a:pt x="555" y="284"/>
                  </a:moveTo>
                  <a:lnTo>
                    <a:pt x="555" y="284"/>
                  </a:lnTo>
                  <a:cubicBezTo>
                    <a:pt x="554" y="284"/>
                    <a:pt x="552" y="285"/>
                    <a:pt x="551" y="285"/>
                  </a:cubicBezTo>
                  <a:lnTo>
                    <a:pt x="551" y="285"/>
                  </a:lnTo>
                  <a:cubicBezTo>
                    <a:pt x="552" y="285"/>
                    <a:pt x="554" y="285"/>
                    <a:pt x="555" y="284"/>
                  </a:cubicBezTo>
                  <a:close/>
                  <a:moveTo>
                    <a:pt x="246" y="389"/>
                  </a:moveTo>
                  <a:cubicBezTo>
                    <a:pt x="242" y="392"/>
                    <a:pt x="239" y="396"/>
                    <a:pt x="236" y="400"/>
                  </a:cubicBezTo>
                  <a:cubicBezTo>
                    <a:pt x="240" y="396"/>
                    <a:pt x="243" y="393"/>
                    <a:pt x="246" y="389"/>
                  </a:cubicBezTo>
                  <a:close/>
                  <a:moveTo>
                    <a:pt x="791" y="1"/>
                  </a:moveTo>
                  <a:cubicBezTo>
                    <a:pt x="724" y="1"/>
                    <a:pt x="659" y="4"/>
                    <a:pt x="594" y="11"/>
                  </a:cubicBezTo>
                  <a:cubicBezTo>
                    <a:pt x="454" y="25"/>
                    <a:pt x="315" y="48"/>
                    <a:pt x="186" y="108"/>
                  </a:cubicBezTo>
                  <a:cubicBezTo>
                    <a:pt x="120" y="139"/>
                    <a:pt x="62" y="187"/>
                    <a:pt x="21" y="247"/>
                  </a:cubicBezTo>
                  <a:cubicBezTo>
                    <a:pt x="4" y="274"/>
                    <a:pt x="0" y="319"/>
                    <a:pt x="8" y="351"/>
                  </a:cubicBezTo>
                  <a:cubicBezTo>
                    <a:pt x="17" y="382"/>
                    <a:pt x="39" y="415"/>
                    <a:pt x="71" y="431"/>
                  </a:cubicBezTo>
                  <a:cubicBezTo>
                    <a:pt x="92" y="441"/>
                    <a:pt x="116" y="448"/>
                    <a:pt x="141" y="448"/>
                  </a:cubicBezTo>
                  <a:cubicBezTo>
                    <a:pt x="152" y="448"/>
                    <a:pt x="163" y="447"/>
                    <a:pt x="174" y="444"/>
                  </a:cubicBezTo>
                  <a:cubicBezTo>
                    <a:pt x="205" y="433"/>
                    <a:pt x="228" y="413"/>
                    <a:pt x="249" y="384"/>
                  </a:cubicBezTo>
                  <a:cubicBezTo>
                    <a:pt x="249" y="383"/>
                    <a:pt x="249" y="383"/>
                    <a:pt x="250" y="383"/>
                  </a:cubicBezTo>
                  <a:lnTo>
                    <a:pt x="250" y="383"/>
                  </a:lnTo>
                  <a:cubicBezTo>
                    <a:pt x="248" y="385"/>
                    <a:pt x="247" y="387"/>
                    <a:pt x="246" y="389"/>
                  </a:cubicBezTo>
                  <a:lnTo>
                    <a:pt x="246" y="389"/>
                  </a:lnTo>
                  <a:cubicBezTo>
                    <a:pt x="250" y="384"/>
                    <a:pt x="254" y="380"/>
                    <a:pt x="258" y="376"/>
                  </a:cubicBezTo>
                  <a:lnTo>
                    <a:pt x="258" y="376"/>
                  </a:lnTo>
                  <a:cubicBezTo>
                    <a:pt x="283" y="358"/>
                    <a:pt x="310" y="345"/>
                    <a:pt x="340" y="332"/>
                  </a:cubicBezTo>
                  <a:lnTo>
                    <a:pt x="340" y="332"/>
                  </a:lnTo>
                  <a:cubicBezTo>
                    <a:pt x="329" y="338"/>
                    <a:pt x="319" y="342"/>
                    <a:pt x="309" y="346"/>
                  </a:cubicBezTo>
                  <a:cubicBezTo>
                    <a:pt x="386" y="316"/>
                    <a:pt x="469" y="297"/>
                    <a:pt x="551" y="285"/>
                  </a:cubicBezTo>
                  <a:lnTo>
                    <a:pt x="551" y="285"/>
                  </a:lnTo>
                  <a:cubicBezTo>
                    <a:pt x="541" y="286"/>
                    <a:pt x="533" y="287"/>
                    <a:pt x="522" y="288"/>
                  </a:cubicBezTo>
                  <a:lnTo>
                    <a:pt x="522" y="288"/>
                  </a:lnTo>
                  <a:cubicBezTo>
                    <a:pt x="615" y="276"/>
                    <a:pt x="706" y="271"/>
                    <a:pt x="798" y="271"/>
                  </a:cubicBezTo>
                  <a:cubicBezTo>
                    <a:pt x="843" y="271"/>
                    <a:pt x="887" y="272"/>
                    <a:pt x="932" y="274"/>
                  </a:cubicBezTo>
                  <a:cubicBezTo>
                    <a:pt x="933" y="274"/>
                    <a:pt x="934" y="274"/>
                    <a:pt x="935" y="274"/>
                  </a:cubicBezTo>
                  <a:cubicBezTo>
                    <a:pt x="1004" y="274"/>
                    <a:pt x="1071" y="207"/>
                    <a:pt x="1067" y="139"/>
                  </a:cubicBezTo>
                  <a:cubicBezTo>
                    <a:pt x="1062" y="63"/>
                    <a:pt x="1006" y="9"/>
                    <a:pt x="932" y="5"/>
                  </a:cubicBezTo>
                  <a:cubicBezTo>
                    <a:pt x="885" y="2"/>
                    <a:pt x="838" y="1"/>
                    <a:pt x="7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5" name="Google Shape;2055;p61"/>
            <p:cNvSpPr/>
            <p:nvPr/>
          </p:nvSpPr>
          <p:spPr>
            <a:xfrm>
              <a:off x="2700469" y="1968700"/>
              <a:ext cx="25503" cy="12813"/>
            </a:xfrm>
            <a:custGeom>
              <a:avLst/>
              <a:gdLst/>
              <a:ahLst/>
              <a:cxnLst/>
              <a:rect l="l" t="t" r="r" b="b"/>
              <a:pathLst>
                <a:path w="631" h="317" extrusionOk="0">
                  <a:moveTo>
                    <a:pt x="302" y="41"/>
                  </a:moveTo>
                  <a:cubicBezTo>
                    <a:pt x="313" y="43"/>
                    <a:pt x="323" y="43"/>
                    <a:pt x="334" y="47"/>
                  </a:cubicBezTo>
                  <a:cubicBezTo>
                    <a:pt x="323" y="45"/>
                    <a:pt x="313" y="43"/>
                    <a:pt x="302" y="41"/>
                  </a:cubicBezTo>
                  <a:close/>
                  <a:moveTo>
                    <a:pt x="139" y="0"/>
                  </a:moveTo>
                  <a:cubicBezTo>
                    <a:pt x="128" y="0"/>
                    <a:pt x="116" y="2"/>
                    <a:pt x="104" y="5"/>
                  </a:cubicBezTo>
                  <a:cubicBezTo>
                    <a:pt x="73" y="12"/>
                    <a:pt x="40" y="36"/>
                    <a:pt x="23" y="67"/>
                  </a:cubicBezTo>
                  <a:cubicBezTo>
                    <a:pt x="9" y="99"/>
                    <a:pt x="1" y="134"/>
                    <a:pt x="11" y="171"/>
                  </a:cubicBezTo>
                  <a:cubicBezTo>
                    <a:pt x="21" y="198"/>
                    <a:pt x="40" y="233"/>
                    <a:pt x="71" y="248"/>
                  </a:cubicBezTo>
                  <a:cubicBezTo>
                    <a:pt x="169" y="293"/>
                    <a:pt x="280" y="316"/>
                    <a:pt x="390" y="316"/>
                  </a:cubicBezTo>
                  <a:cubicBezTo>
                    <a:pt x="424" y="316"/>
                    <a:pt x="458" y="314"/>
                    <a:pt x="491" y="310"/>
                  </a:cubicBezTo>
                  <a:cubicBezTo>
                    <a:pt x="529" y="306"/>
                    <a:pt x="560" y="297"/>
                    <a:pt x="589" y="270"/>
                  </a:cubicBezTo>
                  <a:cubicBezTo>
                    <a:pt x="611" y="248"/>
                    <a:pt x="630" y="208"/>
                    <a:pt x="626" y="175"/>
                  </a:cubicBezTo>
                  <a:cubicBezTo>
                    <a:pt x="624" y="142"/>
                    <a:pt x="614" y="105"/>
                    <a:pt x="589" y="80"/>
                  </a:cubicBezTo>
                  <a:cubicBezTo>
                    <a:pt x="566" y="59"/>
                    <a:pt x="535" y="40"/>
                    <a:pt x="501" y="40"/>
                  </a:cubicBezTo>
                  <a:cubicBezTo>
                    <a:pt x="498" y="40"/>
                    <a:pt x="495" y="40"/>
                    <a:pt x="491" y="41"/>
                  </a:cubicBezTo>
                  <a:cubicBezTo>
                    <a:pt x="459" y="45"/>
                    <a:pt x="427" y="47"/>
                    <a:pt x="394" y="47"/>
                  </a:cubicBezTo>
                  <a:cubicBezTo>
                    <a:pt x="363" y="47"/>
                    <a:pt x="331" y="45"/>
                    <a:pt x="301" y="41"/>
                  </a:cubicBezTo>
                  <a:lnTo>
                    <a:pt x="301" y="41"/>
                  </a:lnTo>
                  <a:cubicBezTo>
                    <a:pt x="263" y="33"/>
                    <a:pt x="226" y="24"/>
                    <a:pt x="189" y="9"/>
                  </a:cubicBezTo>
                  <a:lnTo>
                    <a:pt x="189" y="9"/>
                  </a:lnTo>
                  <a:cubicBezTo>
                    <a:pt x="189" y="10"/>
                    <a:pt x="190" y="10"/>
                    <a:pt x="190" y="10"/>
                  </a:cubicBezTo>
                  <a:lnTo>
                    <a:pt x="190" y="10"/>
                  </a:lnTo>
                  <a:cubicBezTo>
                    <a:pt x="173" y="4"/>
                    <a:pt x="156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6" name="Google Shape;2056;p61"/>
            <p:cNvSpPr/>
            <p:nvPr/>
          </p:nvSpPr>
          <p:spPr>
            <a:xfrm>
              <a:off x="2761339" y="1982927"/>
              <a:ext cx="31000" cy="21625"/>
            </a:xfrm>
            <a:custGeom>
              <a:avLst/>
              <a:gdLst/>
              <a:ahLst/>
              <a:cxnLst/>
              <a:rect l="l" t="t" r="r" b="b"/>
              <a:pathLst>
                <a:path w="767" h="535" extrusionOk="0">
                  <a:moveTo>
                    <a:pt x="203" y="235"/>
                  </a:moveTo>
                  <a:cubicBezTo>
                    <a:pt x="195" y="238"/>
                    <a:pt x="188" y="241"/>
                    <a:pt x="181" y="245"/>
                  </a:cubicBezTo>
                  <a:lnTo>
                    <a:pt x="181" y="245"/>
                  </a:lnTo>
                  <a:cubicBezTo>
                    <a:pt x="182" y="245"/>
                    <a:pt x="182" y="245"/>
                    <a:pt x="183" y="244"/>
                  </a:cubicBezTo>
                  <a:lnTo>
                    <a:pt x="183" y="244"/>
                  </a:lnTo>
                  <a:cubicBezTo>
                    <a:pt x="189" y="241"/>
                    <a:pt x="196" y="238"/>
                    <a:pt x="203" y="235"/>
                  </a:cubicBezTo>
                  <a:close/>
                  <a:moveTo>
                    <a:pt x="622" y="0"/>
                  </a:moveTo>
                  <a:cubicBezTo>
                    <a:pt x="599" y="0"/>
                    <a:pt x="577" y="5"/>
                    <a:pt x="559" y="18"/>
                  </a:cubicBezTo>
                  <a:cubicBezTo>
                    <a:pt x="448" y="100"/>
                    <a:pt x="329" y="177"/>
                    <a:pt x="203" y="235"/>
                  </a:cubicBezTo>
                  <a:lnTo>
                    <a:pt x="203" y="235"/>
                  </a:lnTo>
                  <a:cubicBezTo>
                    <a:pt x="205" y="234"/>
                    <a:pt x="208" y="234"/>
                    <a:pt x="211" y="233"/>
                  </a:cubicBezTo>
                  <a:lnTo>
                    <a:pt x="211" y="233"/>
                  </a:lnTo>
                  <a:cubicBezTo>
                    <a:pt x="202" y="237"/>
                    <a:pt x="192" y="241"/>
                    <a:pt x="183" y="244"/>
                  </a:cubicBezTo>
                  <a:lnTo>
                    <a:pt x="183" y="244"/>
                  </a:lnTo>
                  <a:cubicBezTo>
                    <a:pt x="182" y="245"/>
                    <a:pt x="181" y="245"/>
                    <a:pt x="180" y="246"/>
                  </a:cubicBezTo>
                  <a:cubicBezTo>
                    <a:pt x="180" y="245"/>
                    <a:pt x="181" y="245"/>
                    <a:pt x="181" y="245"/>
                  </a:cubicBezTo>
                  <a:lnTo>
                    <a:pt x="181" y="245"/>
                  </a:lnTo>
                  <a:cubicBezTo>
                    <a:pt x="156" y="255"/>
                    <a:pt x="130" y="263"/>
                    <a:pt x="104" y="270"/>
                  </a:cubicBezTo>
                  <a:cubicBezTo>
                    <a:pt x="70" y="281"/>
                    <a:pt x="41" y="301"/>
                    <a:pt x="25" y="333"/>
                  </a:cubicBezTo>
                  <a:cubicBezTo>
                    <a:pt x="6" y="362"/>
                    <a:pt x="0" y="403"/>
                    <a:pt x="10" y="436"/>
                  </a:cubicBezTo>
                  <a:cubicBezTo>
                    <a:pt x="28" y="493"/>
                    <a:pt x="81" y="534"/>
                    <a:pt x="139" y="534"/>
                  </a:cubicBezTo>
                  <a:cubicBezTo>
                    <a:pt x="151" y="534"/>
                    <a:pt x="162" y="533"/>
                    <a:pt x="174" y="529"/>
                  </a:cubicBezTo>
                  <a:cubicBezTo>
                    <a:pt x="362" y="471"/>
                    <a:pt x="534" y="368"/>
                    <a:pt x="694" y="250"/>
                  </a:cubicBezTo>
                  <a:cubicBezTo>
                    <a:pt x="723" y="229"/>
                    <a:pt x="745" y="206"/>
                    <a:pt x="756" y="171"/>
                  </a:cubicBezTo>
                  <a:cubicBezTo>
                    <a:pt x="766" y="140"/>
                    <a:pt x="762" y="94"/>
                    <a:pt x="743" y="68"/>
                  </a:cubicBezTo>
                  <a:cubicBezTo>
                    <a:pt x="725" y="39"/>
                    <a:pt x="696" y="12"/>
                    <a:pt x="663" y="5"/>
                  </a:cubicBezTo>
                  <a:cubicBezTo>
                    <a:pt x="650" y="2"/>
                    <a:pt x="636" y="0"/>
                    <a:pt x="6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7" name="Google Shape;2057;p61"/>
            <p:cNvSpPr/>
            <p:nvPr/>
          </p:nvSpPr>
          <p:spPr>
            <a:xfrm>
              <a:off x="2850705" y="1957867"/>
              <a:ext cx="22634" cy="37954"/>
            </a:xfrm>
            <a:custGeom>
              <a:avLst/>
              <a:gdLst/>
              <a:ahLst/>
              <a:cxnLst/>
              <a:rect l="l" t="t" r="r" b="b"/>
              <a:pathLst>
                <a:path w="560" h="939" extrusionOk="0">
                  <a:moveTo>
                    <a:pt x="273" y="103"/>
                  </a:moveTo>
                  <a:lnTo>
                    <a:pt x="273" y="103"/>
                  </a:lnTo>
                  <a:cubicBezTo>
                    <a:pt x="276" y="109"/>
                    <a:pt x="279" y="115"/>
                    <a:pt x="281" y="121"/>
                  </a:cubicBezTo>
                  <a:lnTo>
                    <a:pt x="281" y="121"/>
                  </a:lnTo>
                  <a:cubicBezTo>
                    <a:pt x="279" y="115"/>
                    <a:pt x="276" y="109"/>
                    <a:pt x="273" y="103"/>
                  </a:cubicBezTo>
                  <a:close/>
                  <a:moveTo>
                    <a:pt x="243" y="594"/>
                  </a:moveTo>
                  <a:lnTo>
                    <a:pt x="243" y="594"/>
                  </a:lnTo>
                  <a:cubicBezTo>
                    <a:pt x="244" y="602"/>
                    <a:pt x="248" y="609"/>
                    <a:pt x="252" y="616"/>
                  </a:cubicBezTo>
                  <a:lnTo>
                    <a:pt x="252" y="616"/>
                  </a:lnTo>
                  <a:cubicBezTo>
                    <a:pt x="249" y="609"/>
                    <a:pt x="246" y="601"/>
                    <a:pt x="243" y="594"/>
                  </a:cubicBezTo>
                  <a:close/>
                  <a:moveTo>
                    <a:pt x="273" y="690"/>
                  </a:moveTo>
                  <a:cubicBezTo>
                    <a:pt x="273" y="691"/>
                    <a:pt x="274" y="692"/>
                    <a:pt x="274" y="693"/>
                  </a:cubicBezTo>
                  <a:lnTo>
                    <a:pt x="274" y="693"/>
                  </a:lnTo>
                  <a:cubicBezTo>
                    <a:pt x="274" y="692"/>
                    <a:pt x="273" y="691"/>
                    <a:pt x="273" y="690"/>
                  </a:cubicBezTo>
                  <a:close/>
                  <a:moveTo>
                    <a:pt x="144" y="1"/>
                  </a:moveTo>
                  <a:cubicBezTo>
                    <a:pt x="131" y="1"/>
                    <a:pt x="118" y="3"/>
                    <a:pt x="106" y="6"/>
                  </a:cubicBezTo>
                  <a:cubicBezTo>
                    <a:pt x="75" y="17"/>
                    <a:pt x="42" y="37"/>
                    <a:pt x="25" y="68"/>
                  </a:cubicBezTo>
                  <a:cubicBezTo>
                    <a:pt x="11" y="99"/>
                    <a:pt x="1" y="139"/>
                    <a:pt x="13" y="172"/>
                  </a:cubicBezTo>
                  <a:cubicBezTo>
                    <a:pt x="44" y="259"/>
                    <a:pt x="90" y="340"/>
                    <a:pt x="139" y="418"/>
                  </a:cubicBezTo>
                  <a:cubicBezTo>
                    <a:pt x="183" y="485"/>
                    <a:pt x="228" y="549"/>
                    <a:pt x="257" y="625"/>
                  </a:cubicBezTo>
                  <a:cubicBezTo>
                    <a:pt x="255" y="622"/>
                    <a:pt x="254" y="619"/>
                    <a:pt x="252" y="616"/>
                  </a:cubicBezTo>
                  <a:lnTo>
                    <a:pt x="252" y="616"/>
                  </a:lnTo>
                  <a:cubicBezTo>
                    <a:pt x="260" y="638"/>
                    <a:pt x="268" y="662"/>
                    <a:pt x="273" y="686"/>
                  </a:cubicBezTo>
                  <a:lnTo>
                    <a:pt x="273" y="686"/>
                  </a:lnTo>
                  <a:cubicBezTo>
                    <a:pt x="273" y="687"/>
                    <a:pt x="273" y="689"/>
                    <a:pt x="273" y="690"/>
                  </a:cubicBezTo>
                  <a:lnTo>
                    <a:pt x="273" y="690"/>
                  </a:lnTo>
                  <a:cubicBezTo>
                    <a:pt x="273" y="689"/>
                    <a:pt x="273" y="687"/>
                    <a:pt x="273" y="686"/>
                  </a:cubicBezTo>
                  <a:lnTo>
                    <a:pt x="273" y="686"/>
                  </a:lnTo>
                  <a:cubicBezTo>
                    <a:pt x="275" y="695"/>
                    <a:pt x="277" y="705"/>
                    <a:pt x="278" y="714"/>
                  </a:cubicBezTo>
                  <a:cubicBezTo>
                    <a:pt x="275" y="707"/>
                    <a:pt x="275" y="700"/>
                    <a:pt x="274" y="693"/>
                  </a:cubicBezTo>
                  <a:lnTo>
                    <a:pt x="274" y="693"/>
                  </a:lnTo>
                  <a:cubicBezTo>
                    <a:pt x="278" y="730"/>
                    <a:pt x="277" y="767"/>
                    <a:pt x="272" y="803"/>
                  </a:cubicBezTo>
                  <a:cubicBezTo>
                    <a:pt x="268" y="835"/>
                    <a:pt x="290" y="876"/>
                    <a:pt x="311" y="899"/>
                  </a:cubicBezTo>
                  <a:cubicBezTo>
                    <a:pt x="333" y="920"/>
                    <a:pt x="369" y="938"/>
                    <a:pt x="401" y="938"/>
                  </a:cubicBezTo>
                  <a:cubicBezTo>
                    <a:pt x="403" y="938"/>
                    <a:pt x="405" y="938"/>
                    <a:pt x="406" y="938"/>
                  </a:cubicBezTo>
                  <a:cubicBezTo>
                    <a:pt x="440" y="936"/>
                    <a:pt x="477" y="926"/>
                    <a:pt x="502" y="899"/>
                  </a:cubicBezTo>
                  <a:cubicBezTo>
                    <a:pt x="510" y="888"/>
                    <a:pt x="516" y="880"/>
                    <a:pt x="522" y="874"/>
                  </a:cubicBezTo>
                  <a:cubicBezTo>
                    <a:pt x="539" y="847"/>
                    <a:pt x="543" y="824"/>
                    <a:pt x="543" y="801"/>
                  </a:cubicBezTo>
                  <a:cubicBezTo>
                    <a:pt x="560" y="688"/>
                    <a:pt x="531" y="576"/>
                    <a:pt x="485" y="472"/>
                  </a:cubicBezTo>
                  <a:cubicBezTo>
                    <a:pt x="448" y="389"/>
                    <a:pt x="394" y="317"/>
                    <a:pt x="346" y="238"/>
                  </a:cubicBezTo>
                  <a:cubicBezTo>
                    <a:pt x="323" y="199"/>
                    <a:pt x="301" y="162"/>
                    <a:pt x="281" y="121"/>
                  </a:cubicBezTo>
                  <a:lnTo>
                    <a:pt x="281" y="121"/>
                  </a:lnTo>
                  <a:cubicBezTo>
                    <a:pt x="283" y="124"/>
                    <a:pt x="284" y="127"/>
                    <a:pt x="284" y="130"/>
                  </a:cubicBezTo>
                  <a:cubicBezTo>
                    <a:pt x="280" y="120"/>
                    <a:pt x="276" y="110"/>
                    <a:pt x="272" y="99"/>
                  </a:cubicBezTo>
                  <a:lnTo>
                    <a:pt x="272" y="99"/>
                  </a:lnTo>
                  <a:cubicBezTo>
                    <a:pt x="272" y="101"/>
                    <a:pt x="273" y="102"/>
                    <a:pt x="273" y="103"/>
                  </a:cubicBezTo>
                  <a:lnTo>
                    <a:pt x="273" y="103"/>
                  </a:lnTo>
                  <a:cubicBezTo>
                    <a:pt x="273" y="102"/>
                    <a:pt x="272" y="101"/>
                    <a:pt x="272" y="99"/>
                  </a:cubicBezTo>
                  <a:cubicBezTo>
                    <a:pt x="259" y="66"/>
                    <a:pt x="243" y="37"/>
                    <a:pt x="210" y="19"/>
                  </a:cubicBezTo>
                  <a:cubicBezTo>
                    <a:pt x="191" y="7"/>
                    <a:pt x="167" y="1"/>
                    <a:pt x="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8" name="Google Shape;2058;p61"/>
            <p:cNvSpPr/>
            <p:nvPr/>
          </p:nvSpPr>
          <p:spPr>
            <a:xfrm>
              <a:off x="2859597" y="1877232"/>
              <a:ext cx="29586" cy="28860"/>
            </a:xfrm>
            <a:custGeom>
              <a:avLst/>
              <a:gdLst/>
              <a:ahLst/>
              <a:cxnLst/>
              <a:rect l="l" t="t" r="r" b="b"/>
              <a:pathLst>
                <a:path w="732" h="714" extrusionOk="0">
                  <a:moveTo>
                    <a:pt x="635" y="456"/>
                  </a:moveTo>
                  <a:cubicBezTo>
                    <a:pt x="635" y="456"/>
                    <a:pt x="636" y="456"/>
                    <a:pt x="636" y="456"/>
                  </a:cubicBezTo>
                  <a:lnTo>
                    <a:pt x="636" y="456"/>
                  </a:lnTo>
                  <a:cubicBezTo>
                    <a:pt x="640" y="459"/>
                    <a:pt x="643" y="463"/>
                    <a:pt x="646" y="467"/>
                  </a:cubicBezTo>
                  <a:cubicBezTo>
                    <a:pt x="642" y="463"/>
                    <a:pt x="639" y="459"/>
                    <a:pt x="635" y="456"/>
                  </a:cubicBezTo>
                  <a:close/>
                  <a:moveTo>
                    <a:pt x="149" y="1"/>
                  </a:moveTo>
                  <a:cubicBezTo>
                    <a:pt x="125" y="1"/>
                    <a:pt x="102" y="6"/>
                    <a:pt x="81" y="17"/>
                  </a:cubicBezTo>
                  <a:cubicBezTo>
                    <a:pt x="52" y="34"/>
                    <a:pt x="25" y="67"/>
                    <a:pt x="19" y="98"/>
                  </a:cubicBezTo>
                  <a:cubicBezTo>
                    <a:pt x="0" y="169"/>
                    <a:pt x="37" y="245"/>
                    <a:pt x="112" y="264"/>
                  </a:cubicBezTo>
                  <a:cubicBezTo>
                    <a:pt x="121" y="269"/>
                    <a:pt x="131" y="271"/>
                    <a:pt x="142" y="274"/>
                  </a:cubicBezTo>
                  <a:lnTo>
                    <a:pt x="142" y="274"/>
                  </a:lnTo>
                  <a:cubicBezTo>
                    <a:pt x="152" y="279"/>
                    <a:pt x="161" y="284"/>
                    <a:pt x="170" y="291"/>
                  </a:cubicBezTo>
                  <a:lnTo>
                    <a:pt x="170" y="291"/>
                  </a:lnTo>
                  <a:cubicBezTo>
                    <a:pt x="168" y="289"/>
                    <a:pt x="166" y="287"/>
                    <a:pt x="164" y="285"/>
                  </a:cubicBezTo>
                  <a:lnTo>
                    <a:pt x="164" y="285"/>
                  </a:lnTo>
                  <a:cubicBezTo>
                    <a:pt x="167" y="288"/>
                    <a:pt x="171" y="291"/>
                    <a:pt x="175" y="294"/>
                  </a:cubicBezTo>
                  <a:lnTo>
                    <a:pt x="175" y="294"/>
                  </a:lnTo>
                  <a:cubicBezTo>
                    <a:pt x="173" y="293"/>
                    <a:pt x="172" y="292"/>
                    <a:pt x="170" y="291"/>
                  </a:cubicBezTo>
                  <a:lnTo>
                    <a:pt x="170" y="291"/>
                  </a:lnTo>
                  <a:cubicBezTo>
                    <a:pt x="173" y="293"/>
                    <a:pt x="177" y="296"/>
                    <a:pt x="180" y="299"/>
                  </a:cubicBezTo>
                  <a:lnTo>
                    <a:pt x="180" y="299"/>
                  </a:lnTo>
                  <a:cubicBezTo>
                    <a:pt x="178" y="297"/>
                    <a:pt x="177" y="296"/>
                    <a:pt x="175" y="294"/>
                  </a:cubicBezTo>
                  <a:lnTo>
                    <a:pt x="175" y="294"/>
                  </a:lnTo>
                  <a:cubicBezTo>
                    <a:pt x="179" y="298"/>
                    <a:pt x="184" y="301"/>
                    <a:pt x="189" y="305"/>
                  </a:cubicBezTo>
                  <a:cubicBezTo>
                    <a:pt x="185" y="303"/>
                    <a:pt x="183" y="301"/>
                    <a:pt x="180" y="299"/>
                  </a:cubicBezTo>
                  <a:lnTo>
                    <a:pt x="180" y="299"/>
                  </a:lnTo>
                  <a:cubicBezTo>
                    <a:pt x="208" y="323"/>
                    <a:pt x="234" y="351"/>
                    <a:pt x="257" y="381"/>
                  </a:cubicBezTo>
                  <a:lnTo>
                    <a:pt x="257" y="381"/>
                  </a:lnTo>
                  <a:cubicBezTo>
                    <a:pt x="297" y="435"/>
                    <a:pt x="332" y="495"/>
                    <a:pt x="371" y="550"/>
                  </a:cubicBezTo>
                  <a:cubicBezTo>
                    <a:pt x="416" y="614"/>
                    <a:pt x="474" y="690"/>
                    <a:pt x="557" y="709"/>
                  </a:cubicBezTo>
                  <a:cubicBezTo>
                    <a:pt x="570" y="712"/>
                    <a:pt x="582" y="714"/>
                    <a:pt x="595" y="714"/>
                  </a:cubicBezTo>
                  <a:cubicBezTo>
                    <a:pt x="617" y="714"/>
                    <a:pt x="638" y="709"/>
                    <a:pt x="661" y="697"/>
                  </a:cubicBezTo>
                  <a:cubicBezTo>
                    <a:pt x="688" y="680"/>
                    <a:pt x="714" y="647"/>
                    <a:pt x="723" y="616"/>
                  </a:cubicBezTo>
                  <a:cubicBezTo>
                    <a:pt x="731" y="583"/>
                    <a:pt x="731" y="543"/>
                    <a:pt x="710" y="512"/>
                  </a:cubicBezTo>
                  <a:cubicBezTo>
                    <a:pt x="692" y="484"/>
                    <a:pt x="663" y="459"/>
                    <a:pt x="631" y="450"/>
                  </a:cubicBezTo>
                  <a:lnTo>
                    <a:pt x="631" y="450"/>
                  </a:lnTo>
                  <a:cubicBezTo>
                    <a:pt x="630" y="450"/>
                    <a:pt x="629" y="450"/>
                    <a:pt x="629" y="450"/>
                  </a:cubicBezTo>
                  <a:lnTo>
                    <a:pt x="629" y="450"/>
                  </a:lnTo>
                  <a:cubicBezTo>
                    <a:pt x="618" y="439"/>
                    <a:pt x="608" y="428"/>
                    <a:pt x="599" y="415"/>
                  </a:cubicBezTo>
                  <a:lnTo>
                    <a:pt x="599" y="415"/>
                  </a:lnTo>
                  <a:cubicBezTo>
                    <a:pt x="607" y="425"/>
                    <a:pt x="611" y="432"/>
                    <a:pt x="619" y="440"/>
                  </a:cubicBezTo>
                  <a:cubicBezTo>
                    <a:pt x="578" y="386"/>
                    <a:pt x="543" y="328"/>
                    <a:pt x="505" y="272"/>
                  </a:cubicBezTo>
                  <a:cubicBezTo>
                    <a:pt x="478" y="233"/>
                    <a:pt x="452" y="198"/>
                    <a:pt x="418" y="160"/>
                  </a:cubicBezTo>
                  <a:cubicBezTo>
                    <a:pt x="387" y="127"/>
                    <a:pt x="354" y="96"/>
                    <a:pt x="319" y="67"/>
                  </a:cubicBezTo>
                  <a:cubicBezTo>
                    <a:pt x="280" y="38"/>
                    <a:pt x="232" y="15"/>
                    <a:pt x="184" y="5"/>
                  </a:cubicBezTo>
                  <a:cubicBezTo>
                    <a:pt x="173" y="2"/>
                    <a:pt x="161" y="1"/>
                    <a:pt x="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9" name="Google Shape;2059;p61"/>
            <p:cNvSpPr/>
            <p:nvPr/>
          </p:nvSpPr>
          <p:spPr>
            <a:xfrm>
              <a:off x="2793472" y="1852253"/>
              <a:ext cx="31000" cy="14349"/>
            </a:xfrm>
            <a:custGeom>
              <a:avLst/>
              <a:gdLst/>
              <a:ahLst/>
              <a:cxnLst/>
              <a:rect l="l" t="t" r="r" b="b"/>
              <a:pathLst>
                <a:path w="767" h="355" extrusionOk="0">
                  <a:moveTo>
                    <a:pt x="623" y="1"/>
                  </a:moveTo>
                  <a:cubicBezTo>
                    <a:pt x="612" y="1"/>
                    <a:pt x="601" y="2"/>
                    <a:pt x="590" y="4"/>
                  </a:cubicBezTo>
                  <a:cubicBezTo>
                    <a:pt x="427" y="39"/>
                    <a:pt x="265" y="60"/>
                    <a:pt x="104" y="93"/>
                  </a:cubicBezTo>
                  <a:cubicBezTo>
                    <a:pt x="73" y="101"/>
                    <a:pt x="40" y="126"/>
                    <a:pt x="23" y="155"/>
                  </a:cubicBezTo>
                  <a:cubicBezTo>
                    <a:pt x="6" y="184"/>
                    <a:pt x="0" y="225"/>
                    <a:pt x="11" y="259"/>
                  </a:cubicBezTo>
                  <a:cubicBezTo>
                    <a:pt x="34" y="321"/>
                    <a:pt x="86" y="354"/>
                    <a:pt x="147" y="354"/>
                  </a:cubicBezTo>
                  <a:cubicBezTo>
                    <a:pt x="156" y="354"/>
                    <a:pt x="166" y="353"/>
                    <a:pt x="176" y="352"/>
                  </a:cubicBezTo>
                  <a:cubicBezTo>
                    <a:pt x="340" y="319"/>
                    <a:pt x="503" y="298"/>
                    <a:pt x="663" y="263"/>
                  </a:cubicBezTo>
                  <a:cubicBezTo>
                    <a:pt x="694" y="256"/>
                    <a:pt x="727" y="230"/>
                    <a:pt x="744" y="201"/>
                  </a:cubicBezTo>
                  <a:cubicBezTo>
                    <a:pt x="762" y="174"/>
                    <a:pt x="766" y="132"/>
                    <a:pt x="756" y="97"/>
                  </a:cubicBezTo>
                  <a:cubicBezTo>
                    <a:pt x="737" y="35"/>
                    <a:pt x="684" y="1"/>
                    <a:pt x="6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0" name="Google Shape;2060;p61"/>
            <p:cNvSpPr/>
            <p:nvPr/>
          </p:nvSpPr>
          <p:spPr>
            <a:xfrm>
              <a:off x="2782559" y="1921612"/>
              <a:ext cx="37548" cy="21018"/>
            </a:xfrm>
            <a:custGeom>
              <a:avLst/>
              <a:gdLst/>
              <a:ahLst/>
              <a:cxnLst/>
              <a:rect l="l" t="t" r="r" b="b"/>
              <a:pathLst>
                <a:path w="929" h="520" extrusionOk="0">
                  <a:moveTo>
                    <a:pt x="322" y="440"/>
                  </a:moveTo>
                  <a:cubicBezTo>
                    <a:pt x="317" y="442"/>
                    <a:pt x="312" y="444"/>
                    <a:pt x="307" y="446"/>
                  </a:cubicBezTo>
                  <a:cubicBezTo>
                    <a:pt x="312" y="444"/>
                    <a:pt x="317" y="442"/>
                    <a:pt x="322" y="440"/>
                  </a:cubicBezTo>
                  <a:close/>
                  <a:moveTo>
                    <a:pt x="771" y="0"/>
                  </a:moveTo>
                  <a:cubicBezTo>
                    <a:pt x="749" y="0"/>
                    <a:pt x="727" y="6"/>
                    <a:pt x="705" y="17"/>
                  </a:cubicBezTo>
                  <a:cubicBezTo>
                    <a:pt x="690" y="27"/>
                    <a:pt x="673" y="35"/>
                    <a:pt x="656" y="43"/>
                  </a:cubicBezTo>
                  <a:lnTo>
                    <a:pt x="656" y="43"/>
                  </a:lnTo>
                  <a:cubicBezTo>
                    <a:pt x="658" y="43"/>
                    <a:pt x="660" y="42"/>
                    <a:pt x="662" y="42"/>
                  </a:cubicBezTo>
                  <a:lnTo>
                    <a:pt x="662" y="42"/>
                  </a:lnTo>
                  <a:cubicBezTo>
                    <a:pt x="654" y="45"/>
                    <a:pt x="647" y="47"/>
                    <a:pt x="640" y="50"/>
                  </a:cubicBezTo>
                  <a:lnTo>
                    <a:pt x="640" y="50"/>
                  </a:lnTo>
                  <a:cubicBezTo>
                    <a:pt x="645" y="48"/>
                    <a:pt x="651" y="46"/>
                    <a:pt x="656" y="43"/>
                  </a:cubicBezTo>
                  <a:lnTo>
                    <a:pt x="656" y="43"/>
                  </a:lnTo>
                  <a:cubicBezTo>
                    <a:pt x="648" y="45"/>
                    <a:pt x="640" y="49"/>
                    <a:pt x="633" y="53"/>
                  </a:cubicBezTo>
                  <a:lnTo>
                    <a:pt x="633" y="53"/>
                  </a:lnTo>
                  <a:cubicBezTo>
                    <a:pt x="635" y="52"/>
                    <a:pt x="638" y="51"/>
                    <a:pt x="640" y="50"/>
                  </a:cubicBezTo>
                  <a:lnTo>
                    <a:pt x="640" y="50"/>
                  </a:lnTo>
                  <a:cubicBezTo>
                    <a:pt x="637" y="52"/>
                    <a:pt x="634" y="53"/>
                    <a:pt x="631" y="54"/>
                  </a:cubicBezTo>
                  <a:cubicBezTo>
                    <a:pt x="631" y="54"/>
                    <a:pt x="632" y="53"/>
                    <a:pt x="633" y="53"/>
                  </a:cubicBezTo>
                  <a:lnTo>
                    <a:pt x="633" y="53"/>
                  </a:lnTo>
                  <a:cubicBezTo>
                    <a:pt x="548" y="85"/>
                    <a:pt x="457" y="109"/>
                    <a:pt x="372" y="137"/>
                  </a:cubicBezTo>
                  <a:cubicBezTo>
                    <a:pt x="270" y="170"/>
                    <a:pt x="163" y="207"/>
                    <a:pt x="73" y="270"/>
                  </a:cubicBezTo>
                  <a:cubicBezTo>
                    <a:pt x="44" y="290"/>
                    <a:pt x="22" y="313"/>
                    <a:pt x="11" y="348"/>
                  </a:cubicBezTo>
                  <a:cubicBezTo>
                    <a:pt x="1" y="379"/>
                    <a:pt x="7" y="425"/>
                    <a:pt x="24" y="452"/>
                  </a:cubicBezTo>
                  <a:cubicBezTo>
                    <a:pt x="42" y="481"/>
                    <a:pt x="71" y="508"/>
                    <a:pt x="105" y="514"/>
                  </a:cubicBezTo>
                  <a:cubicBezTo>
                    <a:pt x="117" y="517"/>
                    <a:pt x="131" y="519"/>
                    <a:pt x="146" y="519"/>
                  </a:cubicBezTo>
                  <a:cubicBezTo>
                    <a:pt x="168" y="519"/>
                    <a:pt x="190" y="514"/>
                    <a:pt x="208" y="501"/>
                  </a:cubicBezTo>
                  <a:cubicBezTo>
                    <a:pt x="249" y="473"/>
                    <a:pt x="293" y="450"/>
                    <a:pt x="339" y="431"/>
                  </a:cubicBezTo>
                  <a:lnTo>
                    <a:pt x="339" y="431"/>
                  </a:lnTo>
                  <a:cubicBezTo>
                    <a:pt x="333" y="434"/>
                    <a:pt x="327" y="437"/>
                    <a:pt x="322" y="440"/>
                  </a:cubicBezTo>
                  <a:lnTo>
                    <a:pt x="322" y="440"/>
                  </a:lnTo>
                  <a:cubicBezTo>
                    <a:pt x="490" y="371"/>
                    <a:pt x="679" y="340"/>
                    <a:pt x="840" y="251"/>
                  </a:cubicBezTo>
                  <a:cubicBezTo>
                    <a:pt x="902" y="218"/>
                    <a:pt x="929" y="127"/>
                    <a:pt x="889" y="67"/>
                  </a:cubicBezTo>
                  <a:cubicBezTo>
                    <a:pt x="861" y="24"/>
                    <a:pt x="818" y="0"/>
                    <a:pt x="7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1" name="Google Shape;2061;p61"/>
            <p:cNvSpPr/>
            <p:nvPr/>
          </p:nvSpPr>
          <p:spPr>
            <a:xfrm>
              <a:off x="2811054" y="2019627"/>
              <a:ext cx="20613" cy="20938"/>
            </a:xfrm>
            <a:custGeom>
              <a:avLst/>
              <a:gdLst/>
              <a:ahLst/>
              <a:cxnLst/>
              <a:rect l="l" t="t" r="r" b="b"/>
              <a:pathLst>
                <a:path w="510" h="518" extrusionOk="0">
                  <a:moveTo>
                    <a:pt x="331" y="323"/>
                  </a:moveTo>
                  <a:lnTo>
                    <a:pt x="331" y="323"/>
                  </a:lnTo>
                  <a:cubicBezTo>
                    <a:pt x="331" y="324"/>
                    <a:pt x="330" y="324"/>
                    <a:pt x="330" y="324"/>
                  </a:cubicBezTo>
                  <a:lnTo>
                    <a:pt x="330" y="324"/>
                  </a:lnTo>
                  <a:cubicBezTo>
                    <a:pt x="330" y="324"/>
                    <a:pt x="331" y="324"/>
                    <a:pt x="331" y="323"/>
                  </a:cubicBezTo>
                  <a:close/>
                  <a:moveTo>
                    <a:pt x="275" y="373"/>
                  </a:moveTo>
                  <a:lnTo>
                    <a:pt x="275" y="373"/>
                  </a:lnTo>
                  <a:cubicBezTo>
                    <a:pt x="274" y="374"/>
                    <a:pt x="273" y="376"/>
                    <a:pt x="272" y="377"/>
                  </a:cubicBezTo>
                  <a:lnTo>
                    <a:pt x="272" y="377"/>
                  </a:lnTo>
                  <a:cubicBezTo>
                    <a:pt x="272" y="377"/>
                    <a:pt x="272" y="377"/>
                    <a:pt x="272" y="377"/>
                  </a:cubicBezTo>
                  <a:lnTo>
                    <a:pt x="272" y="377"/>
                  </a:lnTo>
                  <a:cubicBezTo>
                    <a:pt x="273" y="376"/>
                    <a:pt x="274" y="374"/>
                    <a:pt x="275" y="373"/>
                  </a:cubicBezTo>
                  <a:close/>
                  <a:moveTo>
                    <a:pt x="258" y="394"/>
                  </a:moveTo>
                  <a:lnTo>
                    <a:pt x="258" y="394"/>
                  </a:lnTo>
                  <a:cubicBezTo>
                    <a:pt x="258" y="394"/>
                    <a:pt x="258" y="394"/>
                    <a:pt x="258" y="394"/>
                  </a:cubicBezTo>
                  <a:lnTo>
                    <a:pt x="258" y="394"/>
                  </a:lnTo>
                  <a:cubicBezTo>
                    <a:pt x="257" y="396"/>
                    <a:pt x="256" y="397"/>
                    <a:pt x="255" y="398"/>
                  </a:cubicBezTo>
                  <a:cubicBezTo>
                    <a:pt x="256" y="396"/>
                    <a:pt x="257" y="395"/>
                    <a:pt x="258" y="394"/>
                  </a:cubicBezTo>
                  <a:close/>
                  <a:moveTo>
                    <a:pt x="369" y="1"/>
                  </a:moveTo>
                  <a:cubicBezTo>
                    <a:pt x="346" y="1"/>
                    <a:pt x="322" y="5"/>
                    <a:pt x="302" y="19"/>
                  </a:cubicBezTo>
                  <a:cubicBezTo>
                    <a:pt x="261" y="46"/>
                    <a:pt x="217" y="73"/>
                    <a:pt x="176" y="104"/>
                  </a:cubicBezTo>
                  <a:cubicBezTo>
                    <a:pt x="145" y="127"/>
                    <a:pt x="114" y="149"/>
                    <a:pt x="89" y="176"/>
                  </a:cubicBezTo>
                  <a:cubicBezTo>
                    <a:pt x="75" y="189"/>
                    <a:pt x="64" y="201"/>
                    <a:pt x="54" y="218"/>
                  </a:cubicBezTo>
                  <a:cubicBezTo>
                    <a:pt x="44" y="230"/>
                    <a:pt x="33" y="243"/>
                    <a:pt x="27" y="259"/>
                  </a:cubicBezTo>
                  <a:cubicBezTo>
                    <a:pt x="10" y="292"/>
                    <a:pt x="2" y="319"/>
                    <a:pt x="0" y="354"/>
                  </a:cubicBezTo>
                  <a:lnTo>
                    <a:pt x="0" y="371"/>
                  </a:lnTo>
                  <a:cubicBezTo>
                    <a:pt x="2" y="385"/>
                    <a:pt x="2" y="404"/>
                    <a:pt x="8" y="419"/>
                  </a:cubicBezTo>
                  <a:cubicBezTo>
                    <a:pt x="21" y="454"/>
                    <a:pt x="37" y="481"/>
                    <a:pt x="70" y="499"/>
                  </a:cubicBezTo>
                  <a:cubicBezTo>
                    <a:pt x="89" y="511"/>
                    <a:pt x="113" y="517"/>
                    <a:pt x="136" y="517"/>
                  </a:cubicBezTo>
                  <a:cubicBezTo>
                    <a:pt x="149" y="517"/>
                    <a:pt x="162" y="515"/>
                    <a:pt x="174" y="512"/>
                  </a:cubicBezTo>
                  <a:cubicBezTo>
                    <a:pt x="205" y="501"/>
                    <a:pt x="238" y="481"/>
                    <a:pt x="255" y="450"/>
                  </a:cubicBezTo>
                  <a:cubicBezTo>
                    <a:pt x="266" y="432"/>
                    <a:pt x="275" y="405"/>
                    <a:pt x="272" y="378"/>
                  </a:cubicBezTo>
                  <a:lnTo>
                    <a:pt x="272" y="378"/>
                  </a:lnTo>
                  <a:cubicBezTo>
                    <a:pt x="284" y="366"/>
                    <a:pt x="295" y="354"/>
                    <a:pt x="308" y="343"/>
                  </a:cubicBezTo>
                  <a:lnTo>
                    <a:pt x="308" y="343"/>
                  </a:lnTo>
                  <a:cubicBezTo>
                    <a:pt x="351" y="310"/>
                    <a:pt x="394" y="282"/>
                    <a:pt x="437" y="251"/>
                  </a:cubicBezTo>
                  <a:cubicBezTo>
                    <a:pt x="466" y="230"/>
                    <a:pt x="489" y="205"/>
                    <a:pt x="499" y="170"/>
                  </a:cubicBezTo>
                  <a:cubicBezTo>
                    <a:pt x="509" y="139"/>
                    <a:pt x="505" y="95"/>
                    <a:pt x="487" y="66"/>
                  </a:cubicBezTo>
                  <a:cubicBezTo>
                    <a:pt x="468" y="40"/>
                    <a:pt x="441" y="13"/>
                    <a:pt x="406" y="4"/>
                  </a:cubicBezTo>
                  <a:cubicBezTo>
                    <a:pt x="394" y="2"/>
                    <a:pt x="382" y="1"/>
                    <a:pt x="3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2" name="Google Shape;2062;p61"/>
            <p:cNvSpPr/>
            <p:nvPr/>
          </p:nvSpPr>
          <p:spPr>
            <a:xfrm>
              <a:off x="2878230" y="1837339"/>
              <a:ext cx="25423" cy="17057"/>
            </a:xfrm>
            <a:custGeom>
              <a:avLst/>
              <a:gdLst/>
              <a:ahLst/>
              <a:cxnLst/>
              <a:rect l="l" t="t" r="r" b="b"/>
              <a:pathLst>
                <a:path w="629" h="422" extrusionOk="0">
                  <a:moveTo>
                    <a:pt x="210" y="153"/>
                  </a:moveTo>
                  <a:lnTo>
                    <a:pt x="210" y="153"/>
                  </a:lnTo>
                  <a:cubicBezTo>
                    <a:pt x="207" y="154"/>
                    <a:pt x="204" y="154"/>
                    <a:pt x="201" y="155"/>
                  </a:cubicBezTo>
                  <a:lnTo>
                    <a:pt x="201" y="155"/>
                  </a:lnTo>
                  <a:cubicBezTo>
                    <a:pt x="201" y="155"/>
                    <a:pt x="201" y="155"/>
                    <a:pt x="201" y="155"/>
                  </a:cubicBezTo>
                  <a:lnTo>
                    <a:pt x="201" y="155"/>
                  </a:lnTo>
                  <a:cubicBezTo>
                    <a:pt x="204" y="154"/>
                    <a:pt x="207" y="154"/>
                    <a:pt x="210" y="153"/>
                  </a:cubicBezTo>
                  <a:close/>
                  <a:moveTo>
                    <a:pt x="181" y="153"/>
                  </a:moveTo>
                  <a:cubicBezTo>
                    <a:pt x="185" y="154"/>
                    <a:pt x="188" y="154"/>
                    <a:pt x="192" y="155"/>
                  </a:cubicBezTo>
                  <a:lnTo>
                    <a:pt x="192" y="155"/>
                  </a:lnTo>
                  <a:cubicBezTo>
                    <a:pt x="188" y="155"/>
                    <a:pt x="184" y="154"/>
                    <a:pt x="181" y="153"/>
                  </a:cubicBezTo>
                  <a:close/>
                  <a:moveTo>
                    <a:pt x="184" y="157"/>
                  </a:moveTo>
                  <a:cubicBezTo>
                    <a:pt x="181" y="158"/>
                    <a:pt x="177" y="159"/>
                    <a:pt x="173" y="160"/>
                  </a:cubicBezTo>
                  <a:cubicBezTo>
                    <a:pt x="177" y="158"/>
                    <a:pt x="181" y="158"/>
                    <a:pt x="184" y="157"/>
                  </a:cubicBezTo>
                  <a:close/>
                  <a:moveTo>
                    <a:pt x="214" y="161"/>
                  </a:moveTo>
                  <a:lnTo>
                    <a:pt x="214" y="161"/>
                  </a:lnTo>
                  <a:cubicBezTo>
                    <a:pt x="214" y="161"/>
                    <a:pt x="214" y="162"/>
                    <a:pt x="214" y="162"/>
                  </a:cubicBezTo>
                  <a:lnTo>
                    <a:pt x="214" y="162"/>
                  </a:lnTo>
                  <a:cubicBezTo>
                    <a:pt x="214" y="162"/>
                    <a:pt x="214" y="162"/>
                    <a:pt x="214" y="162"/>
                  </a:cubicBezTo>
                  <a:cubicBezTo>
                    <a:pt x="214" y="162"/>
                    <a:pt x="214" y="161"/>
                    <a:pt x="214" y="161"/>
                  </a:cubicBezTo>
                  <a:close/>
                  <a:moveTo>
                    <a:pt x="490" y="0"/>
                  </a:moveTo>
                  <a:cubicBezTo>
                    <a:pt x="467" y="0"/>
                    <a:pt x="445" y="6"/>
                    <a:pt x="421" y="17"/>
                  </a:cubicBezTo>
                  <a:cubicBezTo>
                    <a:pt x="349" y="55"/>
                    <a:pt x="287" y="110"/>
                    <a:pt x="211" y="147"/>
                  </a:cubicBezTo>
                  <a:lnTo>
                    <a:pt x="211" y="147"/>
                  </a:lnTo>
                  <a:cubicBezTo>
                    <a:pt x="215" y="145"/>
                    <a:pt x="219" y="144"/>
                    <a:pt x="222" y="143"/>
                  </a:cubicBezTo>
                  <a:lnTo>
                    <a:pt x="222" y="143"/>
                  </a:lnTo>
                  <a:cubicBezTo>
                    <a:pt x="215" y="147"/>
                    <a:pt x="207" y="151"/>
                    <a:pt x="198" y="153"/>
                  </a:cubicBezTo>
                  <a:lnTo>
                    <a:pt x="198" y="153"/>
                  </a:lnTo>
                  <a:cubicBezTo>
                    <a:pt x="198" y="153"/>
                    <a:pt x="198" y="153"/>
                    <a:pt x="197" y="153"/>
                  </a:cubicBezTo>
                  <a:lnTo>
                    <a:pt x="197" y="153"/>
                  </a:lnTo>
                  <a:cubicBezTo>
                    <a:pt x="197" y="153"/>
                    <a:pt x="196" y="154"/>
                    <a:pt x="195" y="154"/>
                  </a:cubicBezTo>
                  <a:lnTo>
                    <a:pt x="195" y="154"/>
                  </a:lnTo>
                  <a:cubicBezTo>
                    <a:pt x="196" y="154"/>
                    <a:pt x="197" y="153"/>
                    <a:pt x="197" y="153"/>
                  </a:cubicBezTo>
                  <a:lnTo>
                    <a:pt x="197" y="153"/>
                  </a:lnTo>
                  <a:cubicBezTo>
                    <a:pt x="197" y="153"/>
                    <a:pt x="197" y="153"/>
                    <a:pt x="197" y="153"/>
                  </a:cubicBezTo>
                  <a:lnTo>
                    <a:pt x="197" y="153"/>
                  </a:lnTo>
                  <a:cubicBezTo>
                    <a:pt x="202" y="151"/>
                    <a:pt x="207" y="149"/>
                    <a:pt x="211" y="147"/>
                  </a:cubicBezTo>
                  <a:lnTo>
                    <a:pt x="211" y="147"/>
                  </a:lnTo>
                  <a:cubicBezTo>
                    <a:pt x="207" y="148"/>
                    <a:pt x="202" y="151"/>
                    <a:pt x="197" y="153"/>
                  </a:cubicBezTo>
                  <a:lnTo>
                    <a:pt x="197" y="153"/>
                  </a:lnTo>
                  <a:cubicBezTo>
                    <a:pt x="182" y="146"/>
                    <a:pt x="165" y="143"/>
                    <a:pt x="148" y="143"/>
                  </a:cubicBezTo>
                  <a:cubicBezTo>
                    <a:pt x="102" y="143"/>
                    <a:pt x="54" y="167"/>
                    <a:pt x="32" y="211"/>
                  </a:cubicBezTo>
                  <a:cubicBezTo>
                    <a:pt x="1" y="273"/>
                    <a:pt x="15" y="356"/>
                    <a:pt x="80" y="392"/>
                  </a:cubicBezTo>
                  <a:cubicBezTo>
                    <a:pt x="115" y="413"/>
                    <a:pt x="153" y="421"/>
                    <a:pt x="190" y="421"/>
                  </a:cubicBezTo>
                  <a:cubicBezTo>
                    <a:pt x="255" y="421"/>
                    <a:pt x="320" y="395"/>
                    <a:pt x="378" y="363"/>
                  </a:cubicBezTo>
                  <a:cubicBezTo>
                    <a:pt x="440" y="327"/>
                    <a:pt x="492" y="280"/>
                    <a:pt x="556" y="249"/>
                  </a:cubicBezTo>
                  <a:cubicBezTo>
                    <a:pt x="585" y="234"/>
                    <a:pt x="612" y="201"/>
                    <a:pt x="618" y="170"/>
                  </a:cubicBezTo>
                  <a:cubicBezTo>
                    <a:pt x="628" y="139"/>
                    <a:pt x="624" y="93"/>
                    <a:pt x="606" y="66"/>
                  </a:cubicBezTo>
                  <a:cubicBezTo>
                    <a:pt x="587" y="37"/>
                    <a:pt x="560" y="10"/>
                    <a:pt x="525" y="4"/>
                  </a:cubicBezTo>
                  <a:cubicBezTo>
                    <a:pt x="513" y="2"/>
                    <a:pt x="502" y="0"/>
                    <a:pt x="4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3" name="Google Shape;2063;p61"/>
            <p:cNvSpPr/>
            <p:nvPr/>
          </p:nvSpPr>
          <p:spPr>
            <a:xfrm>
              <a:off x="2880938" y="1782652"/>
              <a:ext cx="19926" cy="23322"/>
            </a:xfrm>
            <a:custGeom>
              <a:avLst/>
              <a:gdLst/>
              <a:ahLst/>
              <a:cxnLst/>
              <a:rect l="l" t="t" r="r" b="b"/>
              <a:pathLst>
                <a:path w="493" h="577" extrusionOk="0">
                  <a:moveTo>
                    <a:pt x="351" y="1"/>
                  </a:moveTo>
                  <a:cubicBezTo>
                    <a:pt x="305" y="1"/>
                    <a:pt x="260" y="23"/>
                    <a:pt x="236" y="67"/>
                  </a:cubicBezTo>
                  <a:cubicBezTo>
                    <a:pt x="199" y="132"/>
                    <a:pt x="162" y="197"/>
                    <a:pt x="118" y="258"/>
                  </a:cubicBezTo>
                  <a:lnTo>
                    <a:pt x="118" y="258"/>
                  </a:lnTo>
                  <a:cubicBezTo>
                    <a:pt x="119" y="257"/>
                    <a:pt x="121" y="255"/>
                    <a:pt x="122" y="254"/>
                  </a:cubicBezTo>
                  <a:lnTo>
                    <a:pt x="122" y="254"/>
                  </a:lnTo>
                  <a:cubicBezTo>
                    <a:pt x="120" y="256"/>
                    <a:pt x="118" y="258"/>
                    <a:pt x="116" y="260"/>
                  </a:cubicBezTo>
                  <a:lnTo>
                    <a:pt x="116" y="260"/>
                  </a:lnTo>
                  <a:cubicBezTo>
                    <a:pt x="117" y="260"/>
                    <a:pt x="117" y="259"/>
                    <a:pt x="118" y="258"/>
                  </a:cubicBezTo>
                  <a:lnTo>
                    <a:pt x="118" y="258"/>
                  </a:lnTo>
                  <a:cubicBezTo>
                    <a:pt x="117" y="260"/>
                    <a:pt x="116" y="261"/>
                    <a:pt x="115" y="262"/>
                  </a:cubicBezTo>
                  <a:lnTo>
                    <a:pt x="115" y="262"/>
                  </a:lnTo>
                  <a:cubicBezTo>
                    <a:pt x="115" y="262"/>
                    <a:pt x="116" y="261"/>
                    <a:pt x="116" y="260"/>
                  </a:cubicBezTo>
                  <a:lnTo>
                    <a:pt x="116" y="260"/>
                  </a:lnTo>
                  <a:cubicBezTo>
                    <a:pt x="113" y="265"/>
                    <a:pt x="110" y="269"/>
                    <a:pt x="107" y="273"/>
                  </a:cubicBezTo>
                  <a:lnTo>
                    <a:pt x="107" y="273"/>
                  </a:lnTo>
                  <a:cubicBezTo>
                    <a:pt x="110" y="269"/>
                    <a:pt x="112" y="266"/>
                    <a:pt x="115" y="262"/>
                  </a:cubicBezTo>
                  <a:lnTo>
                    <a:pt x="115" y="262"/>
                  </a:lnTo>
                  <a:cubicBezTo>
                    <a:pt x="91" y="291"/>
                    <a:pt x="68" y="320"/>
                    <a:pt x="39" y="347"/>
                  </a:cubicBezTo>
                  <a:cubicBezTo>
                    <a:pt x="17" y="370"/>
                    <a:pt x="0" y="407"/>
                    <a:pt x="0" y="442"/>
                  </a:cubicBezTo>
                  <a:cubicBezTo>
                    <a:pt x="0" y="477"/>
                    <a:pt x="17" y="514"/>
                    <a:pt x="39" y="537"/>
                  </a:cubicBezTo>
                  <a:cubicBezTo>
                    <a:pt x="63" y="561"/>
                    <a:pt x="96" y="577"/>
                    <a:pt x="129" y="577"/>
                  </a:cubicBezTo>
                  <a:cubicBezTo>
                    <a:pt x="131" y="577"/>
                    <a:pt x="133" y="577"/>
                    <a:pt x="135" y="577"/>
                  </a:cubicBezTo>
                  <a:cubicBezTo>
                    <a:pt x="172" y="575"/>
                    <a:pt x="205" y="564"/>
                    <a:pt x="230" y="535"/>
                  </a:cubicBezTo>
                  <a:cubicBezTo>
                    <a:pt x="325" y="438"/>
                    <a:pt x="404" y="324"/>
                    <a:pt x="468" y="202"/>
                  </a:cubicBezTo>
                  <a:cubicBezTo>
                    <a:pt x="487" y="171"/>
                    <a:pt x="493" y="136"/>
                    <a:pt x="481" y="98"/>
                  </a:cubicBezTo>
                  <a:cubicBezTo>
                    <a:pt x="474" y="67"/>
                    <a:pt x="452" y="34"/>
                    <a:pt x="418" y="17"/>
                  </a:cubicBezTo>
                  <a:cubicBezTo>
                    <a:pt x="398" y="6"/>
                    <a:pt x="374" y="1"/>
                    <a:pt x="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4" name="Google Shape;2064;p61"/>
            <p:cNvSpPr/>
            <p:nvPr/>
          </p:nvSpPr>
          <p:spPr>
            <a:xfrm>
              <a:off x="2738220" y="1830023"/>
              <a:ext cx="25463" cy="30558"/>
            </a:xfrm>
            <a:custGeom>
              <a:avLst/>
              <a:gdLst/>
              <a:ahLst/>
              <a:cxnLst/>
              <a:rect l="l" t="t" r="r" b="b"/>
              <a:pathLst>
                <a:path w="630" h="756" extrusionOk="0">
                  <a:moveTo>
                    <a:pt x="137" y="1"/>
                  </a:moveTo>
                  <a:cubicBezTo>
                    <a:pt x="104" y="1"/>
                    <a:pt x="65" y="15"/>
                    <a:pt x="42" y="40"/>
                  </a:cubicBezTo>
                  <a:cubicBezTo>
                    <a:pt x="19" y="65"/>
                    <a:pt x="0" y="98"/>
                    <a:pt x="3" y="136"/>
                  </a:cubicBezTo>
                  <a:cubicBezTo>
                    <a:pt x="9" y="169"/>
                    <a:pt x="21" y="202"/>
                    <a:pt x="44" y="229"/>
                  </a:cubicBezTo>
                  <a:cubicBezTo>
                    <a:pt x="61" y="241"/>
                    <a:pt x="71" y="254"/>
                    <a:pt x="83" y="272"/>
                  </a:cubicBezTo>
                  <a:cubicBezTo>
                    <a:pt x="75" y="262"/>
                    <a:pt x="71" y="254"/>
                    <a:pt x="63" y="247"/>
                  </a:cubicBezTo>
                  <a:lnTo>
                    <a:pt x="63" y="247"/>
                  </a:lnTo>
                  <a:cubicBezTo>
                    <a:pt x="106" y="303"/>
                    <a:pt x="135" y="372"/>
                    <a:pt x="166" y="436"/>
                  </a:cubicBezTo>
                  <a:cubicBezTo>
                    <a:pt x="203" y="510"/>
                    <a:pt x="241" y="583"/>
                    <a:pt x="299" y="647"/>
                  </a:cubicBezTo>
                  <a:cubicBezTo>
                    <a:pt x="330" y="684"/>
                    <a:pt x="371" y="717"/>
                    <a:pt x="415" y="738"/>
                  </a:cubicBezTo>
                  <a:cubicBezTo>
                    <a:pt x="435" y="749"/>
                    <a:pt x="458" y="756"/>
                    <a:pt x="482" y="756"/>
                  </a:cubicBezTo>
                  <a:cubicBezTo>
                    <a:pt x="494" y="756"/>
                    <a:pt x="506" y="754"/>
                    <a:pt x="518" y="751"/>
                  </a:cubicBezTo>
                  <a:cubicBezTo>
                    <a:pt x="549" y="744"/>
                    <a:pt x="582" y="720"/>
                    <a:pt x="599" y="688"/>
                  </a:cubicBezTo>
                  <a:cubicBezTo>
                    <a:pt x="630" y="626"/>
                    <a:pt x="616" y="539"/>
                    <a:pt x="549" y="506"/>
                  </a:cubicBezTo>
                  <a:cubicBezTo>
                    <a:pt x="538" y="501"/>
                    <a:pt x="528" y="494"/>
                    <a:pt x="519" y="487"/>
                  </a:cubicBezTo>
                  <a:lnTo>
                    <a:pt x="519" y="487"/>
                  </a:lnTo>
                  <a:cubicBezTo>
                    <a:pt x="523" y="491"/>
                    <a:pt x="526" y="494"/>
                    <a:pt x="531" y="498"/>
                  </a:cubicBezTo>
                  <a:cubicBezTo>
                    <a:pt x="526" y="494"/>
                    <a:pt x="521" y="490"/>
                    <a:pt x="517" y="486"/>
                  </a:cubicBezTo>
                  <a:lnTo>
                    <a:pt x="517" y="486"/>
                  </a:lnTo>
                  <a:cubicBezTo>
                    <a:pt x="518" y="487"/>
                    <a:pt x="518" y="487"/>
                    <a:pt x="519" y="487"/>
                  </a:cubicBezTo>
                  <a:lnTo>
                    <a:pt x="519" y="487"/>
                  </a:lnTo>
                  <a:cubicBezTo>
                    <a:pt x="518" y="487"/>
                    <a:pt x="517" y="486"/>
                    <a:pt x="516" y="485"/>
                  </a:cubicBezTo>
                  <a:lnTo>
                    <a:pt x="516" y="485"/>
                  </a:lnTo>
                  <a:cubicBezTo>
                    <a:pt x="516" y="486"/>
                    <a:pt x="517" y="486"/>
                    <a:pt x="517" y="486"/>
                  </a:cubicBezTo>
                  <a:lnTo>
                    <a:pt x="517" y="486"/>
                  </a:lnTo>
                  <a:cubicBezTo>
                    <a:pt x="513" y="483"/>
                    <a:pt x="509" y="480"/>
                    <a:pt x="506" y="477"/>
                  </a:cubicBezTo>
                  <a:lnTo>
                    <a:pt x="506" y="477"/>
                  </a:lnTo>
                  <a:cubicBezTo>
                    <a:pt x="510" y="480"/>
                    <a:pt x="513" y="483"/>
                    <a:pt x="516" y="485"/>
                  </a:cubicBezTo>
                  <a:lnTo>
                    <a:pt x="516" y="485"/>
                  </a:lnTo>
                  <a:cubicBezTo>
                    <a:pt x="504" y="474"/>
                    <a:pt x="492" y="461"/>
                    <a:pt x="480" y="449"/>
                  </a:cubicBezTo>
                  <a:lnTo>
                    <a:pt x="480" y="449"/>
                  </a:lnTo>
                  <a:cubicBezTo>
                    <a:pt x="386" y="320"/>
                    <a:pt x="355" y="153"/>
                    <a:pt x="232" y="40"/>
                  </a:cubicBezTo>
                  <a:cubicBezTo>
                    <a:pt x="208" y="15"/>
                    <a:pt x="174" y="1"/>
                    <a:pt x="1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5" name="Google Shape;2065;p61"/>
            <p:cNvSpPr/>
            <p:nvPr/>
          </p:nvSpPr>
          <p:spPr>
            <a:xfrm>
              <a:off x="2740968" y="1887539"/>
              <a:ext cx="31000" cy="13622"/>
            </a:xfrm>
            <a:custGeom>
              <a:avLst/>
              <a:gdLst/>
              <a:ahLst/>
              <a:cxnLst/>
              <a:rect l="l" t="t" r="r" b="b"/>
              <a:pathLst>
                <a:path w="767" h="337" extrusionOk="0">
                  <a:moveTo>
                    <a:pt x="357" y="36"/>
                  </a:moveTo>
                  <a:cubicBezTo>
                    <a:pt x="361" y="37"/>
                    <a:pt x="365" y="37"/>
                    <a:pt x="369" y="38"/>
                  </a:cubicBezTo>
                  <a:cubicBezTo>
                    <a:pt x="365" y="37"/>
                    <a:pt x="361" y="37"/>
                    <a:pt x="357" y="36"/>
                  </a:cubicBezTo>
                  <a:close/>
                  <a:moveTo>
                    <a:pt x="541" y="326"/>
                  </a:moveTo>
                  <a:cubicBezTo>
                    <a:pt x="546" y="326"/>
                    <a:pt x="551" y="327"/>
                    <a:pt x="555" y="327"/>
                  </a:cubicBezTo>
                  <a:lnTo>
                    <a:pt x="555" y="327"/>
                  </a:lnTo>
                  <a:cubicBezTo>
                    <a:pt x="550" y="327"/>
                    <a:pt x="546" y="326"/>
                    <a:pt x="541" y="326"/>
                  </a:cubicBezTo>
                  <a:close/>
                  <a:moveTo>
                    <a:pt x="143" y="0"/>
                  </a:moveTo>
                  <a:cubicBezTo>
                    <a:pt x="121" y="0"/>
                    <a:pt x="97" y="5"/>
                    <a:pt x="77" y="17"/>
                  </a:cubicBezTo>
                  <a:cubicBezTo>
                    <a:pt x="48" y="32"/>
                    <a:pt x="24" y="67"/>
                    <a:pt x="15" y="98"/>
                  </a:cubicBezTo>
                  <a:cubicBezTo>
                    <a:pt x="1" y="166"/>
                    <a:pt x="36" y="245"/>
                    <a:pt x="109" y="259"/>
                  </a:cubicBezTo>
                  <a:cubicBezTo>
                    <a:pt x="258" y="298"/>
                    <a:pt x="411" y="309"/>
                    <a:pt x="565" y="328"/>
                  </a:cubicBezTo>
                  <a:lnTo>
                    <a:pt x="565" y="328"/>
                  </a:lnTo>
                  <a:cubicBezTo>
                    <a:pt x="562" y="328"/>
                    <a:pt x="558" y="328"/>
                    <a:pt x="555" y="327"/>
                  </a:cubicBezTo>
                  <a:lnTo>
                    <a:pt x="555" y="327"/>
                  </a:lnTo>
                  <a:cubicBezTo>
                    <a:pt x="567" y="329"/>
                    <a:pt x="580" y="330"/>
                    <a:pt x="593" y="332"/>
                  </a:cubicBezTo>
                  <a:cubicBezTo>
                    <a:pt x="607" y="334"/>
                    <a:pt x="621" y="336"/>
                    <a:pt x="634" y="336"/>
                  </a:cubicBezTo>
                  <a:cubicBezTo>
                    <a:pt x="655" y="336"/>
                    <a:pt x="675" y="332"/>
                    <a:pt x="697" y="319"/>
                  </a:cubicBezTo>
                  <a:cubicBezTo>
                    <a:pt x="724" y="305"/>
                    <a:pt x="750" y="270"/>
                    <a:pt x="759" y="239"/>
                  </a:cubicBezTo>
                  <a:cubicBezTo>
                    <a:pt x="767" y="206"/>
                    <a:pt x="767" y="166"/>
                    <a:pt x="746" y="135"/>
                  </a:cubicBezTo>
                  <a:cubicBezTo>
                    <a:pt x="728" y="110"/>
                    <a:pt x="699" y="79"/>
                    <a:pt x="666" y="73"/>
                  </a:cubicBezTo>
                  <a:cubicBezTo>
                    <a:pt x="556" y="56"/>
                    <a:pt x="442" y="48"/>
                    <a:pt x="334" y="32"/>
                  </a:cubicBezTo>
                  <a:lnTo>
                    <a:pt x="334" y="32"/>
                  </a:lnTo>
                  <a:cubicBezTo>
                    <a:pt x="339" y="33"/>
                    <a:pt x="343" y="34"/>
                    <a:pt x="347" y="35"/>
                  </a:cubicBezTo>
                  <a:lnTo>
                    <a:pt x="347" y="35"/>
                  </a:lnTo>
                  <a:cubicBezTo>
                    <a:pt x="292" y="27"/>
                    <a:pt x="236" y="17"/>
                    <a:pt x="181" y="5"/>
                  </a:cubicBezTo>
                  <a:cubicBezTo>
                    <a:pt x="169" y="2"/>
                    <a:pt x="156" y="0"/>
                    <a:pt x="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6" name="Google Shape;2066;p61"/>
            <p:cNvSpPr/>
            <p:nvPr/>
          </p:nvSpPr>
          <p:spPr>
            <a:xfrm>
              <a:off x="2762996" y="1768829"/>
              <a:ext cx="18269" cy="32781"/>
            </a:xfrm>
            <a:custGeom>
              <a:avLst/>
              <a:gdLst/>
              <a:ahLst/>
              <a:cxnLst/>
              <a:rect l="l" t="t" r="r" b="b"/>
              <a:pathLst>
                <a:path w="452" h="811" extrusionOk="0">
                  <a:moveTo>
                    <a:pt x="54" y="221"/>
                  </a:moveTo>
                  <a:cubicBezTo>
                    <a:pt x="56" y="225"/>
                    <a:pt x="58" y="229"/>
                    <a:pt x="58" y="233"/>
                  </a:cubicBezTo>
                  <a:cubicBezTo>
                    <a:pt x="57" y="231"/>
                    <a:pt x="56" y="229"/>
                    <a:pt x="55" y="227"/>
                  </a:cubicBezTo>
                  <a:lnTo>
                    <a:pt x="55" y="227"/>
                  </a:lnTo>
                  <a:cubicBezTo>
                    <a:pt x="55" y="225"/>
                    <a:pt x="54" y="223"/>
                    <a:pt x="54" y="221"/>
                  </a:cubicBezTo>
                  <a:close/>
                  <a:moveTo>
                    <a:pt x="57" y="242"/>
                  </a:moveTo>
                  <a:lnTo>
                    <a:pt x="57" y="242"/>
                  </a:lnTo>
                  <a:cubicBezTo>
                    <a:pt x="58" y="245"/>
                    <a:pt x="58" y="248"/>
                    <a:pt x="58" y="252"/>
                  </a:cubicBezTo>
                  <a:cubicBezTo>
                    <a:pt x="58" y="248"/>
                    <a:pt x="57" y="245"/>
                    <a:pt x="57" y="242"/>
                  </a:cubicBezTo>
                  <a:close/>
                  <a:moveTo>
                    <a:pt x="321" y="326"/>
                  </a:moveTo>
                  <a:cubicBezTo>
                    <a:pt x="322" y="330"/>
                    <a:pt x="322" y="333"/>
                    <a:pt x="323" y="336"/>
                  </a:cubicBezTo>
                  <a:lnTo>
                    <a:pt x="323" y="336"/>
                  </a:lnTo>
                  <a:cubicBezTo>
                    <a:pt x="322" y="333"/>
                    <a:pt x="322" y="330"/>
                    <a:pt x="321" y="326"/>
                  </a:cubicBezTo>
                  <a:close/>
                  <a:moveTo>
                    <a:pt x="357" y="449"/>
                  </a:moveTo>
                  <a:lnTo>
                    <a:pt x="357" y="449"/>
                  </a:lnTo>
                  <a:cubicBezTo>
                    <a:pt x="361" y="458"/>
                    <a:pt x="365" y="468"/>
                    <a:pt x="369" y="478"/>
                  </a:cubicBezTo>
                  <a:lnTo>
                    <a:pt x="369" y="478"/>
                  </a:lnTo>
                  <a:cubicBezTo>
                    <a:pt x="367" y="469"/>
                    <a:pt x="361" y="459"/>
                    <a:pt x="357" y="449"/>
                  </a:cubicBezTo>
                  <a:close/>
                  <a:moveTo>
                    <a:pt x="143" y="632"/>
                  </a:moveTo>
                  <a:cubicBezTo>
                    <a:pt x="145" y="639"/>
                    <a:pt x="149" y="647"/>
                    <a:pt x="152" y="655"/>
                  </a:cubicBezTo>
                  <a:lnTo>
                    <a:pt x="152" y="655"/>
                  </a:lnTo>
                  <a:cubicBezTo>
                    <a:pt x="149" y="647"/>
                    <a:pt x="146" y="639"/>
                    <a:pt x="143" y="632"/>
                  </a:cubicBezTo>
                  <a:close/>
                  <a:moveTo>
                    <a:pt x="152" y="655"/>
                  </a:moveTo>
                  <a:cubicBezTo>
                    <a:pt x="153" y="656"/>
                    <a:pt x="153" y="657"/>
                    <a:pt x="154" y="658"/>
                  </a:cubicBezTo>
                  <a:cubicBezTo>
                    <a:pt x="153" y="657"/>
                    <a:pt x="153" y="656"/>
                    <a:pt x="152" y="655"/>
                  </a:cubicBezTo>
                  <a:close/>
                  <a:moveTo>
                    <a:pt x="161" y="0"/>
                  </a:moveTo>
                  <a:cubicBezTo>
                    <a:pt x="137" y="0"/>
                    <a:pt x="111" y="7"/>
                    <a:pt x="92" y="18"/>
                  </a:cubicBezTo>
                  <a:cubicBezTo>
                    <a:pt x="29" y="59"/>
                    <a:pt x="0" y="140"/>
                    <a:pt x="42" y="204"/>
                  </a:cubicBezTo>
                  <a:cubicBezTo>
                    <a:pt x="45" y="208"/>
                    <a:pt x="47" y="211"/>
                    <a:pt x="49" y="214"/>
                  </a:cubicBezTo>
                  <a:lnTo>
                    <a:pt x="49" y="214"/>
                  </a:lnTo>
                  <a:cubicBezTo>
                    <a:pt x="48" y="210"/>
                    <a:pt x="47" y="206"/>
                    <a:pt x="46" y="202"/>
                  </a:cubicBezTo>
                  <a:lnTo>
                    <a:pt x="46" y="202"/>
                  </a:lnTo>
                  <a:cubicBezTo>
                    <a:pt x="48" y="207"/>
                    <a:pt x="49" y="212"/>
                    <a:pt x="51" y="216"/>
                  </a:cubicBezTo>
                  <a:lnTo>
                    <a:pt x="51" y="216"/>
                  </a:lnTo>
                  <a:cubicBezTo>
                    <a:pt x="50" y="215"/>
                    <a:pt x="50" y="215"/>
                    <a:pt x="49" y="214"/>
                  </a:cubicBezTo>
                  <a:lnTo>
                    <a:pt x="49" y="214"/>
                  </a:lnTo>
                  <a:cubicBezTo>
                    <a:pt x="50" y="217"/>
                    <a:pt x="51" y="220"/>
                    <a:pt x="53" y="223"/>
                  </a:cubicBezTo>
                  <a:lnTo>
                    <a:pt x="53" y="223"/>
                  </a:lnTo>
                  <a:cubicBezTo>
                    <a:pt x="52" y="220"/>
                    <a:pt x="52" y="218"/>
                    <a:pt x="51" y="216"/>
                  </a:cubicBezTo>
                  <a:lnTo>
                    <a:pt x="51" y="216"/>
                  </a:lnTo>
                  <a:cubicBezTo>
                    <a:pt x="52" y="218"/>
                    <a:pt x="53" y="219"/>
                    <a:pt x="53" y="220"/>
                  </a:cubicBezTo>
                  <a:lnTo>
                    <a:pt x="53" y="220"/>
                  </a:lnTo>
                  <a:cubicBezTo>
                    <a:pt x="54" y="222"/>
                    <a:pt x="54" y="224"/>
                    <a:pt x="54" y="225"/>
                  </a:cubicBezTo>
                  <a:lnTo>
                    <a:pt x="54" y="225"/>
                  </a:lnTo>
                  <a:cubicBezTo>
                    <a:pt x="54" y="224"/>
                    <a:pt x="53" y="224"/>
                    <a:pt x="53" y="223"/>
                  </a:cubicBezTo>
                  <a:lnTo>
                    <a:pt x="53" y="223"/>
                  </a:lnTo>
                  <a:cubicBezTo>
                    <a:pt x="54" y="225"/>
                    <a:pt x="54" y="228"/>
                    <a:pt x="55" y="231"/>
                  </a:cubicBezTo>
                  <a:lnTo>
                    <a:pt x="55" y="231"/>
                  </a:lnTo>
                  <a:cubicBezTo>
                    <a:pt x="58" y="255"/>
                    <a:pt x="56" y="280"/>
                    <a:pt x="56" y="304"/>
                  </a:cubicBezTo>
                  <a:cubicBezTo>
                    <a:pt x="52" y="347"/>
                    <a:pt x="60" y="391"/>
                    <a:pt x="69" y="432"/>
                  </a:cubicBezTo>
                  <a:cubicBezTo>
                    <a:pt x="83" y="503"/>
                    <a:pt x="114" y="567"/>
                    <a:pt x="143" y="632"/>
                  </a:cubicBezTo>
                  <a:lnTo>
                    <a:pt x="143" y="632"/>
                  </a:lnTo>
                  <a:cubicBezTo>
                    <a:pt x="142" y="630"/>
                    <a:pt x="142" y="628"/>
                    <a:pt x="141" y="627"/>
                  </a:cubicBezTo>
                  <a:lnTo>
                    <a:pt x="141" y="627"/>
                  </a:lnTo>
                  <a:cubicBezTo>
                    <a:pt x="154" y="656"/>
                    <a:pt x="164" y="685"/>
                    <a:pt x="172" y="712"/>
                  </a:cubicBezTo>
                  <a:cubicBezTo>
                    <a:pt x="183" y="743"/>
                    <a:pt x="203" y="774"/>
                    <a:pt x="234" y="792"/>
                  </a:cubicBezTo>
                  <a:cubicBezTo>
                    <a:pt x="253" y="804"/>
                    <a:pt x="277" y="810"/>
                    <a:pt x="300" y="810"/>
                  </a:cubicBezTo>
                  <a:cubicBezTo>
                    <a:pt x="313" y="810"/>
                    <a:pt x="326" y="808"/>
                    <a:pt x="338" y="805"/>
                  </a:cubicBezTo>
                  <a:cubicBezTo>
                    <a:pt x="404" y="784"/>
                    <a:pt x="452" y="712"/>
                    <a:pt x="431" y="639"/>
                  </a:cubicBezTo>
                  <a:cubicBezTo>
                    <a:pt x="414" y="585"/>
                    <a:pt x="391" y="531"/>
                    <a:pt x="369" y="478"/>
                  </a:cubicBezTo>
                  <a:lnTo>
                    <a:pt x="369" y="478"/>
                  </a:lnTo>
                  <a:cubicBezTo>
                    <a:pt x="369" y="479"/>
                    <a:pt x="369" y="479"/>
                    <a:pt x="369" y="480"/>
                  </a:cubicBezTo>
                  <a:cubicBezTo>
                    <a:pt x="352" y="440"/>
                    <a:pt x="336" y="399"/>
                    <a:pt x="327" y="358"/>
                  </a:cubicBezTo>
                  <a:lnTo>
                    <a:pt x="327" y="358"/>
                  </a:lnTo>
                  <a:cubicBezTo>
                    <a:pt x="322" y="318"/>
                    <a:pt x="327" y="281"/>
                    <a:pt x="323" y="241"/>
                  </a:cubicBezTo>
                  <a:cubicBezTo>
                    <a:pt x="321" y="179"/>
                    <a:pt x="309" y="119"/>
                    <a:pt x="276" y="68"/>
                  </a:cubicBezTo>
                  <a:cubicBezTo>
                    <a:pt x="257" y="39"/>
                    <a:pt x="228" y="16"/>
                    <a:pt x="195" y="5"/>
                  </a:cubicBezTo>
                  <a:cubicBezTo>
                    <a:pt x="185" y="2"/>
                    <a:pt x="173" y="0"/>
                    <a:pt x="1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7" name="Google Shape;2067;p61"/>
            <p:cNvSpPr/>
            <p:nvPr/>
          </p:nvSpPr>
          <p:spPr>
            <a:xfrm>
              <a:off x="2816713" y="1783420"/>
              <a:ext cx="20411" cy="30477"/>
            </a:xfrm>
            <a:custGeom>
              <a:avLst/>
              <a:gdLst/>
              <a:ahLst/>
              <a:cxnLst/>
              <a:rect l="l" t="t" r="r" b="b"/>
              <a:pathLst>
                <a:path w="505" h="754" extrusionOk="0">
                  <a:moveTo>
                    <a:pt x="356" y="1"/>
                  </a:moveTo>
                  <a:cubicBezTo>
                    <a:pt x="297" y="1"/>
                    <a:pt x="245" y="37"/>
                    <a:pt x="224" y="98"/>
                  </a:cubicBezTo>
                  <a:cubicBezTo>
                    <a:pt x="210" y="155"/>
                    <a:pt x="187" y="212"/>
                    <a:pt x="166" y="266"/>
                  </a:cubicBezTo>
                  <a:lnTo>
                    <a:pt x="166" y="266"/>
                  </a:lnTo>
                  <a:cubicBezTo>
                    <a:pt x="124" y="364"/>
                    <a:pt x="76" y="458"/>
                    <a:pt x="24" y="551"/>
                  </a:cubicBezTo>
                  <a:cubicBezTo>
                    <a:pt x="5" y="582"/>
                    <a:pt x="1" y="620"/>
                    <a:pt x="11" y="655"/>
                  </a:cubicBezTo>
                  <a:cubicBezTo>
                    <a:pt x="17" y="686"/>
                    <a:pt x="42" y="719"/>
                    <a:pt x="73" y="734"/>
                  </a:cubicBezTo>
                  <a:cubicBezTo>
                    <a:pt x="96" y="747"/>
                    <a:pt x="121" y="753"/>
                    <a:pt x="145" y="753"/>
                  </a:cubicBezTo>
                  <a:cubicBezTo>
                    <a:pt x="190" y="753"/>
                    <a:pt x="233" y="731"/>
                    <a:pt x="256" y="688"/>
                  </a:cubicBezTo>
                  <a:cubicBezTo>
                    <a:pt x="349" y="524"/>
                    <a:pt x="432" y="351"/>
                    <a:pt x="483" y="170"/>
                  </a:cubicBezTo>
                  <a:cubicBezTo>
                    <a:pt x="504" y="102"/>
                    <a:pt x="461" y="23"/>
                    <a:pt x="390" y="5"/>
                  </a:cubicBezTo>
                  <a:cubicBezTo>
                    <a:pt x="379" y="2"/>
                    <a:pt x="367" y="1"/>
                    <a:pt x="3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8" name="Google Shape;2068;p61"/>
            <p:cNvSpPr/>
            <p:nvPr/>
          </p:nvSpPr>
          <p:spPr>
            <a:xfrm>
              <a:off x="2839509" y="1715234"/>
              <a:ext cx="15520" cy="26718"/>
            </a:xfrm>
            <a:custGeom>
              <a:avLst/>
              <a:gdLst/>
              <a:ahLst/>
              <a:cxnLst/>
              <a:rect l="l" t="t" r="r" b="b"/>
              <a:pathLst>
                <a:path w="384" h="661" extrusionOk="0">
                  <a:moveTo>
                    <a:pt x="270" y="508"/>
                  </a:moveTo>
                  <a:cubicBezTo>
                    <a:pt x="270" y="511"/>
                    <a:pt x="270" y="513"/>
                    <a:pt x="269" y="516"/>
                  </a:cubicBezTo>
                  <a:cubicBezTo>
                    <a:pt x="270" y="513"/>
                    <a:pt x="270" y="511"/>
                    <a:pt x="270" y="508"/>
                  </a:cubicBezTo>
                  <a:close/>
                  <a:moveTo>
                    <a:pt x="246" y="0"/>
                  </a:moveTo>
                  <a:cubicBezTo>
                    <a:pt x="187" y="0"/>
                    <a:pt x="131" y="36"/>
                    <a:pt x="114" y="97"/>
                  </a:cubicBezTo>
                  <a:cubicBezTo>
                    <a:pt x="75" y="242"/>
                    <a:pt x="2" y="377"/>
                    <a:pt x="2" y="526"/>
                  </a:cubicBezTo>
                  <a:cubicBezTo>
                    <a:pt x="0" y="595"/>
                    <a:pt x="62" y="661"/>
                    <a:pt x="133" y="661"/>
                  </a:cubicBezTo>
                  <a:cubicBezTo>
                    <a:pt x="135" y="661"/>
                    <a:pt x="136" y="660"/>
                    <a:pt x="137" y="660"/>
                  </a:cubicBezTo>
                  <a:cubicBezTo>
                    <a:pt x="207" y="658"/>
                    <a:pt x="267" y="602"/>
                    <a:pt x="269" y="530"/>
                  </a:cubicBezTo>
                  <a:cubicBezTo>
                    <a:pt x="269" y="513"/>
                    <a:pt x="271" y="499"/>
                    <a:pt x="276" y="480"/>
                  </a:cubicBezTo>
                  <a:lnTo>
                    <a:pt x="276" y="480"/>
                  </a:lnTo>
                  <a:cubicBezTo>
                    <a:pt x="275" y="481"/>
                    <a:pt x="275" y="482"/>
                    <a:pt x="275" y="482"/>
                  </a:cubicBezTo>
                  <a:lnTo>
                    <a:pt x="275" y="482"/>
                  </a:lnTo>
                  <a:cubicBezTo>
                    <a:pt x="296" y="375"/>
                    <a:pt x="345" y="275"/>
                    <a:pt x="373" y="170"/>
                  </a:cubicBezTo>
                  <a:cubicBezTo>
                    <a:pt x="383" y="134"/>
                    <a:pt x="379" y="97"/>
                    <a:pt x="360" y="66"/>
                  </a:cubicBezTo>
                  <a:cubicBezTo>
                    <a:pt x="344" y="37"/>
                    <a:pt x="311" y="12"/>
                    <a:pt x="280" y="4"/>
                  </a:cubicBezTo>
                  <a:cubicBezTo>
                    <a:pt x="269" y="1"/>
                    <a:pt x="257" y="0"/>
                    <a:pt x="2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9" name="Google Shape;2069;p61"/>
            <p:cNvSpPr/>
            <p:nvPr/>
          </p:nvSpPr>
          <p:spPr>
            <a:xfrm>
              <a:off x="2882191" y="1746922"/>
              <a:ext cx="20775" cy="13904"/>
            </a:xfrm>
            <a:custGeom>
              <a:avLst/>
              <a:gdLst/>
              <a:ahLst/>
              <a:cxnLst/>
              <a:rect l="l" t="t" r="r" b="b"/>
              <a:pathLst>
                <a:path w="514" h="344" extrusionOk="0">
                  <a:moveTo>
                    <a:pt x="228" y="317"/>
                  </a:moveTo>
                  <a:lnTo>
                    <a:pt x="228" y="317"/>
                  </a:lnTo>
                  <a:cubicBezTo>
                    <a:pt x="221" y="320"/>
                    <a:pt x="214" y="323"/>
                    <a:pt x="207" y="326"/>
                  </a:cubicBezTo>
                  <a:cubicBezTo>
                    <a:pt x="214" y="323"/>
                    <a:pt x="221" y="320"/>
                    <a:pt x="228" y="317"/>
                  </a:cubicBezTo>
                  <a:close/>
                  <a:moveTo>
                    <a:pt x="374" y="1"/>
                  </a:moveTo>
                  <a:cubicBezTo>
                    <a:pt x="363" y="1"/>
                    <a:pt x="351" y="3"/>
                    <a:pt x="340" y="7"/>
                  </a:cubicBezTo>
                  <a:cubicBezTo>
                    <a:pt x="247" y="23"/>
                    <a:pt x="158" y="50"/>
                    <a:pt x="73" y="92"/>
                  </a:cubicBezTo>
                  <a:cubicBezTo>
                    <a:pt x="44" y="104"/>
                    <a:pt x="19" y="142"/>
                    <a:pt x="11" y="173"/>
                  </a:cubicBezTo>
                  <a:cubicBezTo>
                    <a:pt x="0" y="204"/>
                    <a:pt x="6" y="247"/>
                    <a:pt x="23" y="276"/>
                  </a:cubicBezTo>
                  <a:cubicBezTo>
                    <a:pt x="42" y="305"/>
                    <a:pt x="71" y="330"/>
                    <a:pt x="104" y="338"/>
                  </a:cubicBezTo>
                  <a:cubicBezTo>
                    <a:pt x="116" y="340"/>
                    <a:pt x="127" y="340"/>
                    <a:pt x="141" y="342"/>
                  </a:cubicBezTo>
                  <a:cubicBezTo>
                    <a:pt x="146" y="343"/>
                    <a:pt x="151" y="344"/>
                    <a:pt x="156" y="344"/>
                  </a:cubicBezTo>
                  <a:cubicBezTo>
                    <a:pt x="174" y="344"/>
                    <a:pt x="191" y="337"/>
                    <a:pt x="207" y="326"/>
                  </a:cubicBezTo>
                  <a:cubicBezTo>
                    <a:pt x="218" y="320"/>
                    <a:pt x="228" y="315"/>
                    <a:pt x="238" y="311"/>
                  </a:cubicBezTo>
                  <a:lnTo>
                    <a:pt x="238" y="311"/>
                  </a:lnTo>
                  <a:cubicBezTo>
                    <a:pt x="235" y="313"/>
                    <a:pt x="231" y="315"/>
                    <a:pt x="228" y="317"/>
                  </a:cubicBezTo>
                  <a:lnTo>
                    <a:pt x="228" y="317"/>
                  </a:lnTo>
                  <a:cubicBezTo>
                    <a:pt x="286" y="293"/>
                    <a:pt x="347" y="279"/>
                    <a:pt x="410" y="266"/>
                  </a:cubicBezTo>
                  <a:cubicBezTo>
                    <a:pt x="441" y="257"/>
                    <a:pt x="474" y="231"/>
                    <a:pt x="489" y="204"/>
                  </a:cubicBezTo>
                  <a:cubicBezTo>
                    <a:pt x="508" y="175"/>
                    <a:pt x="514" y="133"/>
                    <a:pt x="503" y="100"/>
                  </a:cubicBezTo>
                  <a:cubicBezTo>
                    <a:pt x="493" y="69"/>
                    <a:pt x="472" y="34"/>
                    <a:pt x="441" y="19"/>
                  </a:cubicBezTo>
                  <a:cubicBezTo>
                    <a:pt x="431" y="15"/>
                    <a:pt x="421" y="9"/>
                    <a:pt x="410" y="7"/>
                  </a:cubicBezTo>
                  <a:cubicBezTo>
                    <a:pt x="398" y="3"/>
                    <a:pt x="386" y="1"/>
                    <a:pt x="3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0" name="Google Shape;2070;p61"/>
            <p:cNvSpPr/>
            <p:nvPr/>
          </p:nvSpPr>
          <p:spPr>
            <a:xfrm>
              <a:off x="2955834" y="1766000"/>
              <a:ext cx="18471" cy="31245"/>
            </a:xfrm>
            <a:custGeom>
              <a:avLst/>
              <a:gdLst/>
              <a:ahLst/>
              <a:cxnLst/>
              <a:rect l="l" t="t" r="r" b="b"/>
              <a:pathLst>
                <a:path w="457" h="773" extrusionOk="0">
                  <a:moveTo>
                    <a:pt x="268" y="148"/>
                  </a:moveTo>
                  <a:cubicBezTo>
                    <a:pt x="268" y="150"/>
                    <a:pt x="268" y="153"/>
                    <a:pt x="269" y="155"/>
                  </a:cubicBezTo>
                  <a:lnTo>
                    <a:pt x="269" y="155"/>
                  </a:lnTo>
                  <a:cubicBezTo>
                    <a:pt x="268" y="153"/>
                    <a:pt x="268" y="150"/>
                    <a:pt x="268" y="148"/>
                  </a:cubicBezTo>
                  <a:close/>
                  <a:moveTo>
                    <a:pt x="173" y="647"/>
                  </a:moveTo>
                  <a:cubicBezTo>
                    <a:pt x="176" y="656"/>
                    <a:pt x="179" y="665"/>
                    <a:pt x="185" y="674"/>
                  </a:cubicBezTo>
                  <a:cubicBezTo>
                    <a:pt x="181" y="665"/>
                    <a:pt x="177" y="656"/>
                    <a:pt x="173" y="647"/>
                  </a:cubicBezTo>
                  <a:close/>
                  <a:moveTo>
                    <a:pt x="138" y="1"/>
                  </a:moveTo>
                  <a:cubicBezTo>
                    <a:pt x="137" y="1"/>
                    <a:pt x="136" y="1"/>
                    <a:pt x="135" y="1"/>
                  </a:cubicBezTo>
                  <a:cubicBezTo>
                    <a:pt x="63" y="3"/>
                    <a:pt x="0" y="61"/>
                    <a:pt x="0" y="135"/>
                  </a:cubicBezTo>
                  <a:cubicBezTo>
                    <a:pt x="0" y="320"/>
                    <a:pt x="101" y="482"/>
                    <a:pt x="173" y="647"/>
                  </a:cubicBezTo>
                  <a:lnTo>
                    <a:pt x="173" y="647"/>
                  </a:lnTo>
                  <a:cubicBezTo>
                    <a:pt x="173" y="646"/>
                    <a:pt x="173" y="644"/>
                    <a:pt x="172" y="643"/>
                  </a:cubicBezTo>
                  <a:lnTo>
                    <a:pt x="172" y="643"/>
                  </a:lnTo>
                  <a:cubicBezTo>
                    <a:pt x="176" y="653"/>
                    <a:pt x="183" y="663"/>
                    <a:pt x="185" y="674"/>
                  </a:cubicBezTo>
                  <a:cubicBezTo>
                    <a:pt x="197" y="707"/>
                    <a:pt x="214" y="736"/>
                    <a:pt x="247" y="755"/>
                  </a:cubicBezTo>
                  <a:cubicBezTo>
                    <a:pt x="266" y="766"/>
                    <a:pt x="291" y="772"/>
                    <a:pt x="315" y="772"/>
                  </a:cubicBezTo>
                  <a:cubicBezTo>
                    <a:pt x="327" y="772"/>
                    <a:pt x="339" y="770"/>
                    <a:pt x="350" y="767"/>
                  </a:cubicBezTo>
                  <a:cubicBezTo>
                    <a:pt x="381" y="757"/>
                    <a:pt x="415" y="736"/>
                    <a:pt x="431" y="705"/>
                  </a:cubicBezTo>
                  <a:cubicBezTo>
                    <a:pt x="446" y="676"/>
                    <a:pt x="456" y="634"/>
                    <a:pt x="444" y="601"/>
                  </a:cubicBezTo>
                  <a:cubicBezTo>
                    <a:pt x="408" y="507"/>
                    <a:pt x="360" y="420"/>
                    <a:pt x="321" y="329"/>
                  </a:cubicBezTo>
                  <a:lnTo>
                    <a:pt x="321" y="329"/>
                  </a:lnTo>
                  <a:cubicBezTo>
                    <a:pt x="321" y="330"/>
                    <a:pt x="321" y="331"/>
                    <a:pt x="321" y="332"/>
                  </a:cubicBezTo>
                  <a:cubicBezTo>
                    <a:pt x="317" y="323"/>
                    <a:pt x="314" y="313"/>
                    <a:pt x="310" y="303"/>
                  </a:cubicBezTo>
                  <a:lnTo>
                    <a:pt x="310" y="303"/>
                  </a:lnTo>
                  <a:cubicBezTo>
                    <a:pt x="313" y="312"/>
                    <a:pt x="317" y="320"/>
                    <a:pt x="321" y="329"/>
                  </a:cubicBezTo>
                  <a:lnTo>
                    <a:pt x="321" y="329"/>
                  </a:lnTo>
                  <a:cubicBezTo>
                    <a:pt x="318" y="320"/>
                    <a:pt x="313" y="311"/>
                    <a:pt x="310" y="303"/>
                  </a:cubicBezTo>
                  <a:lnTo>
                    <a:pt x="310" y="303"/>
                  </a:lnTo>
                  <a:cubicBezTo>
                    <a:pt x="310" y="303"/>
                    <a:pt x="310" y="303"/>
                    <a:pt x="310" y="303"/>
                  </a:cubicBezTo>
                  <a:lnTo>
                    <a:pt x="310" y="303"/>
                  </a:lnTo>
                  <a:cubicBezTo>
                    <a:pt x="310" y="303"/>
                    <a:pt x="310" y="303"/>
                    <a:pt x="310" y="303"/>
                  </a:cubicBezTo>
                  <a:lnTo>
                    <a:pt x="310" y="303"/>
                  </a:lnTo>
                  <a:cubicBezTo>
                    <a:pt x="310" y="303"/>
                    <a:pt x="310" y="303"/>
                    <a:pt x="310" y="303"/>
                  </a:cubicBezTo>
                  <a:lnTo>
                    <a:pt x="310" y="303"/>
                  </a:lnTo>
                  <a:cubicBezTo>
                    <a:pt x="292" y="257"/>
                    <a:pt x="278" y="211"/>
                    <a:pt x="270" y="165"/>
                  </a:cubicBezTo>
                  <a:lnTo>
                    <a:pt x="270" y="165"/>
                  </a:lnTo>
                  <a:cubicBezTo>
                    <a:pt x="270" y="154"/>
                    <a:pt x="270" y="144"/>
                    <a:pt x="270" y="135"/>
                  </a:cubicBezTo>
                  <a:cubicBezTo>
                    <a:pt x="270" y="66"/>
                    <a:pt x="209" y="1"/>
                    <a:pt x="1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1" name="Google Shape;2071;p61"/>
            <p:cNvSpPr/>
            <p:nvPr/>
          </p:nvSpPr>
          <p:spPr>
            <a:xfrm>
              <a:off x="2946295" y="1816806"/>
              <a:ext cx="23483" cy="10913"/>
            </a:xfrm>
            <a:custGeom>
              <a:avLst/>
              <a:gdLst/>
              <a:ahLst/>
              <a:cxnLst/>
              <a:rect l="l" t="t" r="r" b="b"/>
              <a:pathLst>
                <a:path w="581" h="270" extrusionOk="0">
                  <a:moveTo>
                    <a:pt x="139" y="1"/>
                  </a:moveTo>
                  <a:cubicBezTo>
                    <a:pt x="104" y="1"/>
                    <a:pt x="69" y="17"/>
                    <a:pt x="42" y="40"/>
                  </a:cubicBezTo>
                  <a:cubicBezTo>
                    <a:pt x="19" y="63"/>
                    <a:pt x="0" y="102"/>
                    <a:pt x="5" y="135"/>
                  </a:cubicBezTo>
                  <a:cubicBezTo>
                    <a:pt x="7" y="208"/>
                    <a:pt x="63" y="270"/>
                    <a:pt x="139" y="270"/>
                  </a:cubicBezTo>
                  <a:lnTo>
                    <a:pt x="444" y="270"/>
                  </a:lnTo>
                  <a:cubicBezTo>
                    <a:pt x="477" y="270"/>
                    <a:pt x="514" y="255"/>
                    <a:pt x="539" y="233"/>
                  </a:cubicBezTo>
                  <a:cubicBezTo>
                    <a:pt x="564" y="208"/>
                    <a:pt x="580" y="171"/>
                    <a:pt x="578" y="135"/>
                  </a:cubicBezTo>
                  <a:cubicBezTo>
                    <a:pt x="576" y="63"/>
                    <a:pt x="518" y="1"/>
                    <a:pt x="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2" name="Google Shape;2072;p61"/>
            <p:cNvSpPr/>
            <p:nvPr/>
          </p:nvSpPr>
          <p:spPr>
            <a:xfrm>
              <a:off x="2989058" y="1762402"/>
              <a:ext cx="27403" cy="13056"/>
            </a:xfrm>
            <a:custGeom>
              <a:avLst/>
              <a:gdLst/>
              <a:ahLst/>
              <a:cxnLst/>
              <a:rect l="l" t="t" r="r" b="b"/>
              <a:pathLst>
                <a:path w="678" h="323" extrusionOk="0">
                  <a:moveTo>
                    <a:pt x="493" y="7"/>
                  </a:moveTo>
                  <a:lnTo>
                    <a:pt x="493" y="7"/>
                  </a:lnTo>
                  <a:cubicBezTo>
                    <a:pt x="487" y="8"/>
                    <a:pt x="481" y="11"/>
                    <a:pt x="475" y="14"/>
                  </a:cubicBezTo>
                  <a:lnTo>
                    <a:pt x="475" y="14"/>
                  </a:lnTo>
                  <a:cubicBezTo>
                    <a:pt x="481" y="12"/>
                    <a:pt x="487" y="9"/>
                    <a:pt x="493" y="7"/>
                  </a:cubicBezTo>
                  <a:close/>
                  <a:moveTo>
                    <a:pt x="367" y="36"/>
                  </a:moveTo>
                  <a:lnTo>
                    <a:pt x="367" y="36"/>
                  </a:lnTo>
                  <a:cubicBezTo>
                    <a:pt x="364" y="36"/>
                    <a:pt x="361" y="37"/>
                    <a:pt x="358" y="37"/>
                  </a:cubicBezTo>
                  <a:lnTo>
                    <a:pt x="358" y="37"/>
                  </a:lnTo>
                  <a:cubicBezTo>
                    <a:pt x="361" y="37"/>
                    <a:pt x="364" y="37"/>
                    <a:pt x="367" y="36"/>
                  </a:cubicBezTo>
                  <a:close/>
                  <a:moveTo>
                    <a:pt x="358" y="37"/>
                  </a:moveTo>
                  <a:cubicBezTo>
                    <a:pt x="349" y="38"/>
                    <a:pt x="339" y="39"/>
                    <a:pt x="330" y="40"/>
                  </a:cubicBezTo>
                  <a:cubicBezTo>
                    <a:pt x="334" y="40"/>
                    <a:pt x="339" y="39"/>
                    <a:pt x="344" y="39"/>
                  </a:cubicBezTo>
                  <a:lnTo>
                    <a:pt x="344" y="39"/>
                  </a:lnTo>
                  <a:cubicBezTo>
                    <a:pt x="349" y="38"/>
                    <a:pt x="353" y="38"/>
                    <a:pt x="358" y="37"/>
                  </a:cubicBezTo>
                  <a:close/>
                  <a:moveTo>
                    <a:pt x="538" y="1"/>
                  </a:moveTo>
                  <a:cubicBezTo>
                    <a:pt x="515" y="1"/>
                    <a:pt x="493" y="6"/>
                    <a:pt x="471" y="17"/>
                  </a:cubicBezTo>
                  <a:cubicBezTo>
                    <a:pt x="469" y="19"/>
                    <a:pt x="464" y="19"/>
                    <a:pt x="462" y="19"/>
                  </a:cubicBezTo>
                  <a:cubicBezTo>
                    <a:pt x="466" y="18"/>
                    <a:pt x="471" y="16"/>
                    <a:pt x="475" y="14"/>
                  </a:cubicBezTo>
                  <a:lnTo>
                    <a:pt x="475" y="14"/>
                  </a:lnTo>
                  <a:cubicBezTo>
                    <a:pt x="433" y="28"/>
                    <a:pt x="388" y="35"/>
                    <a:pt x="344" y="39"/>
                  </a:cubicBezTo>
                  <a:lnTo>
                    <a:pt x="344" y="39"/>
                  </a:lnTo>
                  <a:cubicBezTo>
                    <a:pt x="285" y="46"/>
                    <a:pt x="226" y="51"/>
                    <a:pt x="168" y="51"/>
                  </a:cubicBezTo>
                  <a:cubicBezTo>
                    <a:pt x="159" y="51"/>
                    <a:pt x="149" y="51"/>
                    <a:pt x="139" y="51"/>
                  </a:cubicBezTo>
                  <a:cubicBezTo>
                    <a:pt x="138" y="50"/>
                    <a:pt x="137" y="50"/>
                    <a:pt x="136" y="50"/>
                  </a:cubicBezTo>
                  <a:cubicBezTo>
                    <a:pt x="67" y="50"/>
                    <a:pt x="1" y="116"/>
                    <a:pt x="5" y="185"/>
                  </a:cubicBezTo>
                  <a:cubicBezTo>
                    <a:pt x="9" y="264"/>
                    <a:pt x="67" y="320"/>
                    <a:pt x="141" y="322"/>
                  </a:cubicBezTo>
                  <a:cubicBezTo>
                    <a:pt x="154" y="323"/>
                    <a:pt x="166" y="323"/>
                    <a:pt x="179" y="323"/>
                  </a:cubicBezTo>
                  <a:cubicBezTo>
                    <a:pt x="235" y="323"/>
                    <a:pt x="291" y="316"/>
                    <a:pt x="346" y="309"/>
                  </a:cubicBezTo>
                  <a:cubicBezTo>
                    <a:pt x="433" y="299"/>
                    <a:pt x="524" y="289"/>
                    <a:pt x="605" y="249"/>
                  </a:cubicBezTo>
                  <a:cubicBezTo>
                    <a:pt x="634" y="237"/>
                    <a:pt x="659" y="198"/>
                    <a:pt x="667" y="171"/>
                  </a:cubicBezTo>
                  <a:cubicBezTo>
                    <a:pt x="678" y="140"/>
                    <a:pt x="671" y="94"/>
                    <a:pt x="655" y="67"/>
                  </a:cubicBezTo>
                  <a:cubicBezTo>
                    <a:pt x="636" y="38"/>
                    <a:pt x="607" y="11"/>
                    <a:pt x="574" y="5"/>
                  </a:cubicBezTo>
                  <a:cubicBezTo>
                    <a:pt x="562" y="2"/>
                    <a:pt x="550" y="1"/>
                    <a:pt x="5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3" name="Google Shape;2073;p61"/>
            <p:cNvSpPr/>
            <p:nvPr/>
          </p:nvSpPr>
          <p:spPr>
            <a:xfrm>
              <a:off x="2813884" y="1654686"/>
              <a:ext cx="22230" cy="23322"/>
            </a:xfrm>
            <a:custGeom>
              <a:avLst/>
              <a:gdLst/>
              <a:ahLst/>
              <a:cxnLst/>
              <a:rect l="l" t="t" r="r" b="b"/>
              <a:pathLst>
                <a:path w="550" h="577" extrusionOk="0">
                  <a:moveTo>
                    <a:pt x="478" y="329"/>
                  </a:moveTo>
                  <a:cubicBezTo>
                    <a:pt x="484" y="333"/>
                    <a:pt x="490" y="337"/>
                    <a:pt x="495" y="342"/>
                  </a:cubicBezTo>
                  <a:cubicBezTo>
                    <a:pt x="489" y="338"/>
                    <a:pt x="484" y="333"/>
                    <a:pt x="478" y="329"/>
                  </a:cubicBezTo>
                  <a:close/>
                  <a:moveTo>
                    <a:pt x="137" y="1"/>
                  </a:moveTo>
                  <a:cubicBezTo>
                    <a:pt x="104" y="1"/>
                    <a:pt x="65" y="15"/>
                    <a:pt x="42" y="40"/>
                  </a:cubicBezTo>
                  <a:cubicBezTo>
                    <a:pt x="19" y="65"/>
                    <a:pt x="0" y="98"/>
                    <a:pt x="3" y="135"/>
                  </a:cubicBezTo>
                  <a:cubicBezTo>
                    <a:pt x="5" y="148"/>
                    <a:pt x="5" y="158"/>
                    <a:pt x="9" y="171"/>
                  </a:cubicBezTo>
                  <a:cubicBezTo>
                    <a:pt x="15" y="195"/>
                    <a:pt x="29" y="216"/>
                    <a:pt x="44" y="231"/>
                  </a:cubicBezTo>
                  <a:cubicBezTo>
                    <a:pt x="60" y="250"/>
                    <a:pt x="74" y="270"/>
                    <a:pt x="91" y="288"/>
                  </a:cubicBezTo>
                  <a:lnTo>
                    <a:pt x="91" y="288"/>
                  </a:lnTo>
                  <a:cubicBezTo>
                    <a:pt x="126" y="335"/>
                    <a:pt x="160" y="379"/>
                    <a:pt x="197" y="425"/>
                  </a:cubicBezTo>
                  <a:cubicBezTo>
                    <a:pt x="241" y="477"/>
                    <a:pt x="288" y="521"/>
                    <a:pt x="342" y="560"/>
                  </a:cubicBezTo>
                  <a:cubicBezTo>
                    <a:pt x="358" y="572"/>
                    <a:pt x="383" y="577"/>
                    <a:pt x="407" y="577"/>
                  </a:cubicBezTo>
                  <a:cubicBezTo>
                    <a:pt x="421" y="577"/>
                    <a:pt x="434" y="575"/>
                    <a:pt x="446" y="572"/>
                  </a:cubicBezTo>
                  <a:cubicBezTo>
                    <a:pt x="477" y="564"/>
                    <a:pt x="510" y="541"/>
                    <a:pt x="526" y="510"/>
                  </a:cubicBezTo>
                  <a:cubicBezTo>
                    <a:pt x="541" y="479"/>
                    <a:pt x="549" y="444"/>
                    <a:pt x="539" y="407"/>
                  </a:cubicBezTo>
                  <a:cubicBezTo>
                    <a:pt x="533" y="396"/>
                    <a:pt x="528" y="386"/>
                    <a:pt x="526" y="376"/>
                  </a:cubicBezTo>
                  <a:cubicBezTo>
                    <a:pt x="512" y="355"/>
                    <a:pt x="497" y="340"/>
                    <a:pt x="477" y="326"/>
                  </a:cubicBezTo>
                  <a:cubicBezTo>
                    <a:pt x="475" y="324"/>
                    <a:pt x="472" y="322"/>
                    <a:pt x="470" y="322"/>
                  </a:cubicBezTo>
                  <a:lnTo>
                    <a:pt x="470" y="322"/>
                  </a:lnTo>
                  <a:cubicBezTo>
                    <a:pt x="415" y="276"/>
                    <a:pt x="371" y="220"/>
                    <a:pt x="328" y="164"/>
                  </a:cubicBezTo>
                  <a:lnTo>
                    <a:pt x="328" y="164"/>
                  </a:lnTo>
                  <a:cubicBezTo>
                    <a:pt x="336" y="175"/>
                    <a:pt x="342" y="181"/>
                    <a:pt x="350" y="189"/>
                  </a:cubicBezTo>
                  <a:cubicBezTo>
                    <a:pt x="311" y="139"/>
                    <a:pt x="274" y="88"/>
                    <a:pt x="232" y="40"/>
                  </a:cubicBezTo>
                  <a:cubicBezTo>
                    <a:pt x="212" y="13"/>
                    <a:pt x="170" y="1"/>
                    <a:pt x="1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4" name="Google Shape;2074;p61"/>
            <p:cNvSpPr/>
            <p:nvPr/>
          </p:nvSpPr>
          <p:spPr>
            <a:xfrm>
              <a:off x="2685474" y="1710747"/>
              <a:ext cx="12206" cy="32700"/>
            </a:xfrm>
            <a:custGeom>
              <a:avLst/>
              <a:gdLst/>
              <a:ahLst/>
              <a:cxnLst/>
              <a:rect l="l" t="t" r="r" b="b"/>
              <a:pathLst>
                <a:path w="302" h="809" extrusionOk="0">
                  <a:moveTo>
                    <a:pt x="173" y="1"/>
                  </a:moveTo>
                  <a:cubicBezTo>
                    <a:pt x="171" y="1"/>
                    <a:pt x="169" y="1"/>
                    <a:pt x="167" y="1"/>
                  </a:cubicBezTo>
                  <a:cubicBezTo>
                    <a:pt x="94" y="3"/>
                    <a:pt x="32" y="61"/>
                    <a:pt x="32" y="136"/>
                  </a:cubicBezTo>
                  <a:cubicBezTo>
                    <a:pt x="32" y="316"/>
                    <a:pt x="1" y="496"/>
                    <a:pt x="13" y="674"/>
                  </a:cubicBezTo>
                  <a:cubicBezTo>
                    <a:pt x="17" y="709"/>
                    <a:pt x="28" y="740"/>
                    <a:pt x="53" y="769"/>
                  </a:cubicBezTo>
                  <a:cubicBezTo>
                    <a:pt x="74" y="791"/>
                    <a:pt x="111" y="809"/>
                    <a:pt x="143" y="809"/>
                  </a:cubicBezTo>
                  <a:cubicBezTo>
                    <a:pt x="145" y="809"/>
                    <a:pt x="146" y="809"/>
                    <a:pt x="148" y="809"/>
                  </a:cubicBezTo>
                  <a:cubicBezTo>
                    <a:pt x="183" y="807"/>
                    <a:pt x="218" y="796"/>
                    <a:pt x="245" y="769"/>
                  </a:cubicBezTo>
                  <a:cubicBezTo>
                    <a:pt x="268" y="745"/>
                    <a:pt x="287" y="709"/>
                    <a:pt x="283" y="674"/>
                  </a:cubicBezTo>
                  <a:cubicBezTo>
                    <a:pt x="270" y="492"/>
                    <a:pt x="301" y="314"/>
                    <a:pt x="301" y="136"/>
                  </a:cubicBezTo>
                  <a:cubicBezTo>
                    <a:pt x="301" y="67"/>
                    <a:pt x="243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5" name="Google Shape;2075;p61"/>
            <p:cNvSpPr/>
            <p:nvPr/>
          </p:nvSpPr>
          <p:spPr>
            <a:xfrm>
              <a:off x="2645419" y="1681807"/>
              <a:ext cx="26312" cy="31204"/>
            </a:xfrm>
            <a:custGeom>
              <a:avLst/>
              <a:gdLst/>
              <a:ahLst/>
              <a:cxnLst/>
              <a:rect l="l" t="t" r="r" b="b"/>
              <a:pathLst>
                <a:path w="651" h="772" extrusionOk="0">
                  <a:moveTo>
                    <a:pt x="79" y="239"/>
                  </a:moveTo>
                  <a:lnTo>
                    <a:pt x="79" y="239"/>
                  </a:lnTo>
                  <a:cubicBezTo>
                    <a:pt x="87" y="245"/>
                    <a:pt x="95" y="252"/>
                    <a:pt x="103" y="259"/>
                  </a:cubicBezTo>
                  <a:lnTo>
                    <a:pt x="103" y="259"/>
                  </a:lnTo>
                  <a:cubicBezTo>
                    <a:pt x="93" y="251"/>
                    <a:pt x="87" y="245"/>
                    <a:pt x="79" y="239"/>
                  </a:cubicBezTo>
                  <a:close/>
                  <a:moveTo>
                    <a:pt x="158" y="0"/>
                  </a:moveTo>
                  <a:cubicBezTo>
                    <a:pt x="110" y="0"/>
                    <a:pt x="62" y="24"/>
                    <a:pt x="39" y="67"/>
                  </a:cubicBezTo>
                  <a:cubicBezTo>
                    <a:pt x="0" y="129"/>
                    <a:pt x="21" y="208"/>
                    <a:pt x="83" y="245"/>
                  </a:cubicBezTo>
                  <a:cubicBezTo>
                    <a:pt x="91" y="251"/>
                    <a:pt x="97" y="255"/>
                    <a:pt x="103" y="259"/>
                  </a:cubicBezTo>
                  <a:lnTo>
                    <a:pt x="103" y="259"/>
                  </a:lnTo>
                  <a:cubicBezTo>
                    <a:pt x="126" y="280"/>
                    <a:pt x="145" y="303"/>
                    <a:pt x="164" y="328"/>
                  </a:cubicBezTo>
                  <a:cubicBezTo>
                    <a:pt x="155" y="317"/>
                    <a:pt x="151" y="311"/>
                    <a:pt x="143" y="303"/>
                  </a:cubicBezTo>
                  <a:lnTo>
                    <a:pt x="143" y="303"/>
                  </a:lnTo>
                  <a:cubicBezTo>
                    <a:pt x="238" y="427"/>
                    <a:pt x="304" y="566"/>
                    <a:pt x="381" y="705"/>
                  </a:cubicBezTo>
                  <a:cubicBezTo>
                    <a:pt x="403" y="746"/>
                    <a:pt x="452" y="771"/>
                    <a:pt x="499" y="771"/>
                  </a:cubicBezTo>
                  <a:cubicBezTo>
                    <a:pt x="522" y="771"/>
                    <a:pt x="546" y="765"/>
                    <a:pt x="565" y="752"/>
                  </a:cubicBezTo>
                  <a:cubicBezTo>
                    <a:pt x="627" y="711"/>
                    <a:pt x="650" y="636"/>
                    <a:pt x="615" y="570"/>
                  </a:cubicBezTo>
                  <a:cubicBezTo>
                    <a:pt x="526" y="415"/>
                    <a:pt x="451" y="253"/>
                    <a:pt x="335" y="117"/>
                  </a:cubicBezTo>
                  <a:cubicBezTo>
                    <a:pt x="304" y="79"/>
                    <a:pt x="265" y="44"/>
                    <a:pt x="224" y="17"/>
                  </a:cubicBezTo>
                  <a:cubicBezTo>
                    <a:pt x="204" y="6"/>
                    <a:pt x="181" y="0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6" name="Google Shape;2076;p61"/>
            <p:cNvSpPr/>
            <p:nvPr/>
          </p:nvSpPr>
          <p:spPr>
            <a:xfrm>
              <a:off x="2622784" y="1715719"/>
              <a:ext cx="31445" cy="13177"/>
            </a:xfrm>
            <a:custGeom>
              <a:avLst/>
              <a:gdLst/>
              <a:ahLst/>
              <a:cxnLst/>
              <a:rect l="l" t="t" r="r" b="b"/>
              <a:pathLst>
                <a:path w="778" h="326" extrusionOk="0">
                  <a:moveTo>
                    <a:pt x="218" y="53"/>
                  </a:moveTo>
                  <a:cubicBezTo>
                    <a:pt x="216" y="54"/>
                    <a:pt x="214" y="54"/>
                    <a:pt x="212" y="54"/>
                  </a:cubicBezTo>
                  <a:cubicBezTo>
                    <a:pt x="214" y="54"/>
                    <a:pt x="216" y="54"/>
                    <a:pt x="218" y="53"/>
                  </a:cubicBezTo>
                  <a:close/>
                  <a:moveTo>
                    <a:pt x="517" y="274"/>
                  </a:moveTo>
                  <a:cubicBezTo>
                    <a:pt x="515" y="274"/>
                    <a:pt x="513" y="274"/>
                    <a:pt x="511" y="274"/>
                  </a:cubicBezTo>
                  <a:lnTo>
                    <a:pt x="511" y="274"/>
                  </a:lnTo>
                  <a:cubicBezTo>
                    <a:pt x="513" y="274"/>
                    <a:pt x="515" y="274"/>
                    <a:pt x="517" y="274"/>
                  </a:cubicBezTo>
                  <a:close/>
                  <a:moveTo>
                    <a:pt x="594" y="1"/>
                  </a:moveTo>
                  <a:cubicBezTo>
                    <a:pt x="475" y="1"/>
                    <a:pt x="358" y="30"/>
                    <a:pt x="242" y="49"/>
                  </a:cubicBezTo>
                  <a:lnTo>
                    <a:pt x="242" y="49"/>
                  </a:lnTo>
                  <a:cubicBezTo>
                    <a:pt x="244" y="49"/>
                    <a:pt x="246" y="49"/>
                    <a:pt x="247" y="48"/>
                  </a:cubicBezTo>
                  <a:lnTo>
                    <a:pt x="247" y="48"/>
                  </a:lnTo>
                  <a:cubicBezTo>
                    <a:pt x="212" y="54"/>
                    <a:pt x="175" y="56"/>
                    <a:pt x="140" y="56"/>
                  </a:cubicBezTo>
                  <a:cubicBezTo>
                    <a:pt x="104" y="56"/>
                    <a:pt x="69" y="73"/>
                    <a:pt x="42" y="96"/>
                  </a:cubicBezTo>
                  <a:cubicBezTo>
                    <a:pt x="20" y="118"/>
                    <a:pt x="1" y="158"/>
                    <a:pt x="5" y="191"/>
                  </a:cubicBezTo>
                  <a:cubicBezTo>
                    <a:pt x="7" y="263"/>
                    <a:pt x="61" y="325"/>
                    <a:pt x="136" y="325"/>
                  </a:cubicBezTo>
                  <a:cubicBezTo>
                    <a:pt x="256" y="324"/>
                    <a:pt x="371" y="297"/>
                    <a:pt x="487" y="278"/>
                  </a:cubicBezTo>
                  <a:lnTo>
                    <a:pt x="487" y="278"/>
                  </a:lnTo>
                  <a:cubicBezTo>
                    <a:pt x="485" y="279"/>
                    <a:pt x="483" y="279"/>
                    <a:pt x="481" y="280"/>
                  </a:cubicBezTo>
                  <a:cubicBezTo>
                    <a:pt x="522" y="274"/>
                    <a:pt x="562" y="271"/>
                    <a:pt x="603" y="271"/>
                  </a:cubicBezTo>
                  <a:cubicBezTo>
                    <a:pt x="615" y="271"/>
                    <a:pt x="628" y="271"/>
                    <a:pt x="641" y="272"/>
                  </a:cubicBezTo>
                  <a:cubicBezTo>
                    <a:pt x="642" y="272"/>
                    <a:pt x="644" y="272"/>
                    <a:pt x="646" y="272"/>
                  </a:cubicBezTo>
                  <a:cubicBezTo>
                    <a:pt x="678" y="272"/>
                    <a:pt x="714" y="254"/>
                    <a:pt x="736" y="232"/>
                  </a:cubicBezTo>
                  <a:cubicBezTo>
                    <a:pt x="759" y="209"/>
                    <a:pt x="777" y="170"/>
                    <a:pt x="775" y="137"/>
                  </a:cubicBezTo>
                  <a:cubicBezTo>
                    <a:pt x="773" y="104"/>
                    <a:pt x="763" y="67"/>
                    <a:pt x="736" y="42"/>
                  </a:cubicBezTo>
                  <a:cubicBezTo>
                    <a:pt x="711" y="15"/>
                    <a:pt x="680" y="4"/>
                    <a:pt x="641" y="2"/>
                  </a:cubicBezTo>
                  <a:cubicBezTo>
                    <a:pt x="625" y="1"/>
                    <a:pt x="609" y="1"/>
                    <a:pt x="5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7" name="Google Shape;2077;p61"/>
            <p:cNvSpPr/>
            <p:nvPr/>
          </p:nvSpPr>
          <p:spPr>
            <a:xfrm>
              <a:off x="2638709" y="1745022"/>
              <a:ext cx="25059" cy="18876"/>
            </a:xfrm>
            <a:custGeom>
              <a:avLst/>
              <a:gdLst/>
              <a:ahLst/>
              <a:cxnLst/>
              <a:rect l="l" t="t" r="r" b="b"/>
              <a:pathLst>
                <a:path w="620" h="467" extrusionOk="0">
                  <a:moveTo>
                    <a:pt x="371" y="62"/>
                  </a:moveTo>
                  <a:lnTo>
                    <a:pt x="371" y="62"/>
                  </a:lnTo>
                  <a:cubicBezTo>
                    <a:pt x="366" y="69"/>
                    <a:pt x="360" y="75"/>
                    <a:pt x="354" y="82"/>
                  </a:cubicBezTo>
                  <a:lnTo>
                    <a:pt x="354" y="82"/>
                  </a:lnTo>
                  <a:cubicBezTo>
                    <a:pt x="360" y="74"/>
                    <a:pt x="364" y="67"/>
                    <a:pt x="371" y="62"/>
                  </a:cubicBezTo>
                  <a:close/>
                  <a:moveTo>
                    <a:pt x="222" y="178"/>
                  </a:moveTo>
                  <a:lnTo>
                    <a:pt x="222" y="178"/>
                  </a:lnTo>
                  <a:cubicBezTo>
                    <a:pt x="216" y="181"/>
                    <a:pt x="209" y="183"/>
                    <a:pt x="202" y="185"/>
                  </a:cubicBezTo>
                  <a:lnTo>
                    <a:pt x="202" y="185"/>
                  </a:lnTo>
                  <a:cubicBezTo>
                    <a:pt x="209" y="182"/>
                    <a:pt x="215" y="179"/>
                    <a:pt x="222" y="178"/>
                  </a:cubicBezTo>
                  <a:close/>
                  <a:moveTo>
                    <a:pt x="172" y="197"/>
                  </a:moveTo>
                  <a:cubicBezTo>
                    <a:pt x="168" y="198"/>
                    <a:pt x="164" y="198"/>
                    <a:pt x="160" y="198"/>
                  </a:cubicBezTo>
                  <a:lnTo>
                    <a:pt x="160" y="198"/>
                  </a:lnTo>
                  <a:cubicBezTo>
                    <a:pt x="164" y="198"/>
                    <a:pt x="168" y="198"/>
                    <a:pt x="172" y="197"/>
                  </a:cubicBezTo>
                  <a:close/>
                  <a:moveTo>
                    <a:pt x="151" y="199"/>
                  </a:moveTo>
                  <a:cubicBezTo>
                    <a:pt x="146" y="200"/>
                    <a:pt x="140" y="201"/>
                    <a:pt x="135" y="201"/>
                  </a:cubicBezTo>
                  <a:cubicBezTo>
                    <a:pt x="141" y="200"/>
                    <a:pt x="146" y="200"/>
                    <a:pt x="151" y="199"/>
                  </a:cubicBezTo>
                  <a:close/>
                  <a:moveTo>
                    <a:pt x="480" y="0"/>
                  </a:moveTo>
                  <a:cubicBezTo>
                    <a:pt x="434" y="0"/>
                    <a:pt x="388" y="22"/>
                    <a:pt x="363" y="66"/>
                  </a:cubicBezTo>
                  <a:cubicBezTo>
                    <a:pt x="359" y="74"/>
                    <a:pt x="354" y="80"/>
                    <a:pt x="351" y="85"/>
                  </a:cubicBezTo>
                  <a:lnTo>
                    <a:pt x="351" y="85"/>
                  </a:lnTo>
                  <a:cubicBezTo>
                    <a:pt x="340" y="96"/>
                    <a:pt x="329" y="107"/>
                    <a:pt x="318" y="117"/>
                  </a:cubicBezTo>
                  <a:lnTo>
                    <a:pt x="318" y="117"/>
                  </a:lnTo>
                  <a:cubicBezTo>
                    <a:pt x="280" y="144"/>
                    <a:pt x="241" y="167"/>
                    <a:pt x="201" y="186"/>
                  </a:cubicBezTo>
                  <a:lnTo>
                    <a:pt x="201" y="186"/>
                  </a:lnTo>
                  <a:cubicBezTo>
                    <a:pt x="186" y="191"/>
                    <a:pt x="170" y="196"/>
                    <a:pt x="154" y="199"/>
                  </a:cubicBezTo>
                  <a:lnTo>
                    <a:pt x="154" y="199"/>
                  </a:lnTo>
                  <a:cubicBezTo>
                    <a:pt x="149" y="199"/>
                    <a:pt x="144" y="199"/>
                    <a:pt x="139" y="199"/>
                  </a:cubicBezTo>
                  <a:cubicBezTo>
                    <a:pt x="138" y="199"/>
                    <a:pt x="137" y="199"/>
                    <a:pt x="136" y="199"/>
                  </a:cubicBezTo>
                  <a:cubicBezTo>
                    <a:pt x="67" y="199"/>
                    <a:pt x="0" y="264"/>
                    <a:pt x="5" y="333"/>
                  </a:cubicBezTo>
                  <a:cubicBezTo>
                    <a:pt x="9" y="406"/>
                    <a:pt x="62" y="462"/>
                    <a:pt x="139" y="466"/>
                  </a:cubicBezTo>
                  <a:cubicBezTo>
                    <a:pt x="143" y="466"/>
                    <a:pt x="147" y="466"/>
                    <a:pt x="152" y="466"/>
                  </a:cubicBezTo>
                  <a:cubicBezTo>
                    <a:pt x="241" y="466"/>
                    <a:pt x="333" y="424"/>
                    <a:pt x="408" y="377"/>
                  </a:cubicBezTo>
                  <a:cubicBezTo>
                    <a:pt x="477" y="333"/>
                    <a:pt x="555" y="273"/>
                    <a:pt x="597" y="201"/>
                  </a:cubicBezTo>
                  <a:cubicBezTo>
                    <a:pt x="615" y="170"/>
                    <a:pt x="620" y="133"/>
                    <a:pt x="609" y="97"/>
                  </a:cubicBezTo>
                  <a:cubicBezTo>
                    <a:pt x="601" y="66"/>
                    <a:pt x="578" y="33"/>
                    <a:pt x="547" y="17"/>
                  </a:cubicBezTo>
                  <a:cubicBezTo>
                    <a:pt x="526" y="6"/>
                    <a:pt x="503" y="0"/>
                    <a:pt x="4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8" name="Google Shape;2078;p61"/>
            <p:cNvSpPr/>
            <p:nvPr/>
          </p:nvSpPr>
          <p:spPr>
            <a:xfrm>
              <a:off x="2677390" y="1759331"/>
              <a:ext cx="18835" cy="20372"/>
            </a:xfrm>
            <a:custGeom>
              <a:avLst/>
              <a:gdLst/>
              <a:ahLst/>
              <a:cxnLst/>
              <a:rect l="l" t="t" r="r" b="b"/>
              <a:pathLst>
                <a:path w="466" h="504" extrusionOk="0">
                  <a:moveTo>
                    <a:pt x="106" y="199"/>
                  </a:moveTo>
                  <a:cubicBezTo>
                    <a:pt x="101" y="204"/>
                    <a:pt x="97" y="209"/>
                    <a:pt x="93" y="214"/>
                  </a:cubicBezTo>
                  <a:lnTo>
                    <a:pt x="93" y="214"/>
                  </a:lnTo>
                  <a:cubicBezTo>
                    <a:pt x="98" y="209"/>
                    <a:pt x="102" y="204"/>
                    <a:pt x="106" y="199"/>
                  </a:cubicBezTo>
                  <a:close/>
                  <a:moveTo>
                    <a:pt x="337" y="0"/>
                  </a:moveTo>
                  <a:cubicBezTo>
                    <a:pt x="335" y="0"/>
                    <a:pt x="333" y="0"/>
                    <a:pt x="331" y="0"/>
                  </a:cubicBezTo>
                  <a:cubicBezTo>
                    <a:pt x="294" y="2"/>
                    <a:pt x="263" y="15"/>
                    <a:pt x="234" y="40"/>
                  </a:cubicBezTo>
                  <a:cubicBezTo>
                    <a:pt x="176" y="93"/>
                    <a:pt x="135" y="164"/>
                    <a:pt x="85" y="226"/>
                  </a:cubicBezTo>
                  <a:cubicBezTo>
                    <a:pt x="88" y="222"/>
                    <a:pt x="91" y="218"/>
                    <a:pt x="93" y="214"/>
                  </a:cubicBezTo>
                  <a:lnTo>
                    <a:pt x="93" y="214"/>
                  </a:lnTo>
                  <a:cubicBezTo>
                    <a:pt x="76" y="235"/>
                    <a:pt x="57" y="255"/>
                    <a:pt x="37" y="274"/>
                  </a:cubicBezTo>
                  <a:cubicBezTo>
                    <a:pt x="15" y="298"/>
                    <a:pt x="0" y="336"/>
                    <a:pt x="0" y="371"/>
                  </a:cubicBezTo>
                  <a:cubicBezTo>
                    <a:pt x="0" y="404"/>
                    <a:pt x="15" y="443"/>
                    <a:pt x="37" y="466"/>
                  </a:cubicBezTo>
                  <a:cubicBezTo>
                    <a:pt x="62" y="487"/>
                    <a:pt x="91" y="504"/>
                    <a:pt x="124" y="504"/>
                  </a:cubicBezTo>
                  <a:cubicBezTo>
                    <a:pt x="128" y="504"/>
                    <a:pt x="131" y="504"/>
                    <a:pt x="135" y="503"/>
                  </a:cubicBezTo>
                  <a:cubicBezTo>
                    <a:pt x="170" y="501"/>
                    <a:pt x="201" y="491"/>
                    <a:pt x="230" y="466"/>
                  </a:cubicBezTo>
                  <a:cubicBezTo>
                    <a:pt x="290" y="412"/>
                    <a:pt x="333" y="342"/>
                    <a:pt x="383" y="278"/>
                  </a:cubicBezTo>
                  <a:lnTo>
                    <a:pt x="383" y="278"/>
                  </a:lnTo>
                  <a:cubicBezTo>
                    <a:pt x="379" y="282"/>
                    <a:pt x="376" y="286"/>
                    <a:pt x="373" y="290"/>
                  </a:cubicBezTo>
                  <a:lnTo>
                    <a:pt x="373" y="290"/>
                  </a:lnTo>
                  <a:cubicBezTo>
                    <a:pt x="390" y="269"/>
                    <a:pt x="408" y="247"/>
                    <a:pt x="427" y="230"/>
                  </a:cubicBezTo>
                  <a:cubicBezTo>
                    <a:pt x="449" y="207"/>
                    <a:pt x="466" y="168"/>
                    <a:pt x="466" y="135"/>
                  </a:cubicBezTo>
                  <a:cubicBezTo>
                    <a:pt x="466" y="102"/>
                    <a:pt x="449" y="62"/>
                    <a:pt x="427" y="40"/>
                  </a:cubicBezTo>
                  <a:cubicBezTo>
                    <a:pt x="401" y="16"/>
                    <a:pt x="370" y="0"/>
                    <a:pt x="3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9" name="Google Shape;2079;p61"/>
            <p:cNvSpPr/>
            <p:nvPr/>
          </p:nvSpPr>
          <p:spPr>
            <a:xfrm>
              <a:off x="2910727" y="2154262"/>
              <a:ext cx="32940" cy="15279"/>
            </a:xfrm>
            <a:custGeom>
              <a:avLst/>
              <a:gdLst/>
              <a:ahLst/>
              <a:cxnLst/>
              <a:rect l="l" t="t" r="r" b="b"/>
              <a:pathLst>
                <a:path w="815" h="378" extrusionOk="0">
                  <a:moveTo>
                    <a:pt x="651" y="108"/>
                  </a:moveTo>
                  <a:cubicBezTo>
                    <a:pt x="653" y="108"/>
                    <a:pt x="655" y="108"/>
                    <a:pt x="657" y="109"/>
                  </a:cubicBezTo>
                  <a:cubicBezTo>
                    <a:pt x="655" y="108"/>
                    <a:pt x="653" y="108"/>
                    <a:pt x="651" y="108"/>
                  </a:cubicBezTo>
                  <a:close/>
                  <a:moveTo>
                    <a:pt x="149" y="270"/>
                  </a:moveTo>
                  <a:lnTo>
                    <a:pt x="149" y="270"/>
                  </a:lnTo>
                  <a:cubicBezTo>
                    <a:pt x="153" y="271"/>
                    <a:pt x="156" y="271"/>
                    <a:pt x="159" y="272"/>
                  </a:cubicBezTo>
                  <a:lnTo>
                    <a:pt x="159" y="272"/>
                  </a:lnTo>
                  <a:cubicBezTo>
                    <a:pt x="156" y="271"/>
                    <a:pt x="153" y="271"/>
                    <a:pt x="149" y="270"/>
                  </a:cubicBezTo>
                  <a:close/>
                  <a:moveTo>
                    <a:pt x="129" y="0"/>
                  </a:moveTo>
                  <a:cubicBezTo>
                    <a:pt x="97" y="0"/>
                    <a:pt x="64" y="18"/>
                    <a:pt x="42" y="38"/>
                  </a:cubicBezTo>
                  <a:cubicBezTo>
                    <a:pt x="19" y="63"/>
                    <a:pt x="0" y="100"/>
                    <a:pt x="4" y="136"/>
                  </a:cubicBezTo>
                  <a:cubicBezTo>
                    <a:pt x="7" y="169"/>
                    <a:pt x="17" y="204"/>
                    <a:pt x="42" y="231"/>
                  </a:cubicBezTo>
                  <a:cubicBezTo>
                    <a:pt x="69" y="254"/>
                    <a:pt x="100" y="266"/>
                    <a:pt x="135" y="270"/>
                  </a:cubicBezTo>
                  <a:cubicBezTo>
                    <a:pt x="147" y="272"/>
                    <a:pt x="157" y="272"/>
                    <a:pt x="169" y="273"/>
                  </a:cubicBezTo>
                  <a:lnTo>
                    <a:pt x="169" y="273"/>
                  </a:lnTo>
                  <a:cubicBezTo>
                    <a:pt x="340" y="299"/>
                    <a:pt x="502" y="374"/>
                    <a:pt x="677" y="378"/>
                  </a:cubicBezTo>
                  <a:cubicBezTo>
                    <a:pt x="679" y="378"/>
                    <a:pt x="680" y="378"/>
                    <a:pt x="681" y="378"/>
                  </a:cubicBezTo>
                  <a:cubicBezTo>
                    <a:pt x="748" y="378"/>
                    <a:pt x="814" y="315"/>
                    <a:pt x="812" y="243"/>
                  </a:cubicBezTo>
                  <a:cubicBezTo>
                    <a:pt x="808" y="171"/>
                    <a:pt x="752" y="111"/>
                    <a:pt x="677" y="109"/>
                  </a:cubicBezTo>
                  <a:cubicBezTo>
                    <a:pt x="666" y="109"/>
                    <a:pt x="656" y="108"/>
                    <a:pt x="646" y="107"/>
                  </a:cubicBezTo>
                  <a:lnTo>
                    <a:pt x="646" y="107"/>
                  </a:lnTo>
                  <a:cubicBezTo>
                    <a:pt x="567" y="96"/>
                    <a:pt x="492" y="75"/>
                    <a:pt x="414" y="53"/>
                  </a:cubicBezTo>
                  <a:cubicBezTo>
                    <a:pt x="325" y="28"/>
                    <a:pt x="232" y="5"/>
                    <a:pt x="139" y="1"/>
                  </a:cubicBezTo>
                  <a:cubicBezTo>
                    <a:pt x="136" y="1"/>
                    <a:pt x="132" y="0"/>
                    <a:pt x="1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0" name="Google Shape;2080;p61"/>
            <p:cNvSpPr/>
            <p:nvPr/>
          </p:nvSpPr>
          <p:spPr>
            <a:xfrm>
              <a:off x="2950296" y="2127707"/>
              <a:ext cx="35891" cy="12045"/>
            </a:xfrm>
            <a:custGeom>
              <a:avLst/>
              <a:gdLst/>
              <a:ahLst/>
              <a:cxnLst/>
              <a:rect l="l" t="t" r="r" b="b"/>
              <a:pathLst>
                <a:path w="888" h="298" extrusionOk="0">
                  <a:moveTo>
                    <a:pt x="616" y="186"/>
                  </a:moveTo>
                  <a:cubicBezTo>
                    <a:pt x="620" y="198"/>
                    <a:pt x="625" y="209"/>
                    <a:pt x="631" y="220"/>
                  </a:cubicBezTo>
                  <a:lnTo>
                    <a:pt x="631" y="220"/>
                  </a:lnTo>
                  <a:cubicBezTo>
                    <a:pt x="630" y="219"/>
                    <a:pt x="629" y="218"/>
                    <a:pt x="628" y="217"/>
                  </a:cubicBezTo>
                  <a:lnTo>
                    <a:pt x="628" y="217"/>
                  </a:lnTo>
                  <a:cubicBezTo>
                    <a:pt x="628" y="217"/>
                    <a:pt x="628" y="217"/>
                    <a:pt x="628" y="217"/>
                  </a:cubicBezTo>
                  <a:cubicBezTo>
                    <a:pt x="624" y="207"/>
                    <a:pt x="618" y="196"/>
                    <a:pt x="616" y="186"/>
                  </a:cubicBezTo>
                  <a:close/>
                  <a:moveTo>
                    <a:pt x="646" y="238"/>
                  </a:moveTo>
                  <a:lnTo>
                    <a:pt x="646" y="238"/>
                  </a:lnTo>
                  <a:cubicBezTo>
                    <a:pt x="647" y="238"/>
                    <a:pt x="647" y="239"/>
                    <a:pt x="647" y="240"/>
                  </a:cubicBezTo>
                  <a:lnTo>
                    <a:pt x="647" y="240"/>
                  </a:lnTo>
                  <a:cubicBezTo>
                    <a:pt x="647" y="240"/>
                    <a:pt x="647" y="240"/>
                    <a:pt x="647" y="240"/>
                  </a:cubicBezTo>
                  <a:lnTo>
                    <a:pt x="647" y="240"/>
                  </a:lnTo>
                  <a:cubicBezTo>
                    <a:pt x="646" y="239"/>
                    <a:pt x="646" y="238"/>
                    <a:pt x="646" y="238"/>
                  </a:cubicBezTo>
                  <a:close/>
                  <a:moveTo>
                    <a:pt x="635" y="0"/>
                  </a:moveTo>
                  <a:cubicBezTo>
                    <a:pt x="614" y="0"/>
                    <a:pt x="593" y="1"/>
                    <a:pt x="572" y="2"/>
                  </a:cubicBezTo>
                  <a:cubicBezTo>
                    <a:pt x="467" y="8"/>
                    <a:pt x="361" y="14"/>
                    <a:pt x="253" y="22"/>
                  </a:cubicBezTo>
                  <a:cubicBezTo>
                    <a:pt x="214" y="24"/>
                    <a:pt x="175" y="31"/>
                    <a:pt x="137" y="31"/>
                  </a:cubicBezTo>
                  <a:cubicBezTo>
                    <a:pt x="104" y="33"/>
                    <a:pt x="67" y="43"/>
                    <a:pt x="42" y="70"/>
                  </a:cubicBezTo>
                  <a:cubicBezTo>
                    <a:pt x="19" y="93"/>
                    <a:pt x="1" y="132"/>
                    <a:pt x="3" y="165"/>
                  </a:cubicBezTo>
                  <a:cubicBezTo>
                    <a:pt x="5" y="198"/>
                    <a:pt x="15" y="236"/>
                    <a:pt x="42" y="260"/>
                  </a:cubicBezTo>
                  <a:cubicBezTo>
                    <a:pt x="61" y="279"/>
                    <a:pt x="92" y="298"/>
                    <a:pt x="127" y="298"/>
                  </a:cubicBezTo>
                  <a:cubicBezTo>
                    <a:pt x="289" y="289"/>
                    <a:pt x="446" y="269"/>
                    <a:pt x="605" y="267"/>
                  </a:cubicBezTo>
                  <a:cubicBezTo>
                    <a:pt x="620" y="266"/>
                    <a:pt x="635" y="265"/>
                    <a:pt x="649" y="265"/>
                  </a:cubicBezTo>
                  <a:cubicBezTo>
                    <a:pt x="658" y="265"/>
                    <a:pt x="667" y="266"/>
                    <a:pt x="677" y="266"/>
                  </a:cubicBezTo>
                  <a:lnTo>
                    <a:pt x="677" y="266"/>
                  </a:lnTo>
                  <a:cubicBezTo>
                    <a:pt x="677" y="266"/>
                    <a:pt x="678" y="266"/>
                    <a:pt x="678" y="267"/>
                  </a:cubicBezTo>
                  <a:cubicBezTo>
                    <a:pt x="697" y="278"/>
                    <a:pt x="722" y="284"/>
                    <a:pt x="746" y="284"/>
                  </a:cubicBezTo>
                  <a:cubicBezTo>
                    <a:pt x="758" y="284"/>
                    <a:pt x="770" y="283"/>
                    <a:pt x="781" y="279"/>
                  </a:cubicBezTo>
                  <a:cubicBezTo>
                    <a:pt x="813" y="269"/>
                    <a:pt x="848" y="248"/>
                    <a:pt x="862" y="217"/>
                  </a:cubicBezTo>
                  <a:cubicBezTo>
                    <a:pt x="877" y="186"/>
                    <a:pt x="887" y="151"/>
                    <a:pt x="875" y="113"/>
                  </a:cubicBezTo>
                  <a:cubicBezTo>
                    <a:pt x="858" y="62"/>
                    <a:pt x="821" y="24"/>
                    <a:pt x="769" y="12"/>
                  </a:cubicBezTo>
                  <a:cubicBezTo>
                    <a:pt x="746" y="4"/>
                    <a:pt x="721" y="4"/>
                    <a:pt x="699" y="2"/>
                  </a:cubicBezTo>
                  <a:cubicBezTo>
                    <a:pt x="677" y="1"/>
                    <a:pt x="656" y="0"/>
                    <a:pt x="6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1" name="Google Shape;2081;p61"/>
            <p:cNvSpPr/>
            <p:nvPr/>
          </p:nvSpPr>
          <p:spPr>
            <a:xfrm>
              <a:off x="2924429" y="2084338"/>
              <a:ext cx="16288" cy="31245"/>
            </a:xfrm>
            <a:custGeom>
              <a:avLst/>
              <a:gdLst/>
              <a:ahLst/>
              <a:cxnLst/>
              <a:rect l="l" t="t" r="r" b="b"/>
              <a:pathLst>
                <a:path w="403" h="773" extrusionOk="0">
                  <a:moveTo>
                    <a:pt x="271" y="599"/>
                  </a:moveTo>
                  <a:cubicBezTo>
                    <a:pt x="271" y="602"/>
                    <a:pt x="271" y="604"/>
                    <a:pt x="270" y="607"/>
                  </a:cubicBezTo>
                  <a:cubicBezTo>
                    <a:pt x="270" y="604"/>
                    <a:pt x="271" y="602"/>
                    <a:pt x="271" y="599"/>
                  </a:cubicBezTo>
                  <a:close/>
                  <a:moveTo>
                    <a:pt x="261" y="1"/>
                  </a:moveTo>
                  <a:cubicBezTo>
                    <a:pt x="239" y="1"/>
                    <a:pt x="217" y="6"/>
                    <a:pt x="198" y="19"/>
                  </a:cubicBezTo>
                  <a:cubicBezTo>
                    <a:pt x="169" y="37"/>
                    <a:pt x="144" y="66"/>
                    <a:pt x="136" y="99"/>
                  </a:cubicBezTo>
                  <a:cubicBezTo>
                    <a:pt x="117" y="188"/>
                    <a:pt x="84" y="271"/>
                    <a:pt x="55" y="356"/>
                  </a:cubicBezTo>
                  <a:cubicBezTo>
                    <a:pt x="42" y="400"/>
                    <a:pt x="30" y="441"/>
                    <a:pt x="20" y="484"/>
                  </a:cubicBezTo>
                  <a:cubicBezTo>
                    <a:pt x="9" y="534"/>
                    <a:pt x="1" y="586"/>
                    <a:pt x="3" y="638"/>
                  </a:cubicBezTo>
                  <a:cubicBezTo>
                    <a:pt x="7" y="671"/>
                    <a:pt x="17" y="708"/>
                    <a:pt x="42" y="733"/>
                  </a:cubicBezTo>
                  <a:cubicBezTo>
                    <a:pt x="64" y="756"/>
                    <a:pt x="100" y="772"/>
                    <a:pt x="132" y="772"/>
                  </a:cubicBezTo>
                  <a:cubicBezTo>
                    <a:pt x="134" y="772"/>
                    <a:pt x="136" y="772"/>
                    <a:pt x="138" y="772"/>
                  </a:cubicBezTo>
                  <a:cubicBezTo>
                    <a:pt x="173" y="770"/>
                    <a:pt x="208" y="760"/>
                    <a:pt x="235" y="733"/>
                  </a:cubicBezTo>
                  <a:cubicBezTo>
                    <a:pt x="258" y="710"/>
                    <a:pt x="276" y="677"/>
                    <a:pt x="272" y="640"/>
                  </a:cubicBezTo>
                  <a:cubicBezTo>
                    <a:pt x="270" y="617"/>
                    <a:pt x="272" y="594"/>
                    <a:pt x="276" y="571"/>
                  </a:cubicBezTo>
                  <a:lnTo>
                    <a:pt x="276" y="571"/>
                  </a:lnTo>
                  <a:cubicBezTo>
                    <a:pt x="276" y="573"/>
                    <a:pt x="276" y="574"/>
                    <a:pt x="275" y="575"/>
                  </a:cubicBezTo>
                  <a:lnTo>
                    <a:pt x="275" y="575"/>
                  </a:lnTo>
                  <a:cubicBezTo>
                    <a:pt x="301" y="438"/>
                    <a:pt x="364" y="308"/>
                    <a:pt x="394" y="172"/>
                  </a:cubicBezTo>
                  <a:cubicBezTo>
                    <a:pt x="403" y="139"/>
                    <a:pt x="401" y="101"/>
                    <a:pt x="382" y="68"/>
                  </a:cubicBezTo>
                  <a:cubicBezTo>
                    <a:pt x="365" y="39"/>
                    <a:pt x="332" y="14"/>
                    <a:pt x="301" y="6"/>
                  </a:cubicBezTo>
                  <a:cubicBezTo>
                    <a:pt x="288" y="3"/>
                    <a:pt x="275" y="1"/>
                    <a:pt x="2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2" name="Google Shape;2082;p61"/>
            <p:cNvSpPr/>
            <p:nvPr/>
          </p:nvSpPr>
          <p:spPr>
            <a:xfrm>
              <a:off x="2893064" y="2073506"/>
              <a:ext cx="14752" cy="30558"/>
            </a:xfrm>
            <a:custGeom>
              <a:avLst/>
              <a:gdLst/>
              <a:ahLst/>
              <a:cxnLst/>
              <a:rect l="l" t="t" r="r" b="b"/>
              <a:pathLst>
                <a:path w="365" h="756" extrusionOk="0">
                  <a:moveTo>
                    <a:pt x="91" y="218"/>
                  </a:moveTo>
                  <a:lnTo>
                    <a:pt x="91" y="218"/>
                  </a:lnTo>
                  <a:cubicBezTo>
                    <a:pt x="91" y="220"/>
                    <a:pt x="91" y="221"/>
                    <a:pt x="91" y="223"/>
                  </a:cubicBezTo>
                  <a:lnTo>
                    <a:pt x="91" y="223"/>
                  </a:lnTo>
                  <a:cubicBezTo>
                    <a:pt x="91" y="221"/>
                    <a:pt x="91" y="220"/>
                    <a:pt x="91" y="218"/>
                  </a:cubicBezTo>
                  <a:close/>
                  <a:moveTo>
                    <a:pt x="237" y="1"/>
                  </a:moveTo>
                  <a:cubicBezTo>
                    <a:pt x="234" y="1"/>
                    <a:pt x="232" y="1"/>
                    <a:pt x="230" y="1"/>
                  </a:cubicBezTo>
                  <a:cubicBezTo>
                    <a:pt x="158" y="3"/>
                    <a:pt x="96" y="59"/>
                    <a:pt x="96" y="135"/>
                  </a:cubicBezTo>
                  <a:cubicBezTo>
                    <a:pt x="96" y="177"/>
                    <a:pt x="91" y="214"/>
                    <a:pt x="85" y="253"/>
                  </a:cubicBezTo>
                  <a:cubicBezTo>
                    <a:pt x="86" y="252"/>
                    <a:pt x="86" y="251"/>
                    <a:pt x="86" y="250"/>
                  </a:cubicBezTo>
                  <a:lnTo>
                    <a:pt x="86" y="250"/>
                  </a:lnTo>
                  <a:cubicBezTo>
                    <a:pt x="67" y="363"/>
                    <a:pt x="35" y="473"/>
                    <a:pt x="9" y="585"/>
                  </a:cubicBezTo>
                  <a:cubicBezTo>
                    <a:pt x="0" y="618"/>
                    <a:pt x="2" y="657"/>
                    <a:pt x="21" y="688"/>
                  </a:cubicBezTo>
                  <a:cubicBezTo>
                    <a:pt x="38" y="717"/>
                    <a:pt x="71" y="742"/>
                    <a:pt x="102" y="750"/>
                  </a:cubicBezTo>
                  <a:cubicBezTo>
                    <a:pt x="115" y="754"/>
                    <a:pt x="128" y="756"/>
                    <a:pt x="142" y="756"/>
                  </a:cubicBezTo>
                  <a:cubicBezTo>
                    <a:pt x="164" y="756"/>
                    <a:pt x="186" y="751"/>
                    <a:pt x="205" y="738"/>
                  </a:cubicBezTo>
                  <a:cubicBezTo>
                    <a:pt x="236" y="719"/>
                    <a:pt x="261" y="690"/>
                    <a:pt x="270" y="657"/>
                  </a:cubicBezTo>
                  <a:cubicBezTo>
                    <a:pt x="309" y="483"/>
                    <a:pt x="363" y="316"/>
                    <a:pt x="365" y="135"/>
                  </a:cubicBezTo>
                  <a:cubicBezTo>
                    <a:pt x="365" y="67"/>
                    <a:pt x="306" y="1"/>
                    <a:pt x="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3" name="Google Shape;2083;p61"/>
            <p:cNvSpPr/>
            <p:nvPr/>
          </p:nvSpPr>
          <p:spPr>
            <a:xfrm>
              <a:off x="2942698" y="2037290"/>
              <a:ext cx="17016" cy="19563"/>
            </a:xfrm>
            <a:custGeom>
              <a:avLst/>
              <a:gdLst/>
              <a:ahLst/>
              <a:cxnLst/>
              <a:rect l="l" t="t" r="r" b="b"/>
              <a:pathLst>
                <a:path w="421" h="484" extrusionOk="0">
                  <a:moveTo>
                    <a:pt x="281" y="0"/>
                  </a:moveTo>
                  <a:cubicBezTo>
                    <a:pt x="269" y="0"/>
                    <a:pt x="257" y="2"/>
                    <a:pt x="245" y="6"/>
                  </a:cubicBezTo>
                  <a:cubicBezTo>
                    <a:pt x="214" y="17"/>
                    <a:pt x="181" y="35"/>
                    <a:pt x="166" y="68"/>
                  </a:cubicBezTo>
                  <a:cubicBezTo>
                    <a:pt x="125" y="145"/>
                    <a:pt x="58" y="205"/>
                    <a:pt x="21" y="282"/>
                  </a:cubicBezTo>
                  <a:cubicBezTo>
                    <a:pt x="11" y="298"/>
                    <a:pt x="4" y="313"/>
                    <a:pt x="4" y="331"/>
                  </a:cubicBezTo>
                  <a:cubicBezTo>
                    <a:pt x="0" y="350"/>
                    <a:pt x="2" y="369"/>
                    <a:pt x="7" y="385"/>
                  </a:cubicBezTo>
                  <a:cubicBezTo>
                    <a:pt x="15" y="416"/>
                    <a:pt x="38" y="452"/>
                    <a:pt x="69" y="466"/>
                  </a:cubicBezTo>
                  <a:cubicBezTo>
                    <a:pt x="89" y="477"/>
                    <a:pt x="113" y="484"/>
                    <a:pt x="137" y="484"/>
                  </a:cubicBezTo>
                  <a:cubicBezTo>
                    <a:pt x="149" y="484"/>
                    <a:pt x="160" y="482"/>
                    <a:pt x="172" y="479"/>
                  </a:cubicBezTo>
                  <a:cubicBezTo>
                    <a:pt x="203" y="466"/>
                    <a:pt x="234" y="447"/>
                    <a:pt x="253" y="416"/>
                  </a:cubicBezTo>
                  <a:cubicBezTo>
                    <a:pt x="292" y="340"/>
                    <a:pt x="357" y="278"/>
                    <a:pt x="398" y="201"/>
                  </a:cubicBezTo>
                  <a:cubicBezTo>
                    <a:pt x="414" y="172"/>
                    <a:pt x="421" y="135"/>
                    <a:pt x="410" y="97"/>
                  </a:cubicBezTo>
                  <a:cubicBezTo>
                    <a:pt x="402" y="68"/>
                    <a:pt x="379" y="33"/>
                    <a:pt x="348" y="19"/>
                  </a:cubicBezTo>
                  <a:cubicBezTo>
                    <a:pt x="328" y="8"/>
                    <a:pt x="305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4" name="Google Shape;2084;p61"/>
            <p:cNvSpPr/>
            <p:nvPr/>
          </p:nvSpPr>
          <p:spPr>
            <a:xfrm>
              <a:off x="2970991" y="2053256"/>
              <a:ext cx="35365" cy="18795"/>
            </a:xfrm>
            <a:custGeom>
              <a:avLst/>
              <a:gdLst/>
              <a:ahLst/>
              <a:cxnLst/>
              <a:rect l="l" t="t" r="r" b="b"/>
              <a:pathLst>
                <a:path w="875" h="465" extrusionOk="0">
                  <a:moveTo>
                    <a:pt x="135" y="197"/>
                  </a:moveTo>
                  <a:cubicBezTo>
                    <a:pt x="127" y="198"/>
                    <a:pt x="119" y="199"/>
                    <a:pt x="110" y="202"/>
                  </a:cubicBezTo>
                  <a:cubicBezTo>
                    <a:pt x="118" y="200"/>
                    <a:pt x="127" y="199"/>
                    <a:pt x="135" y="197"/>
                  </a:cubicBezTo>
                  <a:close/>
                  <a:moveTo>
                    <a:pt x="737" y="0"/>
                  </a:moveTo>
                  <a:cubicBezTo>
                    <a:pt x="724" y="0"/>
                    <a:pt x="712" y="2"/>
                    <a:pt x="698" y="5"/>
                  </a:cubicBezTo>
                  <a:cubicBezTo>
                    <a:pt x="530" y="36"/>
                    <a:pt x="381" y="119"/>
                    <a:pt x="220" y="173"/>
                  </a:cubicBezTo>
                  <a:cubicBezTo>
                    <a:pt x="193" y="182"/>
                    <a:pt x="164" y="191"/>
                    <a:pt x="135" y="197"/>
                  </a:cubicBezTo>
                  <a:lnTo>
                    <a:pt x="135" y="197"/>
                  </a:lnTo>
                  <a:cubicBezTo>
                    <a:pt x="137" y="197"/>
                    <a:pt x="138" y="196"/>
                    <a:pt x="140" y="196"/>
                  </a:cubicBezTo>
                  <a:lnTo>
                    <a:pt x="140" y="196"/>
                  </a:lnTo>
                  <a:cubicBezTo>
                    <a:pt x="139" y="196"/>
                    <a:pt x="138" y="197"/>
                    <a:pt x="137" y="197"/>
                  </a:cubicBezTo>
                  <a:cubicBezTo>
                    <a:pt x="102" y="204"/>
                    <a:pt x="71" y="212"/>
                    <a:pt x="42" y="237"/>
                  </a:cubicBezTo>
                  <a:cubicBezTo>
                    <a:pt x="19" y="260"/>
                    <a:pt x="0" y="299"/>
                    <a:pt x="2" y="332"/>
                  </a:cubicBezTo>
                  <a:cubicBezTo>
                    <a:pt x="6" y="367"/>
                    <a:pt x="17" y="402"/>
                    <a:pt x="42" y="427"/>
                  </a:cubicBezTo>
                  <a:cubicBezTo>
                    <a:pt x="67" y="449"/>
                    <a:pt x="100" y="465"/>
                    <a:pt x="133" y="465"/>
                  </a:cubicBezTo>
                  <a:cubicBezTo>
                    <a:pt x="135" y="465"/>
                    <a:pt x="137" y="465"/>
                    <a:pt x="139" y="465"/>
                  </a:cubicBezTo>
                  <a:cubicBezTo>
                    <a:pt x="311" y="444"/>
                    <a:pt x="470" y="357"/>
                    <a:pt x="632" y="299"/>
                  </a:cubicBezTo>
                  <a:cubicBezTo>
                    <a:pt x="675" y="284"/>
                    <a:pt x="723" y="270"/>
                    <a:pt x="771" y="264"/>
                  </a:cubicBezTo>
                  <a:cubicBezTo>
                    <a:pt x="802" y="257"/>
                    <a:pt x="835" y="228"/>
                    <a:pt x="849" y="202"/>
                  </a:cubicBezTo>
                  <a:cubicBezTo>
                    <a:pt x="868" y="173"/>
                    <a:pt x="874" y="131"/>
                    <a:pt x="864" y="98"/>
                  </a:cubicBezTo>
                  <a:cubicBezTo>
                    <a:pt x="853" y="67"/>
                    <a:pt x="833" y="32"/>
                    <a:pt x="802" y="17"/>
                  </a:cubicBezTo>
                  <a:cubicBezTo>
                    <a:pt x="779" y="5"/>
                    <a:pt x="758" y="0"/>
                    <a:pt x="7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5" name="Google Shape;2085;p61"/>
            <p:cNvSpPr/>
            <p:nvPr/>
          </p:nvSpPr>
          <p:spPr>
            <a:xfrm>
              <a:off x="2981863" y="2090845"/>
              <a:ext cx="31404" cy="11762"/>
            </a:xfrm>
            <a:custGeom>
              <a:avLst/>
              <a:gdLst/>
              <a:ahLst/>
              <a:cxnLst/>
              <a:rect l="l" t="t" r="r" b="b"/>
              <a:pathLst>
                <a:path w="777" h="291" extrusionOk="0">
                  <a:moveTo>
                    <a:pt x="564" y="0"/>
                  </a:moveTo>
                  <a:cubicBezTo>
                    <a:pt x="422" y="0"/>
                    <a:pt x="280" y="21"/>
                    <a:pt x="139" y="21"/>
                  </a:cubicBezTo>
                  <a:cubicBezTo>
                    <a:pt x="104" y="21"/>
                    <a:pt x="69" y="38"/>
                    <a:pt x="42" y="60"/>
                  </a:cubicBezTo>
                  <a:cubicBezTo>
                    <a:pt x="19" y="83"/>
                    <a:pt x="0" y="123"/>
                    <a:pt x="5" y="156"/>
                  </a:cubicBezTo>
                  <a:cubicBezTo>
                    <a:pt x="9" y="228"/>
                    <a:pt x="63" y="290"/>
                    <a:pt x="139" y="290"/>
                  </a:cubicBezTo>
                  <a:cubicBezTo>
                    <a:pt x="287" y="289"/>
                    <a:pt x="435" y="271"/>
                    <a:pt x="581" y="271"/>
                  </a:cubicBezTo>
                  <a:cubicBezTo>
                    <a:pt x="601" y="271"/>
                    <a:pt x="621" y="271"/>
                    <a:pt x="640" y="272"/>
                  </a:cubicBezTo>
                  <a:cubicBezTo>
                    <a:pt x="643" y="272"/>
                    <a:pt x="646" y="272"/>
                    <a:pt x="649" y="272"/>
                  </a:cubicBezTo>
                  <a:cubicBezTo>
                    <a:pt x="716" y="272"/>
                    <a:pt x="777" y="205"/>
                    <a:pt x="775" y="137"/>
                  </a:cubicBezTo>
                  <a:cubicBezTo>
                    <a:pt x="771" y="63"/>
                    <a:pt x="715" y="9"/>
                    <a:pt x="640" y="3"/>
                  </a:cubicBezTo>
                  <a:cubicBezTo>
                    <a:pt x="615" y="1"/>
                    <a:pt x="589" y="0"/>
                    <a:pt x="5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6" name="Google Shape;2086;p61"/>
            <p:cNvSpPr/>
            <p:nvPr/>
          </p:nvSpPr>
          <p:spPr>
            <a:xfrm>
              <a:off x="2903168" y="2125929"/>
              <a:ext cx="25099" cy="11520"/>
            </a:xfrm>
            <a:custGeom>
              <a:avLst/>
              <a:gdLst/>
              <a:ahLst/>
              <a:cxnLst/>
              <a:rect l="l" t="t" r="r" b="b"/>
              <a:pathLst>
                <a:path w="621" h="285" extrusionOk="0">
                  <a:moveTo>
                    <a:pt x="429" y="0"/>
                  </a:moveTo>
                  <a:cubicBezTo>
                    <a:pt x="322" y="0"/>
                    <a:pt x="215" y="2"/>
                    <a:pt x="104" y="23"/>
                  </a:cubicBezTo>
                  <a:cubicBezTo>
                    <a:pt x="73" y="31"/>
                    <a:pt x="40" y="56"/>
                    <a:pt x="26" y="85"/>
                  </a:cubicBezTo>
                  <a:cubicBezTo>
                    <a:pt x="7" y="114"/>
                    <a:pt x="1" y="155"/>
                    <a:pt x="11" y="189"/>
                  </a:cubicBezTo>
                  <a:cubicBezTo>
                    <a:pt x="22" y="220"/>
                    <a:pt x="42" y="253"/>
                    <a:pt x="73" y="269"/>
                  </a:cubicBezTo>
                  <a:cubicBezTo>
                    <a:pt x="98" y="279"/>
                    <a:pt x="122" y="285"/>
                    <a:pt x="146" y="285"/>
                  </a:cubicBezTo>
                  <a:cubicBezTo>
                    <a:pt x="156" y="285"/>
                    <a:pt x="166" y="284"/>
                    <a:pt x="177" y="282"/>
                  </a:cubicBezTo>
                  <a:cubicBezTo>
                    <a:pt x="196" y="280"/>
                    <a:pt x="212" y="273"/>
                    <a:pt x="229" y="273"/>
                  </a:cubicBezTo>
                  <a:cubicBezTo>
                    <a:pt x="216" y="275"/>
                    <a:pt x="206" y="275"/>
                    <a:pt x="194" y="280"/>
                  </a:cubicBezTo>
                  <a:cubicBezTo>
                    <a:pt x="254" y="270"/>
                    <a:pt x="316" y="269"/>
                    <a:pt x="378" y="269"/>
                  </a:cubicBezTo>
                  <a:cubicBezTo>
                    <a:pt x="414" y="269"/>
                    <a:pt x="449" y="269"/>
                    <a:pt x="483" y="269"/>
                  </a:cubicBezTo>
                  <a:cubicBezTo>
                    <a:pt x="552" y="269"/>
                    <a:pt x="620" y="207"/>
                    <a:pt x="618" y="135"/>
                  </a:cubicBezTo>
                  <a:cubicBezTo>
                    <a:pt x="616" y="62"/>
                    <a:pt x="558" y="0"/>
                    <a:pt x="483" y="0"/>
                  </a:cubicBezTo>
                  <a:cubicBezTo>
                    <a:pt x="465" y="0"/>
                    <a:pt x="447" y="0"/>
                    <a:pt x="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7" name="Google Shape;2087;p61"/>
            <p:cNvSpPr/>
            <p:nvPr/>
          </p:nvSpPr>
          <p:spPr>
            <a:xfrm>
              <a:off x="2561954" y="2280652"/>
              <a:ext cx="403852" cy="180556"/>
            </a:xfrm>
            <a:custGeom>
              <a:avLst/>
              <a:gdLst/>
              <a:ahLst/>
              <a:cxnLst/>
              <a:rect l="l" t="t" r="r" b="b"/>
              <a:pathLst>
                <a:path w="9992" h="4467" extrusionOk="0">
                  <a:moveTo>
                    <a:pt x="6749" y="1"/>
                  </a:moveTo>
                  <a:cubicBezTo>
                    <a:pt x="6081" y="275"/>
                    <a:pt x="5392" y="401"/>
                    <a:pt x="4684" y="401"/>
                  </a:cubicBezTo>
                  <a:cubicBezTo>
                    <a:pt x="4135" y="401"/>
                    <a:pt x="3575" y="325"/>
                    <a:pt x="3005" y="183"/>
                  </a:cubicBezTo>
                  <a:cubicBezTo>
                    <a:pt x="3005" y="183"/>
                    <a:pt x="2206" y="751"/>
                    <a:pt x="1585" y="1100"/>
                  </a:cubicBezTo>
                  <a:cubicBezTo>
                    <a:pt x="1433" y="1185"/>
                    <a:pt x="1144" y="1305"/>
                    <a:pt x="821" y="1428"/>
                  </a:cubicBezTo>
                  <a:cubicBezTo>
                    <a:pt x="127" y="1693"/>
                    <a:pt x="0" y="2631"/>
                    <a:pt x="611" y="3049"/>
                  </a:cubicBezTo>
                  <a:cubicBezTo>
                    <a:pt x="1953" y="3968"/>
                    <a:pt x="3353" y="4467"/>
                    <a:pt x="4822" y="4467"/>
                  </a:cubicBezTo>
                  <a:cubicBezTo>
                    <a:pt x="6301" y="4467"/>
                    <a:pt x="7850" y="3961"/>
                    <a:pt x="9482" y="2871"/>
                  </a:cubicBezTo>
                  <a:cubicBezTo>
                    <a:pt x="9834" y="2633"/>
                    <a:pt x="9992" y="2183"/>
                    <a:pt x="9845" y="1786"/>
                  </a:cubicBezTo>
                  <a:cubicBezTo>
                    <a:pt x="9756" y="1550"/>
                    <a:pt x="9609" y="1349"/>
                    <a:pt x="9362" y="1339"/>
                  </a:cubicBezTo>
                  <a:cubicBezTo>
                    <a:pt x="8791" y="1318"/>
                    <a:pt x="8240" y="1250"/>
                    <a:pt x="7681" y="980"/>
                  </a:cubicBezTo>
                  <a:cubicBezTo>
                    <a:pt x="7261" y="780"/>
                    <a:pt x="6749" y="1"/>
                    <a:pt x="67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88" name="Google Shape;2088;p61"/>
          <p:cNvGrpSpPr/>
          <p:nvPr/>
        </p:nvGrpSpPr>
        <p:grpSpPr>
          <a:xfrm>
            <a:off x="6399919" y="999780"/>
            <a:ext cx="2224974" cy="4163034"/>
            <a:chOff x="1183113" y="1282228"/>
            <a:chExt cx="760753" cy="1423406"/>
          </a:xfrm>
        </p:grpSpPr>
        <p:sp>
          <p:nvSpPr>
            <p:cNvPr id="2089" name="Google Shape;2089;p61"/>
            <p:cNvSpPr/>
            <p:nvPr/>
          </p:nvSpPr>
          <p:spPr>
            <a:xfrm>
              <a:off x="1225916" y="2102041"/>
              <a:ext cx="637950" cy="603592"/>
            </a:xfrm>
            <a:custGeom>
              <a:avLst/>
              <a:gdLst/>
              <a:ahLst/>
              <a:cxnLst/>
              <a:rect l="l" t="t" r="r" b="b"/>
              <a:pathLst>
                <a:path w="15784" h="14933" extrusionOk="0">
                  <a:moveTo>
                    <a:pt x="7790" y="0"/>
                  </a:moveTo>
                  <a:cubicBezTo>
                    <a:pt x="7322" y="0"/>
                    <a:pt x="6849" y="48"/>
                    <a:pt x="6374" y="146"/>
                  </a:cubicBezTo>
                  <a:cubicBezTo>
                    <a:pt x="2477" y="953"/>
                    <a:pt x="0" y="4886"/>
                    <a:pt x="839" y="8928"/>
                  </a:cubicBezTo>
                  <a:cubicBezTo>
                    <a:pt x="1575" y="12478"/>
                    <a:pt x="4622" y="14932"/>
                    <a:pt x="7991" y="14932"/>
                  </a:cubicBezTo>
                  <a:cubicBezTo>
                    <a:pt x="8459" y="14932"/>
                    <a:pt x="8934" y="14885"/>
                    <a:pt x="9410" y="14786"/>
                  </a:cubicBezTo>
                  <a:cubicBezTo>
                    <a:pt x="13305" y="13979"/>
                    <a:pt x="15783" y="10046"/>
                    <a:pt x="14943" y="6004"/>
                  </a:cubicBezTo>
                  <a:cubicBezTo>
                    <a:pt x="14208" y="2455"/>
                    <a:pt x="11160" y="0"/>
                    <a:pt x="7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0" name="Google Shape;2090;p61"/>
            <p:cNvSpPr/>
            <p:nvPr/>
          </p:nvSpPr>
          <p:spPr>
            <a:xfrm>
              <a:off x="1183113" y="2090239"/>
              <a:ext cx="637909" cy="603592"/>
            </a:xfrm>
            <a:custGeom>
              <a:avLst/>
              <a:gdLst/>
              <a:ahLst/>
              <a:cxnLst/>
              <a:rect l="l" t="t" r="r" b="b"/>
              <a:pathLst>
                <a:path w="15783" h="14933" extrusionOk="0">
                  <a:moveTo>
                    <a:pt x="7792" y="0"/>
                  </a:moveTo>
                  <a:cubicBezTo>
                    <a:pt x="7324" y="0"/>
                    <a:pt x="6850" y="48"/>
                    <a:pt x="6375" y="146"/>
                  </a:cubicBezTo>
                  <a:cubicBezTo>
                    <a:pt x="2478" y="953"/>
                    <a:pt x="1" y="4884"/>
                    <a:pt x="840" y="8928"/>
                  </a:cubicBezTo>
                  <a:cubicBezTo>
                    <a:pt x="1576" y="12477"/>
                    <a:pt x="4625" y="14932"/>
                    <a:pt x="7993" y="14932"/>
                  </a:cubicBezTo>
                  <a:cubicBezTo>
                    <a:pt x="8461" y="14932"/>
                    <a:pt x="8935" y="14885"/>
                    <a:pt x="9410" y="14786"/>
                  </a:cubicBezTo>
                  <a:cubicBezTo>
                    <a:pt x="13305" y="13979"/>
                    <a:pt x="15782" y="10046"/>
                    <a:pt x="14943" y="6002"/>
                  </a:cubicBezTo>
                  <a:cubicBezTo>
                    <a:pt x="14211" y="2453"/>
                    <a:pt x="11161" y="0"/>
                    <a:pt x="77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1" name="Google Shape;2091;p61"/>
            <p:cNvSpPr/>
            <p:nvPr/>
          </p:nvSpPr>
          <p:spPr>
            <a:xfrm>
              <a:off x="1418228" y="1482017"/>
              <a:ext cx="380773" cy="968059"/>
            </a:xfrm>
            <a:custGeom>
              <a:avLst/>
              <a:gdLst/>
              <a:ahLst/>
              <a:cxnLst/>
              <a:rect l="l" t="t" r="r" b="b"/>
              <a:pathLst>
                <a:path w="9421" h="23950" extrusionOk="0">
                  <a:moveTo>
                    <a:pt x="7853" y="1"/>
                  </a:moveTo>
                  <a:lnTo>
                    <a:pt x="1" y="21690"/>
                  </a:lnTo>
                  <a:lnTo>
                    <a:pt x="4596" y="23949"/>
                  </a:lnTo>
                  <a:lnTo>
                    <a:pt x="9421" y="566"/>
                  </a:lnTo>
                  <a:lnTo>
                    <a:pt x="7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2" name="Google Shape;2092;p61"/>
            <p:cNvSpPr/>
            <p:nvPr/>
          </p:nvSpPr>
          <p:spPr>
            <a:xfrm>
              <a:off x="1401899" y="2393420"/>
              <a:ext cx="189639" cy="192884"/>
            </a:xfrm>
            <a:custGeom>
              <a:avLst/>
              <a:gdLst/>
              <a:ahLst/>
              <a:cxnLst/>
              <a:rect l="l" t="t" r="r" b="b"/>
              <a:pathLst>
                <a:path w="4692" h="4772" extrusionOk="0">
                  <a:moveTo>
                    <a:pt x="1" y="0"/>
                  </a:moveTo>
                  <a:lnTo>
                    <a:pt x="405" y="3781"/>
                  </a:lnTo>
                  <a:lnTo>
                    <a:pt x="2333" y="4771"/>
                  </a:lnTo>
                  <a:lnTo>
                    <a:pt x="4691" y="1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3" name="Google Shape;2093;p61"/>
            <p:cNvSpPr/>
            <p:nvPr/>
          </p:nvSpPr>
          <p:spPr>
            <a:xfrm>
              <a:off x="1439205" y="1495881"/>
              <a:ext cx="304546" cy="876184"/>
            </a:xfrm>
            <a:custGeom>
              <a:avLst/>
              <a:gdLst/>
              <a:ahLst/>
              <a:cxnLst/>
              <a:rect l="l" t="t" r="r" b="b"/>
              <a:pathLst>
                <a:path w="7535" h="21677" extrusionOk="0">
                  <a:moveTo>
                    <a:pt x="7489" y="0"/>
                  </a:moveTo>
                  <a:cubicBezTo>
                    <a:pt x="7451" y="0"/>
                    <a:pt x="7400" y="17"/>
                    <a:pt x="7392" y="45"/>
                  </a:cubicBezTo>
                  <a:cubicBezTo>
                    <a:pt x="5986" y="4162"/>
                    <a:pt x="4578" y="8278"/>
                    <a:pt x="3170" y="12397"/>
                  </a:cubicBezTo>
                  <a:cubicBezTo>
                    <a:pt x="2116" y="15482"/>
                    <a:pt x="1064" y="18564"/>
                    <a:pt x="8" y="21649"/>
                  </a:cubicBezTo>
                  <a:cubicBezTo>
                    <a:pt x="1" y="21668"/>
                    <a:pt x="19" y="21676"/>
                    <a:pt x="44" y="21676"/>
                  </a:cubicBezTo>
                  <a:cubicBezTo>
                    <a:pt x="82" y="21676"/>
                    <a:pt x="134" y="21659"/>
                    <a:pt x="144" y="21633"/>
                  </a:cubicBezTo>
                  <a:cubicBezTo>
                    <a:pt x="1550" y="17514"/>
                    <a:pt x="2958" y="13397"/>
                    <a:pt x="4367" y="9281"/>
                  </a:cubicBezTo>
                  <a:cubicBezTo>
                    <a:pt x="5418" y="6195"/>
                    <a:pt x="6473" y="3112"/>
                    <a:pt x="7529" y="26"/>
                  </a:cubicBezTo>
                  <a:cubicBezTo>
                    <a:pt x="7535" y="8"/>
                    <a:pt x="7515" y="0"/>
                    <a:pt x="74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4" name="Google Shape;2094;p61"/>
            <p:cNvSpPr/>
            <p:nvPr/>
          </p:nvSpPr>
          <p:spPr>
            <a:xfrm>
              <a:off x="1472712" y="1490748"/>
              <a:ext cx="284984" cy="897647"/>
            </a:xfrm>
            <a:custGeom>
              <a:avLst/>
              <a:gdLst/>
              <a:ahLst/>
              <a:cxnLst/>
              <a:rect l="l" t="t" r="r" b="b"/>
              <a:pathLst>
                <a:path w="7051" h="22208" extrusionOk="0">
                  <a:moveTo>
                    <a:pt x="7006" y="1"/>
                  </a:moveTo>
                  <a:cubicBezTo>
                    <a:pt x="6968" y="1"/>
                    <a:pt x="6915" y="18"/>
                    <a:pt x="6907" y="44"/>
                  </a:cubicBezTo>
                  <a:cubicBezTo>
                    <a:pt x="5617" y="4181"/>
                    <a:pt x="4329" y="8316"/>
                    <a:pt x="3036" y="12456"/>
                  </a:cubicBezTo>
                  <a:cubicBezTo>
                    <a:pt x="2028" y="15699"/>
                    <a:pt x="1015" y="18939"/>
                    <a:pt x="7" y="22180"/>
                  </a:cubicBezTo>
                  <a:cubicBezTo>
                    <a:pt x="0" y="22199"/>
                    <a:pt x="18" y="22207"/>
                    <a:pt x="44" y="22207"/>
                  </a:cubicBezTo>
                  <a:cubicBezTo>
                    <a:pt x="81" y="22207"/>
                    <a:pt x="134" y="22189"/>
                    <a:pt x="144" y="22163"/>
                  </a:cubicBezTo>
                  <a:cubicBezTo>
                    <a:pt x="1432" y="18026"/>
                    <a:pt x="2722" y="13891"/>
                    <a:pt x="4014" y="9751"/>
                  </a:cubicBezTo>
                  <a:cubicBezTo>
                    <a:pt x="5022" y="6511"/>
                    <a:pt x="6035" y="3268"/>
                    <a:pt x="7043" y="27"/>
                  </a:cubicBezTo>
                  <a:cubicBezTo>
                    <a:pt x="7050" y="9"/>
                    <a:pt x="7031" y="1"/>
                    <a:pt x="7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5" name="Google Shape;2095;p61"/>
            <p:cNvSpPr/>
            <p:nvPr/>
          </p:nvSpPr>
          <p:spPr>
            <a:xfrm>
              <a:off x="1506907" y="1491233"/>
              <a:ext cx="263280" cy="913654"/>
            </a:xfrm>
            <a:custGeom>
              <a:avLst/>
              <a:gdLst/>
              <a:ahLst/>
              <a:cxnLst/>
              <a:rect l="l" t="t" r="r" b="b"/>
              <a:pathLst>
                <a:path w="6514" h="22604" extrusionOk="0">
                  <a:moveTo>
                    <a:pt x="6480" y="0"/>
                  </a:moveTo>
                  <a:cubicBezTo>
                    <a:pt x="6442" y="0"/>
                    <a:pt x="6382" y="16"/>
                    <a:pt x="6377" y="38"/>
                  </a:cubicBezTo>
                  <a:cubicBezTo>
                    <a:pt x="5203" y="4188"/>
                    <a:pt x="4031" y="8335"/>
                    <a:pt x="2859" y="12487"/>
                  </a:cubicBezTo>
                  <a:cubicBezTo>
                    <a:pt x="1907" y="15856"/>
                    <a:pt x="956" y="19223"/>
                    <a:pt x="4" y="22590"/>
                  </a:cubicBezTo>
                  <a:cubicBezTo>
                    <a:pt x="1" y="22600"/>
                    <a:pt x="15" y="22604"/>
                    <a:pt x="35" y="22604"/>
                  </a:cubicBezTo>
                  <a:cubicBezTo>
                    <a:pt x="73" y="22604"/>
                    <a:pt x="132" y="22589"/>
                    <a:pt x="138" y="22568"/>
                  </a:cubicBezTo>
                  <a:cubicBezTo>
                    <a:pt x="1310" y="18418"/>
                    <a:pt x="2484" y="14268"/>
                    <a:pt x="3657" y="10116"/>
                  </a:cubicBezTo>
                  <a:cubicBezTo>
                    <a:pt x="4609" y="6749"/>
                    <a:pt x="5560" y="3382"/>
                    <a:pt x="6512" y="13"/>
                  </a:cubicBezTo>
                  <a:cubicBezTo>
                    <a:pt x="6513" y="4"/>
                    <a:pt x="6500" y="0"/>
                    <a:pt x="64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6" name="Google Shape;2096;p61"/>
            <p:cNvSpPr/>
            <p:nvPr/>
          </p:nvSpPr>
          <p:spPr>
            <a:xfrm>
              <a:off x="1534351" y="1481047"/>
              <a:ext cx="251276" cy="942877"/>
            </a:xfrm>
            <a:custGeom>
              <a:avLst/>
              <a:gdLst/>
              <a:ahLst/>
              <a:cxnLst/>
              <a:rect l="l" t="t" r="r" b="b"/>
              <a:pathLst>
                <a:path w="6217" h="23327" extrusionOk="0">
                  <a:moveTo>
                    <a:pt x="6165" y="0"/>
                  </a:moveTo>
                  <a:cubicBezTo>
                    <a:pt x="6128" y="0"/>
                    <a:pt x="6080" y="18"/>
                    <a:pt x="6073" y="48"/>
                  </a:cubicBezTo>
                  <a:lnTo>
                    <a:pt x="2849" y="12395"/>
                  </a:lnTo>
                  <a:cubicBezTo>
                    <a:pt x="1903" y="16028"/>
                    <a:pt x="954" y="19658"/>
                    <a:pt x="6" y="23290"/>
                  </a:cubicBezTo>
                  <a:cubicBezTo>
                    <a:pt x="1" y="23315"/>
                    <a:pt x="23" y="23326"/>
                    <a:pt x="51" y="23326"/>
                  </a:cubicBezTo>
                  <a:cubicBezTo>
                    <a:pt x="88" y="23326"/>
                    <a:pt x="136" y="23307"/>
                    <a:pt x="143" y="23277"/>
                  </a:cubicBezTo>
                  <a:lnTo>
                    <a:pt x="3365" y="10931"/>
                  </a:lnTo>
                  <a:cubicBezTo>
                    <a:pt x="4313" y="7299"/>
                    <a:pt x="5259" y="3667"/>
                    <a:pt x="6210" y="35"/>
                  </a:cubicBezTo>
                  <a:cubicBezTo>
                    <a:pt x="6216" y="11"/>
                    <a:pt x="6194" y="0"/>
                    <a:pt x="61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7" name="Google Shape;2097;p61"/>
            <p:cNvSpPr/>
            <p:nvPr/>
          </p:nvSpPr>
          <p:spPr>
            <a:xfrm>
              <a:off x="1578286" y="1495962"/>
              <a:ext cx="210979" cy="944090"/>
            </a:xfrm>
            <a:custGeom>
              <a:avLst/>
              <a:gdLst/>
              <a:ahLst/>
              <a:cxnLst/>
              <a:rect l="l" t="t" r="r" b="b"/>
              <a:pathLst>
                <a:path w="5220" h="23357" extrusionOk="0">
                  <a:moveTo>
                    <a:pt x="5179" y="0"/>
                  </a:moveTo>
                  <a:cubicBezTo>
                    <a:pt x="5141" y="0"/>
                    <a:pt x="5087" y="18"/>
                    <a:pt x="5082" y="43"/>
                  </a:cubicBezTo>
                  <a:cubicBezTo>
                    <a:pt x="4170" y="4216"/>
                    <a:pt x="3261" y="8388"/>
                    <a:pt x="2354" y="12561"/>
                  </a:cubicBezTo>
                  <a:cubicBezTo>
                    <a:pt x="1572" y="16153"/>
                    <a:pt x="787" y="19746"/>
                    <a:pt x="4" y="23335"/>
                  </a:cubicBezTo>
                  <a:cubicBezTo>
                    <a:pt x="0" y="23350"/>
                    <a:pt x="17" y="23357"/>
                    <a:pt x="39" y="23357"/>
                  </a:cubicBezTo>
                  <a:cubicBezTo>
                    <a:pt x="77" y="23357"/>
                    <a:pt x="132" y="23339"/>
                    <a:pt x="139" y="23314"/>
                  </a:cubicBezTo>
                  <a:cubicBezTo>
                    <a:pt x="1050" y="19142"/>
                    <a:pt x="1957" y="14969"/>
                    <a:pt x="2866" y="10796"/>
                  </a:cubicBezTo>
                  <a:cubicBezTo>
                    <a:pt x="3649" y="7204"/>
                    <a:pt x="4431" y="3611"/>
                    <a:pt x="5216" y="22"/>
                  </a:cubicBezTo>
                  <a:cubicBezTo>
                    <a:pt x="5219" y="7"/>
                    <a:pt x="5202" y="0"/>
                    <a:pt x="5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8" name="Google Shape;2098;p61"/>
            <p:cNvSpPr/>
            <p:nvPr/>
          </p:nvSpPr>
          <p:spPr>
            <a:xfrm>
              <a:off x="1412206" y="2390187"/>
              <a:ext cx="17824" cy="165924"/>
            </a:xfrm>
            <a:custGeom>
              <a:avLst/>
              <a:gdLst/>
              <a:ahLst/>
              <a:cxnLst/>
              <a:rect l="l" t="t" r="r" b="b"/>
              <a:pathLst>
                <a:path w="441" h="4105" extrusionOk="0">
                  <a:moveTo>
                    <a:pt x="109" y="0"/>
                  </a:moveTo>
                  <a:cubicBezTo>
                    <a:pt x="67" y="0"/>
                    <a:pt x="0" y="31"/>
                    <a:pt x="5" y="70"/>
                  </a:cubicBezTo>
                  <a:lnTo>
                    <a:pt x="299" y="4085"/>
                  </a:lnTo>
                  <a:cubicBezTo>
                    <a:pt x="300" y="4099"/>
                    <a:pt x="314" y="4104"/>
                    <a:pt x="333" y="4104"/>
                  </a:cubicBezTo>
                  <a:cubicBezTo>
                    <a:pt x="375" y="4104"/>
                    <a:pt x="441" y="4075"/>
                    <a:pt x="440" y="4035"/>
                  </a:cubicBezTo>
                  <a:cubicBezTo>
                    <a:pt x="340" y="2698"/>
                    <a:pt x="245" y="1358"/>
                    <a:pt x="143" y="20"/>
                  </a:cubicBezTo>
                  <a:cubicBezTo>
                    <a:pt x="142" y="6"/>
                    <a:pt x="128" y="0"/>
                    <a:pt x="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9" name="Google Shape;2099;p61"/>
            <p:cNvSpPr/>
            <p:nvPr/>
          </p:nvSpPr>
          <p:spPr>
            <a:xfrm>
              <a:off x="1436902" y="2406637"/>
              <a:ext cx="14833" cy="158325"/>
            </a:xfrm>
            <a:custGeom>
              <a:avLst/>
              <a:gdLst/>
              <a:ahLst/>
              <a:cxnLst/>
              <a:rect l="l" t="t" r="r" b="b"/>
              <a:pathLst>
                <a:path w="367" h="3917" extrusionOk="0">
                  <a:moveTo>
                    <a:pt x="324" y="0"/>
                  </a:moveTo>
                  <a:cubicBezTo>
                    <a:pt x="284" y="0"/>
                    <a:pt x="230" y="28"/>
                    <a:pt x="226" y="63"/>
                  </a:cubicBezTo>
                  <a:lnTo>
                    <a:pt x="2" y="3883"/>
                  </a:lnTo>
                  <a:cubicBezTo>
                    <a:pt x="0" y="3907"/>
                    <a:pt x="18" y="3916"/>
                    <a:pt x="42" y="3916"/>
                  </a:cubicBezTo>
                  <a:cubicBezTo>
                    <a:pt x="82" y="3916"/>
                    <a:pt x="138" y="3889"/>
                    <a:pt x="139" y="3856"/>
                  </a:cubicBezTo>
                  <a:lnTo>
                    <a:pt x="365" y="36"/>
                  </a:lnTo>
                  <a:cubicBezTo>
                    <a:pt x="366" y="10"/>
                    <a:pt x="348" y="0"/>
                    <a:pt x="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0" name="Google Shape;2100;p61"/>
            <p:cNvSpPr/>
            <p:nvPr/>
          </p:nvSpPr>
          <p:spPr>
            <a:xfrm>
              <a:off x="1445875" y="2423734"/>
              <a:ext cx="40175" cy="147129"/>
            </a:xfrm>
            <a:custGeom>
              <a:avLst/>
              <a:gdLst/>
              <a:ahLst/>
              <a:cxnLst/>
              <a:rect l="l" t="t" r="r" b="b"/>
              <a:pathLst>
                <a:path w="994" h="3640" extrusionOk="0">
                  <a:moveTo>
                    <a:pt x="956" y="0"/>
                  </a:moveTo>
                  <a:cubicBezTo>
                    <a:pt x="919" y="0"/>
                    <a:pt x="862" y="23"/>
                    <a:pt x="851" y="56"/>
                  </a:cubicBezTo>
                  <a:cubicBezTo>
                    <a:pt x="569" y="1240"/>
                    <a:pt x="288" y="2429"/>
                    <a:pt x="4" y="3615"/>
                  </a:cubicBezTo>
                  <a:cubicBezTo>
                    <a:pt x="0" y="3632"/>
                    <a:pt x="17" y="3640"/>
                    <a:pt x="40" y="3640"/>
                  </a:cubicBezTo>
                  <a:cubicBezTo>
                    <a:pt x="80" y="3640"/>
                    <a:pt x="136" y="3619"/>
                    <a:pt x="143" y="3586"/>
                  </a:cubicBezTo>
                  <a:cubicBezTo>
                    <a:pt x="425" y="2400"/>
                    <a:pt x="706" y="1213"/>
                    <a:pt x="988" y="27"/>
                  </a:cubicBezTo>
                  <a:cubicBezTo>
                    <a:pt x="993" y="8"/>
                    <a:pt x="978" y="0"/>
                    <a:pt x="9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1" name="Google Shape;2101;p61"/>
            <p:cNvSpPr/>
            <p:nvPr/>
          </p:nvSpPr>
          <p:spPr>
            <a:xfrm>
              <a:off x="1462689" y="2443943"/>
              <a:ext cx="66002" cy="139166"/>
            </a:xfrm>
            <a:custGeom>
              <a:avLst/>
              <a:gdLst/>
              <a:ahLst/>
              <a:cxnLst/>
              <a:rect l="l" t="t" r="r" b="b"/>
              <a:pathLst>
                <a:path w="1633" h="3443" extrusionOk="0">
                  <a:moveTo>
                    <a:pt x="1570" y="1"/>
                  </a:moveTo>
                  <a:cubicBezTo>
                    <a:pt x="1537" y="1"/>
                    <a:pt x="1496" y="18"/>
                    <a:pt x="1483" y="47"/>
                  </a:cubicBezTo>
                  <a:cubicBezTo>
                    <a:pt x="994" y="1161"/>
                    <a:pt x="508" y="2271"/>
                    <a:pt x="19" y="3385"/>
                  </a:cubicBezTo>
                  <a:cubicBezTo>
                    <a:pt x="0" y="3425"/>
                    <a:pt x="25" y="3443"/>
                    <a:pt x="59" y="3443"/>
                  </a:cubicBezTo>
                  <a:cubicBezTo>
                    <a:pt x="93" y="3443"/>
                    <a:pt x="137" y="3424"/>
                    <a:pt x="151" y="3395"/>
                  </a:cubicBezTo>
                  <a:cubicBezTo>
                    <a:pt x="640" y="2281"/>
                    <a:pt x="1127" y="1171"/>
                    <a:pt x="1615" y="61"/>
                  </a:cubicBezTo>
                  <a:cubicBezTo>
                    <a:pt x="1632" y="19"/>
                    <a:pt x="1605" y="1"/>
                    <a:pt x="1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2" name="Google Shape;2102;p61"/>
            <p:cNvSpPr/>
            <p:nvPr/>
          </p:nvSpPr>
          <p:spPr>
            <a:xfrm>
              <a:off x="1479462" y="2460838"/>
              <a:ext cx="84270" cy="134194"/>
            </a:xfrm>
            <a:custGeom>
              <a:avLst/>
              <a:gdLst/>
              <a:ahLst/>
              <a:cxnLst/>
              <a:rect l="l" t="t" r="r" b="b"/>
              <a:pathLst>
                <a:path w="2085" h="3320" extrusionOk="0">
                  <a:moveTo>
                    <a:pt x="2010" y="0"/>
                  </a:moveTo>
                  <a:cubicBezTo>
                    <a:pt x="1983" y="0"/>
                    <a:pt x="1953" y="12"/>
                    <a:pt x="1938" y="36"/>
                  </a:cubicBezTo>
                  <a:cubicBezTo>
                    <a:pt x="1302" y="1103"/>
                    <a:pt x="668" y="2169"/>
                    <a:pt x="33" y="3238"/>
                  </a:cubicBezTo>
                  <a:cubicBezTo>
                    <a:pt x="0" y="3292"/>
                    <a:pt x="36" y="3320"/>
                    <a:pt x="76" y="3320"/>
                  </a:cubicBezTo>
                  <a:cubicBezTo>
                    <a:pt x="104" y="3320"/>
                    <a:pt x="133" y="3307"/>
                    <a:pt x="146" y="3283"/>
                  </a:cubicBezTo>
                  <a:cubicBezTo>
                    <a:pt x="784" y="2217"/>
                    <a:pt x="1418" y="1151"/>
                    <a:pt x="2051" y="82"/>
                  </a:cubicBezTo>
                  <a:cubicBezTo>
                    <a:pt x="2085" y="27"/>
                    <a:pt x="2051" y="0"/>
                    <a:pt x="20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3" name="Google Shape;2103;p61"/>
            <p:cNvSpPr/>
            <p:nvPr/>
          </p:nvSpPr>
          <p:spPr>
            <a:xfrm>
              <a:off x="1395958" y="2546243"/>
              <a:ext cx="100235" cy="140985"/>
            </a:xfrm>
            <a:custGeom>
              <a:avLst/>
              <a:gdLst/>
              <a:ahLst/>
              <a:cxnLst/>
              <a:rect l="l" t="t" r="r" b="b"/>
              <a:pathLst>
                <a:path w="2480" h="3488" extrusionOk="0">
                  <a:moveTo>
                    <a:pt x="552" y="0"/>
                  </a:moveTo>
                  <a:lnTo>
                    <a:pt x="1" y="3125"/>
                  </a:lnTo>
                  <a:lnTo>
                    <a:pt x="1239" y="3488"/>
                  </a:lnTo>
                  <a:lnTo>
                    <a:pt x="2480" y="990"/>
                  </a:lnTo>
                  <a:lnTo>
                    <a:pt x="5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4" name="Google Shape;2104;p61"/>
            <p:cNvSpPr/>
            <p:nvPr/>
          </p:nvSpPr>
          <p:spPr>
            <a:xfrm>
              <a:off x="1401899" y="2358660"/>
              <a:ext cx="202088" cy="114712"/>
            </a:xfrm>
            <a:custGeom>
              <a:avLst/>
              <a:gdLst/>
              <a:ahLst/>
              <a:cxnLst/>
              <a:rect l="l" t="t" r="r" b="b"/>
              <a:pathLst>
                <a:path w="5000" h="2838" extrusionOk="0">
                  <a:moveTo>
                    <a:pt x="405" y="1"/>
                  </a:moveTo>
                  <a:lnTo>
                    <a:pt x="1" y="860"/>
                  </a:lnTo>
                  <a:lnTo>
                    <a:pt x="4691" y="2838"/>
                  </a:lnTo>
                  <a:lnTo>
                    <a:pt x="5000" y="2260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5" name="Google Shape;2105;p61"/>
            <p:cNvSpPr/>
            <p:nvPr/>
          </p:nvSpPr>
          <p:spPr>
            <a:xfrm>
              <a:off x="1702129" y="1282228"/>
              <a:ext cx="241737" cy="246724"/>
            </a:xfrm>
            <a:custGeom>
              <a:avLst/>
              <a:gdLst/>
              <a:ahLst/>
              <a:cxnLst/>
              <a:rect l="l" t="t" r="r" b="b"/>
              <a:pathLst>
                <a:path w="5981" h="6104" extrusionOk="0">
                  <a:moveTo>
                    <a:pt x="2116" y="1259"/>
                  </a:moveTo>
                  <a:cubicBezTo>
                    <a:pt x="2131" y="1259"/>
                    <a:pt x="2147" y="1262"/>
                    <a:pt x="2163" y="1266"/>
                  </a:cubicBezTo>
                  <a:cubicBezTo>
                    <a:pt x="2256" y="1289"/>
                    <a:pt x="2310" y="1388"/>
                    <a:pt x="2287" y="1481"/>
                  </a:cubicBezTo>
                  <a:lnTo>
                    <a:pt x="1496" y="4457"/>
                  </a:lnTo>
                  <a:cubicBezTo>
                    <a:pt x="1473" y="4535"/>
                    <a:pt x="1403" y="4588"/>
                    <a:pt x="1327" y="4588"/>
                  </a:cubicBezTo>
                  <a:cubicBezTo>
                    <a:pt x="1311" y="4588"/>
                    <a:pt x="1296" y="4586"/>
                    <a:pt x="1280" y="4581"/>
                  </a:cubicBezTo>
                  <a:cubicBezTo>
                    <a:pt x="1187" y="4557"/>
                    <a:pt x="1129" y="4461"/>
                    <a:pt x="1156" y="4368"/>
                  </a:cubicBezTo>
                  <a:lnTo>
                    <a:pt x="1947" y="1390"/>
                  </a:lnTo>
                  <a:cubicBezTo>
                    <a:pt x="1970" y="1313"/>
                    <a:pt x="2039" y="1259"/>
                    <a:pt x="2116" y="1259"/>
                  </a:cubicBezTo>
                  <a:close/>
                  <a:moveTo>
                    <a:pt x="3259" y="1618"/>
                  </a:moveTo>
                  <a:cubicBezTo>
                    <a:pt x="3274" y="1618"/>
                    <a:pt x="3290" y="1620"/>
                    <a:pt x="3306" y="1624"/>
                  </a:cubicBezTo>
                  <a:cubicBezTo>
                    <a:pt x="3401" y="1647"/>
                    <a:pt x="3455" y="1744"/>
                    <a:pt x="3432" y="1838"/>
                  </a:cubicBezTo>
                  <a:lnTo>
                    <a:pt x="2639" y="4815"/>
                  </a:lnTo>
                  <a:cubicBezTo>
                    <a:pt x="2618" y="4895"/>
                    <a:pt x="2547" y="4946"/>
                    <a:pt x="2469" y="4946"/>
                  </a:cubicBezTo>
                  <a:cubicBezTo>
                    <a:pt x="2454" y="4946"/>
                    <a:pt x="2439" y="4944"/>
                    <a:pt x="2423" y="4940"/>
                  </a:cubicBezTo>
                  <a:cubicBezTo>
                    <a:pt x="2330" y="4913"/>
                    <a:pt x="2274" y="4817"/>
                    <a:pt x="2299" y="4724"/>
                  </a:cubicBezTo>
                  <a:lnTo>
                    <a:pt x="3092" y="1749"/>
                  </a:lnTo>
                  <a:cubicBezTo>
                    <a:pt x="3113" y="1671"/>
                    <a:pt x="3183" y="1618"/>
                    <a:pt x="3259" y="1618"/>
                  </a:cubicBezTo>
                  <a:close/>
                  <a:moveTo>
                    <a:pt x="1524" y="1"/>
                  </a:moveTo>
                  <a:cubicBezTo>
                    <a:pt x="1509" y="1"/>
                    <a:pt x="1494" y="1"/>
                    <a:pt x="1479" y="1"/>
                  </a:cubicBezTo>
                  <a:cubicBezTo>
                    <a:pt x="1" y="26"/>
                    <a:pt x="804" y="2362"/>
                    <a:pt x="947" y="3088"/>
                  </a:cubicBezTo>
                  <a:cubicBezTo>
                    <a:pt x="1088" y="3815"/>
                    <a:pt x="181" y="4229"/>
                    <a:pt x="154" y="4907"/>
                  </a:cubicBezTo>
                  <a:cubicBezTo>
                    <a:pt x="133" y="5408"/>
                    <a:pt x="1026" y="5768"/>
                    <a:pt x="1479" y="5917"/>
                  </a:cubicBezTo>
                  <a:lnTo>
                    <a:pt x="1475" y="5942"/>
                  </a:lnTo>
                  <a:cubicBezTo>
                    <a:pt x="1662" y="5992"/>
                    <a:pt x="2125" y="6104"/>
                    <a:pt x="2546" y="6104"/>
                  </a:cubicBezTo>
                  <a:cubicBezTo>
                    <a:pt x="2878" y="6104"/>
                    <a:pt x="3183" y="6035"/>
                    <a:pt x="3308" y="5811"/>
                  </a:cubicBezTo>
                  <a:cubicBezTo>
                    <a:pt x="3635" y="5221"/>
                    <a:pt x="3080" y="4395"/>
                    <a:pt x="3577" y="3850"/>
                  </a:cubicBezTo>
                  <a:cubicBezTo>
                    <a:pt x="4078" y="3304"/>
                    <a:pt x="5981" y="1730"/>
                    <a:pt x="4732" y="935"/>
                  </a:cubicBezTo>
                  <a:cubicBezTo>
                    <a:pt x="4345" y="688"/>
                    <a:pt x="3836" y="496"/>
                    <a:pt x="3312" y="363"/>
                  </a:cubicBezTo>
                  <a:lnTo>
                    <a:pt x="3312" y="361"/>
                  </a:lnTo>
                  <a:cubicBezTo>
                    <a:pt x="2719" y="146"/>
                    <a:pt x="2072" y="1"/>
                    <a:pt x="15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6" name="Google Shape;2106;p61"/>
            <p:cNvSpPr/>
            <p:nvPr/>
          </p:nvSpPr>
          <p:spPr>
            <a:xfrm>
              <a:off x="1696874" y="1404898"/>
              <a:ext cx="47733" cy="32902"/>
            </a:xfrm>
            <a:custGeom>
              <a:avLst/>
              <a:gdLst/>
              <a:ahLst/>
              <a:cxnLst/>
              <a:rect l="l" t="t" r="r" b="b"/>
              <a:pathLst>
                <a:path w="1181" h="814" extrusionOk="0">
                  <a:moveTo>
                    <a:pt x="438" y="1"/>
                  </a:moveTo>
                  <a:cubicBezTo>
                    <a:pt x="336" y="1"/>
                    <a:pt x="1" y="783"/>
                    <a:pt x="129" y="811"/>
                  </a:cubicBezTo>
                  <a:cubicBezTo>
                    <a:pt x="135" y="813"/>
                    <a:pt x="141" y="813"/>
                    <a:pt x="146" y="813"/>
                  </a:cubicBezTo>
                  <a:cubicBezTo>
                    <a:pt x="271" y="813"/>
                    <a:pt x="284" y="499"/>
                    <a:pt x="284" y="499"/>
                  </a:cubicBezTo>
                  <a:lnTo>
                    <a:pt x="1021" y="811"/>
                  </a:lnTo>
                  <a:lnTo>
                    <a:pt x="1181" y="499"/>
                  </a:lnTo>
                  <a:lnTo>
                    <a:pt x="458" y="325"/>
                  </a:lnTo>
                  <a:cubicBezTo>
                    <a:pt x="458" y="325"/>
                    <a:pt x="520" y="167"/>
                    <a:pt x="458" y="18"/>
                  </a:cubicBezTo>
                  <a:cubicBezTo>
                    <a:pt x="453" y="6"/>
                    <a:pt x="446" y="1"/>
                    <a:pt x="4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7" name="Google Shape;2107;p61"/>
            <p:cNvSpPr/>
            <p:nvPr/>
          </p:nvSpPr>
          <p:spPr>
            <a:xfrm>
              <a:off x="1689195" y="1290837"/>
              <a:ext cx="47693" cy="32942"/>
            </a:xfrm>
            <a:custGeom>
              <a:avLst/>
              <a:gdLst/>
              <a:ahLst/>
              <a:cxnLst/>
              <a:rect l="l" t="t" r="r" b="b"/>
              <a:pathLst>
                <a:path w="1180" h="815" extrusionOk="0">
                  <a:moveTo>
                    <a:pt x="438" y="0"/>
                  </a:moveTo>
                  <a:cubicBezTo>
                    <a:pt x="338" y="0"/>
                    <a:pt x="0" y="784"/>
                    <a:pt x="130" y="813"/>
                  </a:cubicBezTo>
                  <a:cubicBezTo>
                    <a:pt x="136" y="814"/>
                    <a:pt x="142" y="815"/>
                    <a:pt x="147" y="815"/>
                  </a:cubicBezTo>
                  <a:cubicBezTo>
                    <a:pt x="270" y="815"/>
                    <a:pt x="285" y="500"/>
                    <a:pt x="285" y="500"/>
                  </a:cubicBezTo>
                  <a:lnTo>
                    <a:pt x="1023" y="813"/>
                  </a:lnTo>
                  <a:lnTo>
                    <a:pt x="1180" y="500"/>
                  </a:lnTo>
                  <a:lnTo>
                    <a:pt x="457" y="326"/>
                  </a:lnTo>
                  <a:cubicBezTo>
                    <a:pt x="457" y="326"/>
                    <a:pt x="519" y="169"/>
                    <a:pt x="457" y="18"/>
                  </a:cubicBezTo>
                  <a:cubicBezTo>
                    <a:pt x="453" y="6"/>
                    <a:pt x="446" y="0"/>
                    <a:pt x="4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8" name="Google Shape;2108;p61"/>
            <p:cNvSpPr/>
            <p:nvPr/>
          </p:nvSpPr>
          <p:spPr>
            <a:xfrm>
              <a:off x="1825486" y="1447136"/>
              <a:ext cx="42317" cy="35610"/>
            </a:xfrm>
            <a:custGeom>
              <a:avLst/>
              <a:gdLst/>
              <a:ahLst/>
              <a:cxnLst/>
              <a:rect l="l" t="t" r="r" b="b"/>
              <a:pathLst>
                <a:path w="1047" h="881" extrusionOk="0">
                  <a:moveTo>
                    <a:pt x="61" y="0"/>
                  </a:moveTo>
                  <a:lnTo>
                    <a:pt x="1" y="350"/>
                  </a:lnTo>
                  <a:lnTo>
                    <a:pt x="780" y="532"/>
                  </a:lnTo>
                  <a:cubicBezTo>
                    <a:pt x="780" y="532"/>
                    <a:pt x="589" y="820"/>
                    <a:pt x="719" y="878"/>
                  </a:cubicBezTo>
                  <a:cubicBezTo>
                    <a:pt x="723" y="880"/>
                    <a:pt x="727" y="881"/>
                    <a:pt x="731" y="881"/>
                  </a:cubicBezTo>
                  <a:cubicBezTo>
                    <a:pt x="859" y="881"/>
                    <a:pt x="1047" y="37"/>
                    <a:pt x="942" y="37"/>
                  </a:cubicBezTo>
                  <a:cubicBezTo>
                    <a:pt x="937" y="37"/>
                    <a:pt x="932" y="38"/>
                    <a:pt x="927" y="42"/>
                  </a:cubicBezTo>
                  <a:cubicBezTo>
                    <a:pt x="788" y="127"/>
                    <a:pt x="744" y="290"/>
                    <a:pt x="744" y="290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9" name="Google Shape;2109;p61"/>
            <p:cNvSpPr/>
            <p:nvPr/>
          </p:nvSpPr>
          <p:spPr>
            <a:xfrm>
              <a:off x="1899250" y="1359832"/>
              <a:ext cx="42317" cy="35650"/>
            </a:xfrm>
            <a:custGeom>
              <a:avLst/>
              <a:gdLst/>
              <a:ahLst/>
              <a:cxnLst/>
              <a:rect l="l" t="t" r="r" b="b"/>
              <a:pathLst>
                <a:path w="1047" h="882" extrusionOk="0">
                  <a:moveTo>
                    <a:pt x="60" y="0"/>
                  </a:moveTo>
                  <a:lnTo>
                    <a:pt x="0" y="350"/>
                  </a:lnTo>
                  <a:lnTo>
                    <a:pt x="781" y="535"/>
                  </a:lnTo>
                  <a:cubicBezTo>
                    <a:pt x="781" y="535"/>
                    <a:pt x="588" y="820"/>
                    <a:pt x="721" y="878"/>
                  </a:cubicBezTo>
                  <a:cubicBezTo>
                    <a:pt x="725" y="880"/>
                    <a:pt x="729" y="881"/>
                    <a:pt x="733" y="881"/>
                  </a:cubicBezTo>
                  <a:cubicBezTo>
                    <a:pt x="858" y="881"/>
                    <a:pt x="1046" y="37"/>
                    <a:pt x="943" y="37"/>
                  </a:cubicBezTo>
                  <a:cubicBezTo>
                    <a:pt x="939" y="37"/>
                    <a:pt x="934" y="39"/>
                    <a:pt x="928" y="42"/>
                  </a:cubicBezTo>
                  <a:cubicBezTo>
                    <a:pt x="787" y="129"/>
                    <a:pt x="744" y="290"/>
                    <a:pt x="744" y="29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10" name="Google Shape;2110;p61"/>
          <p:cNvGrpSpPr/>
          <p:nvPr/>
        </p:nvGrpSpPr>
        <p:grpSpPr>
          <a:xfrm>
            <a:off x="7248514" y="1901348"/>
            <a:ext cx="275822" cy="311365"/>
            <a:chOff x="7352977" y="-304047"/>
            <a:chExt cx="263566" cy="297530"/>
          </a:xfrm>
        </p:grpSpPr>
        <p:sp>
          <p:nvSpPr>
            <p:cNvPr id="2111" name="Google Shape;2111;p61"/>
            <p:cNvSpPr/>
            <p:nvPr/>
          </p:nvSpPr>
          <p:spPr>
            <a:xfrm>
              <a:off x="7353341" y="-236144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60" y="258"/>
                    <a:pt x="285" y="442"/>
                  </a:cubicBezTo>
                  <a:cubicBezTo>
                    <a:pt x="858" y="1298"/>
                    <a:pt x="1819" y="2797"/>
                    <a:pt x="1724" y="4043"/>
                  </a:cubicBezTo>
                  <a:cubicBezTo>
                    <a:pt x="1042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4" y="5681"/>
                    <a:pt x="1211" y="5613"/>
                    <a:pt x="1361" y="5526"/>
                  </a:cubicBezTo>
                  <a:cubicBezTo>
                    <a:pt x="3345" y="4377"/>
                    <a:pt x="1643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2" name="Google Shape;2112;p61"/>
            <p:cNvSpPr/>
            <p:nvPr/>
          </p:nvSpPr>
          <p:spPr>
            <a:xfrm>
              <a:off x="7481427" y="-302309"/>
              <a:ext cx="135116" cy="229424"/>
            </a:xfrm>
            <a:custGeom>
              <a:avLst/>
              <a:gdLst/>
              <a:ahLst/>
              <a:cxnLst/>
              <a:rect l="l" t="t" r="r" b="b"/>
              <a:pathLst>
                <a:path w="3343" h="5676" extrusionOk="0">
                  <a:moveTo>
                    <a:pt x="483" y="1"/>
                  </a:moveTo>
                  <a:cubicBezTo>
                    <a:pt x="277" y="1"/>
                    <a:pt x="1" y="276"/>
                    <a:pt x="133" y="458"/>
                  </a:cubicBezTo>
                  <a:cubicBezTo>
                    <a:pt x="741" y="1290"/>
                    <a:pt x="1756" y="2752"/>
                    <a:pt x="1706" y="4001"/>
                  </a:cubicBezTo>
                  <a:cubicBezTo>
                    <a:pt x="1029" y="4109"/>
                    <a:pt x="0" y="4510"/>
                    <a:pt x="296" y="5351"/>
                  </a:cubicBezTo>
                  <a:cubicBezTo>
                    <a:pt x="380" y="5590"/>
                    <a:pt x="585" y="5675"/>
                    <a:pt x="807" y="5675"/>
                  </a:cubicBezTo>
                  <a:cubicBezTo>
                    <a:pt x="1020" y="5675"/>
                    <a:pt x="1248" y="5597"/>
                    <a:pt x="1404" y="5500"/>
                  </a:cubicBezTo>
                  <a:cubicBezTo>
                    <a:pt x="3342" y="4274"/>
                    <a:pt x="1526" y="1307"/>
                    <a:pt x="625" y="71"/>
                  </a:cubicBezTo>
                  <a:cubicBezTo>
                    <a:pt x="590" y="22"/>
                    <a:pt x="539" y="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3" name="Google Shape;2113;p61"/>
            <p:cNvSpPr/>
            <p:nvPr/>
          </p:nvSpPr>
          <p:spPr>
            <a:xfrm>
              <a:off x="7352977" y="-304047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3" y="1"/>
                  </a:moveTo>
                  <a:cubicBezTo>
                    <a:pt x="3627" y="1"/>
                    <a:pt x="3609" y="3"/>
                    <a:pt x="3590" y="6"/>
                  </a:cubicBezTo>
                  <a:cubicBezTo>
                    <a:pt x="2375" y="244"/>
                    <a:pt x="1126" y="774"/>
                    <a:pt x="194" y="1615"/>
                  </a:cubicBezTo>
                  <a:cubicBezTo>
                    <a:pt x="0" y="1796"/>
                    <a:pt x="156" y="2102"/>
                    <a:pt x="355" y="2102"/>
                  </a:cubicBezTo>
                  <a:cubicBezTo>
                    <a:pt x="404" y="2102"/>
                    <a:pt x="457" y="2083"/>
                    <a:pt x="507" y="2037"/>
                  </a:cubicBezTo>
                  <a:cubicBezTo>
                    <a:pt x="1370" y="1259"/>
                    <a:pt x="2513" y="745"/>
                    <a:pt x="3642" y="526"/>
                  </a:cubicBezTo>
                  <a:cubicBezTo>
                    <a:pt x="3953" y="467"/>
                    <a:pt x="3926" y="1"/>
                    <a:pt x="3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51"/>
          <p:cNvSpPr/>
          <p:nvPr/>
        </p:nvSpPr>
        <p:spPr>
          <a:xfrm>
            <a:off x="7240465" y="3082607"/>
            <a:ext cx="2245177" cy="2060894"/>
          </a:xfrm>
          <a:custGeom>
            <a:avLst/>
            <a:gdLst/>
            <a:ahLst/>
            <a:cxnLst/>
            <a:rect l="l" t="t" r="r" b="b"/>
            <a:pathLst>
              <a:path w="23335" h="21418" extrusionOk="0">
                <a:moveTo>
                  <a:pt x="11252" y="5667"/>
                </a:moveTo>
                <a:cubicBezTo>
                  <a:pt x="11428" y="5756"/>
                  <a:pt x="11602" y="5852"/>
                  <a:pt x="11771" y="5953"/>
                </a:cubicBezTo>
                <a:cubicBezTo>
                  <a:pt x="11761" y="5955"/>
                  <a:pt x="11753" y="5957"/>
                  <a:pt x="11742" y="5959"/>
                </a:cubicBezTo>
                <a:cubicBezTo>
                  <a:pt x="11613" y="5950"/>
                  <a:pt x="11483" y="5946"/>
                  <a:pt x="11354" y="5946"/>
                </a:cubicBezTo>
                <a:cubicBezTo>
                  <a:pt x="11158" y="5946"/>
                  <a:pt x="10964" y="5956"/>
                  <a:pt x="10773" y="5976"/>
                </a:cubicBezTo>
                <a:cubicBezTo>
                  <a:pt x="10929" y="5870"/>
                  <a:pt x="11086" y="5767"/>
                  <a:pt x="11252" y="5667"/>
                </a:cubicBezTo>
                <a:close/>
                <a:moveTo>
                  <a:pt x="9415" y="5199"/>
                </a:moveTo>
                <a:cubicBezTo>
                  <a:pt x="9438" y="5199"/>
                  <a:pt x="9462" y="5199"/>
                  <a:pt x="9485" y="5199"/>
                </a:cubicBezTo>
                <a:cubicBezTo>
                  <a:pt x="9465" y="5206"/>
                  <a:pt x="9444" y="5210"/>
                  <a:pt x="9425" y="5216"/>
                </a:cubicBezTo>
                <a:cubicBezTo>
                  <a:pt x="8437" y="5522"/>
                  <a:pt x="7678" y="6077"/>
                  <a:pt x="7114" y="6786"/>
                </a:cubicBezTo>
                <a:cubicBezTo>
                  <a:pt x="7154" y="6668"/>
                  <a:pt x="7102" y="6525"/>
                  <a:pt x="6978" y="6512"/>
                </a:cubicBezTo>
                <a:cubicBezTo>
                  <a:pt x="6988" y="6490"/>
                  <a:pt x="6998" y="6465"/>
                  <a:pt x="7009" y="6444"/>
                </a:cubicBezTo>
                <a:cubicBezTo>
                  <a:pt x="7060" y="6338"/>
                  <a:pt x="7114" y="6233"/>
                  <a:pt x="7168" y="6129"/>
                </a:cubicBezTo>
                <a:cubicBezTo>
                  <a:pt x="7797" y="5573"/>
                  <a:pt x="8542" y="5199"/>
                  <a:pt x="9415" y="5199"/>
                </a:cubicBezTo>
                <a:close/>
                <a:moveTo>
                  <a:pt x="12267" y="2765"/>
                </a:moveTo>
                <a:cubicBezTo>
                  <a:pt x="13114" y="2765"/>
                  <a:pt x="13967" y="2983"/>
                  <a:pt x="14791" y="3462"/>
                </a:cubicBezTo>
                <a:cubicBezTo>
                  <a:pt x="15950" y="4139"/>
                  <a:pt x="16868" y="5160"/>
                  <a:pt x="17464" y="6349"/>
                </a:cubicBezTo>
                <a:cubicBezTo>
                  <a:pt x="17381" y="6657"/>
                  <a:pt x="17271" y="6958"/>
                  <a:pt x="17135" y="7241"/>
                </a:cubicBezTo>
                <a:cubicBezTo>
                  <a:pt x="16319" y="6454"/>
                  <a:pt x="15377" y="5843"/>
                  <a:pt x="14171" y="5759"/>
                </a:cubicBezTo>
                <a:cubicBezTo>
                  <a:pt x="13985" y="5745"/>
                  <a:pt x="13784" y="5738"/>
                  <a:pt x="13576" y="5738"/>
                </a:cubicBezTo>
                <a:cubicBezTo>
                  <a:pt x="13391" y="5738"/>
                  <a:pt x="13199" y="5744"/>
                  <a:pt x="13006" y="5756"/>
                </a:cubicBezTo>
                <a:cubicBezTo>
                  <a:pt x="12680" y="5554"/>
                  <a:pt x="12341" y="5388"/>
                  <a:pt x="11989" y="5268"/>
                </a:cubicBezTo>
                <a:cubicBezTo>
                  <a:pt x="12728" y="4915"/>
                  <a:pt x="13516" y="4683"/>
                  <a:pt x="14288" y="4683"/>
                </a:cubicBezTo>
                <a:cubicBezTo>
                  <a:pt x="14955" y="4683"/>
                  <a:pt x="15610" y="4856"/>
                  <a:pt x="16211" y="5274"/>
                </a:cubicBezTo>
                <a:cubicBezTo>
                  <a:pt x="16250" y="5302"/>
                  <a:pt x="16290" y="5313"/>
                  <a:pt x="16329" y="5313"/>
                </a:cubicBezTo>
                <a:cubicBezTo>
                  <a:pt x="16506" y="5313"/>
                  <a:pt x="16642" y="5058"/>
                  <a:pt x="16458" y="4930"/>
                </a:cubicBezTo>
                <a:cubicBezTo>
                  <a:pt x="15781" y="4461"/>
                  <a:pt x="15044" y="4266"/>
                  <a:pt x="14297" y="4266"/>
                </a:cubicBezTo>
                <a:cubicBezTo>
                  <a:pt x="13309" y="4266"/>
                  <a:pt x="12302" y="4606"/>
                  <a:pt x="11386" y="5104"/>
                </a:cubicBezTo>
                <a:cubicBezTo>
                  <a:pt x="11142" y="5057"/>
                  <a:pt x="10898" y="5034"/>
                  <a:pt x="10645" y="5032"/>
                </a:cubicBezTo>
                <a:cubicBezTo>
                  <a:pt x="10217" y="4904"/>
                  <a:pt x="9786" y="4833"/>
                  <a:pt x="9358" y="4833"/>
                </a:cubicBezTo>
                <a:cubicBezTo>
                  <a:pt x="8796" y="4833"/>
                  <a:pt x="8241" y="4955"/>
                  <a:pt x="7709" y="5233"/>
                </a:cubicBezTo>
                <a:cubicBezTo>
                  <a:pt x="8108" y="4653"/>
                  <a:pt x="8589" y="4129"/>
                  <a:pt x="9171" y="3742"/>
                </a:cubicBezTo>
                <a:cubicBezTo>
                  <a:pt x="9272" y="3677"/>
                  <a:pt x="9371" y="3617"/>
                  <a:pt x="9473" y="3559"/>
                </a:cubicBezTo>
                <a:cubicBezTo>
                  <a:pt x="9525" y="3530"/>
                  <a:pt x="9574" y="3501"/>
                  <a:pt x="9626" y="3477"/>
                </a:cubicBezTo>
                <a:cubicBezTo>
                  <a:pt x="10059" y="3261"/>
                  <a:pt x="10491" y="3168"/>
                  <a:pt x="10917" y="3168"/>
                </a:cubicBezTo>
                <a:cubicBezTo>
                  <a:pt x="11797" y="3168"/>
                  <a:pt x="12650" y="3562"/>
                  <a:pt x="13424" y="4081"/>
                </a:cubicBezTo>
                <a:cubicBezTo>
                  <a:pt x="13463" y="4108"/>
                  <a:pt x="13503" y="4119"/>
                  <a:pt x="13540" y="4119"/>
                </a:cubicBezTo>
                <a:cubicBezTo>
                  <a:pt x="13720" y="4119"/>
                  <a:pt x="13856" y="3864"/>
                  <a:pt x="13668" y="3737"/>
                </a:cubicBezTo>
                <a:cubicBezTo>
                  <a:pt x="13035" y="3313"/>
                  <a:pt x="12343" y="2955"/>
                  <a:pt x="11616" y="2808"/>
                </a:cubicBezTo>
                <a:cubicBezTo>
                  <a:pt x="11832" y="2780"/>
                  <a:pt x="12050" y="2765"/>
                  <a:pt x="12267" y="2765"/>
                </a:cubicBezTo>
                <a:close/>
                <a:moveTo>
                  <a:pt x="11778" y="6386"/>
                </a:moveTo>
                <a:cubicBezTo>
                  <a:pt x="12057" y="6409"/>
                  <a:pt x="12337" y="6452"/>
                  <a:pt x="12612" y="6514"/>
                </a:cubicBezTo>
                <a:cubicBezTo>
                  <a:pt x="12662" y="6547"/>
                  <a:pt x="12712" y="6585"/>
                  <a:pt x="12757" y="6618"/>
                </a:cubicBezTo>
                <a:cubicBezTo>
                  <a:pt x="12797" y="6646"/>
                  <a:pt x="12837" y="6659"/>
                  <a:pt x="12874" y="6659"/>
                </a:cubicBezTo>
                <a:cubicBezTo>
                  <a:pt x="12922" y="6659"/>
                  <a:pt x="12966" y="6640"/>
                  <a:pt x="13001" y="6610"/>
                </a:cubicBezTo>
                <a:cubicBezTo>
                  <a:pt x="13275" y="6692"/>
                  <a:pt x="13544" y="6792"/>
                  <a:pt x="13809" y="6904"/>
                </a:cubicBezTo>
                <a:cubicBezTo>
                  <a:pt x="14128" y="7206"/>
                  <a:pt x="14420" y="7544"/>
                  <a:pt x="14683" y="7904"/>
                </a:cubicBezTo>
                <a:cubicBezTo>
                  <a:pt x="14066" y="7351"/>
                  <a:pt x="13347" y="6924"/>
                  <a:pt x="12587" y="6688"/>
                </a:cubicBezTo>
                <a:cubicBezTo>
                  <a:pt x="12208" y="6571"/>
                  <a:pt x="11852" y="6518"/>
                  <a:pt x="11518" y="6518"/>
                </a:cubicBezTo>
                <a:cubicBezTo>
                  <a:pt x="11477" y="6518"/>
                  <a:pt x="11435" y="6519"/>
                  <a:pt x="11395" y="6521"/>
                </a:cubicBezTo>
                <a:cubicBezTo>
                  <a:pt x="11519" y="6469"/>
                  <a:pt x="11647" y="6423"/>
                  <a:pt x="11778" y="6386"/>
                </a:cubicBezTo>
                <a:close/>
                <a:moveTo>
                  <a:pt x="13569" y="6152"/>
                </a:moveTo>
                <a:cubicBezTo>
                  <a:pt x="13848" y="6154"/>
                  <a:pt x="14111" y="6171"/>
                  <a:pt x="14347" y="6202"/>
                </a:cubicBezTo>
                <a:cubicBezTo>
                  <a:pt x="15397" y="6334"/>
                  <a:pt x="16221" y="6904"/>
                  <a:pt x="16936" y="7620"/>
                </a:cubicBezTo>
                <a:cubicBezTo>
                  <a:pt x="16801" y="7850"/>
                  <a:pt x="16654" y="8065"/>
                  <a:pt x="16493" y="8262"/>
                </a:cubicBezTo>
                <a:cubicBezTo>
                  <a:pt x="15816" y="7537"/>
                  <a:pt x="14950" y="6939"/>
                  <a:pt x="14010" y="6533"/>
                </a:cubicBezTo>
                <a:cubicBezTo>
                  <a:pt x="13869" y="6398"/>
                  <a:pt x="13720" y="6272"/>
                  <a:pt x="13569" y="6152"/>
                </a:cubicBezTo>
                <a:close/>
                <a:moveTo>
                  <a:pt x="14873" y="7467"/>
                </a:moveTo>
                <a:lnTo>
                  <a:pt x="14873" y="7467"/>
                </a:lnTo>
                <a:cubicBezTo>
                  <a:pt x="15370" y="7786"/>
                  <a:pt x="15826" y="8161"/>
                  <a:pt x="16211" y="8579"/>
                </a:cubicBezTo>
                <a:cubicBezTo>
                  <a:pt x="16153" y="8639"/>
                  <a:pt x="16099" y="8703"/>
                  <a:pt x="16039" y="8761"/>
                </a:cubicBezTo>
                <a:cubicBezTo>
                  <a:pt x="15874" y="8645"/>
                  <a:pt x="15704" y="8535"/>
                  <a:pt x="15530" y="8434"/>
                </a:cubicBezTo>
                <a:cubicBezTo>
                  <a:pt x="15331" y="8101"/>
                  <a:pt x="15114" y="7775"/>
                  <a:pt x="14873" y="7467"/>
                </a:cubicBezTo>
                <a:close/>
                <a:moveTo>
                  <a:pt x="16449" y="8852"/>
                </a:moveTo>
                <a:cubicBezTo>
                  <a:pt x="16609" y="9045"/>
                  <a:pt x="16758" y="9252"/>
                  <a:pt x="16886" y="9461"/>
                </a:cubicBezTo>
                <a:cubicBezTo>
                  <a:pt x="16712" y="9289"/>
                  <a:pt x="16526" y="9126"/>
                  <a:pt x="16333" y="8976"/>
                </a:cubicBezTo>
                <a:lnTo>
                  <a:pt x="16449" y="8852"/>
                </a:lnTo>
                <a:close/>
                <a:moveTo>
                  <a:pt x="10664" y="6417"/>
                </a:moveTo>
                <a:cubicBezTo>
                  <a:pt x="10452" y="6547"/>
                  <a:pt x="10260" y="6707"/>
                  <a:pt x="10100" y="6887"/>
                </a:cubicBezTo>
                <a:cubicBezTo>
                  <a:pt x="9411" y="7281"/>
                  <a:pt x="8860" y="7956"/>
                  <a:pt x="8427" y="8790"/>
                </a:cubicBezTo>
                <a:cubicBezTo>
                  <a:pt x="8301" y="9037"/>
                  <a:pt x="8164" y="9322"/>
                  <a:pt x="8032" y="9639"/>
                </a:cubicBezTo>
                <a:cubicBezTo>
                  <a:pt x="7959" y="9689"/>
                  <a:pt x="7887" y="9736"/>
                  <a:pt x="7816" y="9792"/>
                </a:cubicBezTo>
                <a:cubicBezTo>
                  <a:pt x="7880" y="9710"/>
                  <a:pt x="7949" y="9631"/>
                  <a:pt x="8021" y="9554"/>
                </a:cubicBezTo>
                <a:cubicBezTo>
                  <a:pt x="8161" y="9406"/>
                  <a:pt x="8004" y="9235"/>
                  <a:pt x="7839" y="9235"/>
                </a:cubicBezTo>
                <a:cubicBezTo>
                  <a:pt x="7811" y="9235"/>
                  <a:pt x="7782" y="9241"/>
                  <a:pt x="7754" y="9252"/>
                </a:cubicBezTo>
                <a:cubicBezTo>
                  <a:pt x="7750" y="9239"/>
                  <a:pt x="7746" y="9227"/>
                  <a:pt x="7740" y="9210"/>
                </a:cubicBezTo>
                <a:cubicBezTo>
                  <a:pt x="8264" y="8285"/>
                  <a:pt x="8995" y="7450"/>
                  <a:pt x="9699" y="6817"/>
                </a:cubicBezTo>
                <a:cubicBezTo>
                  <a:pt x="9802" y="6732"/>
                  <a:pt x="9904" y="6645"/>
                  <a:pt x="10007" y="6558"/>
                </a:cubicBezTo>
                <a:cubicBezTo>
                  <a:pt x="10220" y="6494"/>
                  <a:pt x="10442" y="6448"/>
                  <a:pt x="10664" y="6417"/>
                </a:cubicBezTo>
                <a:close/>
                <a:moveTo>
                  <a:pt x="10615" y="5457"/>
                </a:moveTo>
                <a:cubicBezTo>
                  <a:pt x="10663" y="5457"/>
                  <a:pt x="10711" y="5458"/>
                  <a:pt x="10759" y="5460"/>
                </a:cubicBezTo>
                <a:cubicBezTo>
                  <a:pt x="10765" y="5464"/>
                  <a:pt x="10769" y="5467"/>
                  <a:pt x="10775" y="5467"/>
                </a:cubicBezTo>
                <a:cubicBezTo>
                  <a:pt x="10552" y="5612"/>
                  <a:pt x="10334" y="5761"/>
                  <a:pt x="10127" y="5920"/>
                </a:cubicBezTo>
                <a:cubicBezTo>
                  <a:pt x="10112" y="5816"/>
                  <a:pt x="10021" y="5724"/>
                  <a:pt x="9915" y="5724"/>
                </a:cubicBezTo>
                <a:cubicBezTo>
                  <a:pt x="9874" y="5724"/>
                  <a:pt x="9831" y="5738"/>
                  <a:pt x="9790" y="5771"/>
                </a:cubicBezTo>
                <a:cubicBezTo>
                  <a:pt x="9452" y="6046"/>
                  <a:pt x="9137" y="6326"/>
                  <a:pt x="8839" y="6610"/>
                </a:cubicBezTo>
                <a:cubicBezTo>
                  <a:pt x="8678" y="6707"/>
                  <a:pt x="8522" y="6810"/>
                  <a:pt x="8373" y="6929"/>
                </a:cubicBezTo>
                <a:cubicBezTo>
                  <a:pt x="7319" y="7765"/>
                  <a:pt x="6638" y="8914"/>
                  <a:pt x="6271" y="10192"/>
                </a:cubicBezTo>
                <a:cubicBezTo>
                  <a:pt x="6491" y="8003"/>
                  <a:pt x="7537" y="6057"/>
                  <a:pt x="9823" y="5545"/>
                </a:cubicBezTo>
                <a:cubicBezTo>
                  <a:pt x="10092" y="5486"/>
                  <a:pt x="10356" y="5457"/>
                  <a:pt x="10615" y="5457"/>
                </a:cubicBezTo>
                <a:close/>
                <a:moveTo>
                  <a:pt x="16035" y="9277"/>
                </a:moveTo>
                <a:cubicBezTo>
                  <a:pt x="16118" y="9341"/>
                  <a:pt x="16201" y="9405"/>
                  <a:pt x="16282" y="9473"/>
                </a:cubicBezTo>
                <a:cubicBezTo>
                  <a:pt x="16265" y="9517"/>
                  <a:pt x="16257" y="9567"/>
                  <a:pt x="16275" y="9618"/>
                </a:cubicBezTo>
                <a:cubicBezTo>
                  <a:pt x="16379" y="9929"/>
                  <a:pt x="16443" y="10254"/>
                  <a:pt x="16470" y="10579"/>
                </a:cubicBezTo>
                <a:cubicBezTo>
                  <a:pt x="16416" y="10418"/>
                  <a:pt x="16356" y="10260"/>
                  <a:pt x="16286" y="10103"/>
                </a:cubicBezTo>
                <a:cubicBezTo>
                  <a:pt x="16201" y="9844"/>
                  <a:pt x="16099" y="9581"/>
                  <a:pt x="15985" y="9322"/>
                </a:cubicBezTo>
                <a:cubicBezTo>
                  <a:pt x="16002" y="9308"/>
                  <a:pt x="16019" y="9291"/>
                  <a:pt x="16035" y="9277"/>
                </a:cubicBezTo>
                <a:close/>
                <a:moveTo>
                  <a:pt x="17195" y="7891"/>
                </a:moveTo>
                <a:cubicBezTo>
                  <a:pt x="17640" y="8372"/>
                  <a:pt x="18044" y="8898"/>
                  <a:pt x="18439" y="9386"/>
                </a:cubicBezTo>
                <a:cubicBezTo>
                  <a:pt x="18481" y="9440"/>
                  <a:pt x="18534" y="9462"/>
                  <a:pt x="18585" y="9462"/>
                </a:cubicBezTo>
                <a:cubicBezTo>
                  <a:pt x="18599" y="9462"/>
                  <a:pt x="18614" y="9460"/>
                  <a:pt x="18628" y="9457"/>
                </a:cubicBezTo>
                <a:lnTo>
                  <a:pt x="18628" y="9457"/>
                </a:lnTo>
                <a:cubicBezTo>
                  <a:pt x="18450" y="9908"/>
                  <a:pt x="18180" y="10331"/>
                  <a:pt x="17849" y="10720"/>
                </a:cubicBezTo>
                <a:lnTo>
                  <a:pt x="17795" y="10627"/>
                </a:lnTo>
                <a:cubicBezTo>
                  <a:pt x="17793" y="10561"/>
                  <a:pt x="17793" y="10490"/>
                  <a:pt x="17787" y="10420"/>
                </a:cubicBezTo>
                <a:cubicBezTo>
                  <a:pt x="17780" y="10301"/>
                  <a:pt x="17694" y="10248"/>
                  <a:pt x="17602" y="10248"/>
                </a:cubicBezTo>
                <a:cubicBezTo>
                  <a:pt x="17586" y="10248"/>
                  <a:pt x="17571" y="10249"/>
                  <a:pt x="17555" y="10252"/>
                </a:cubicBezTo>
                <a:cubicBezTo>
                  <a:pt x="17545" y="10238"/>
                  <a:pt x="17534" y="10223"/>
                  <a:pt x="17524" y="10209"/>
                </a:cubicBezTo>
                <a:cubicBezTo>
                  <a:pt x="17607" y="10159"/>
                  <a:pt x="17663" y="10066"/>
                  <a:pt x="17613" y="9950"/>
                </a:cubicBezTo>
                <a:cubicBezTo>
                  <a:pt x="17402" y="9444"/>
                  <a:pt x="17099" y="8966"/>
                  <a:pt x="16729" y="8523"/>
                </a:cubicBezTo>
                <a:cubicBezTo>
                  <a:pt x="16897" y="8318"/>
                  <a:pt x="17052" y="8109"/>
                  <a:pt x="17195" y="7891"/>
                </a:cubicBezTo>
                <a:close/>
                <a:moveTo>
                  <a:pt x="11189" y="8726"/>
                </a:moveTo>
                <a:cubicBezTo>
                  <a:pt x="12192" y="8726"/>
                  <a:pt x="13150" y="9494"/>
                  <a:pt x="13830" y="10389"/>
                </a:cubicBezTo>
                <a:cubicBezTo>
                  <a:pt x="13457" y="10600"/>
                  <a:pt x="13076" y="10797"/>
                  <a:pt x="12695" y="10977"/>
                </a:cubicBezTo>
                <a:cubicBezTo>
                  <a:pt x="12651" y="10998"/>
                  <a:pt x="12606" y="11018"/>
                  <a:pt x="12560" y="11039"/>
                </a:cubicBezTo>
                <a:cubicBezTo>
                  <a:pt x="12554" y="10964"/>
                  <a:pt x="12538" y="10890"/>
                  <a:pt x="12513" y="10817"/>
                </a:cubicBezTo>
                <a:cubicBezTo>
                  <a:pt x="12252" y="10059"/>
                  <a:pt x="11322" y="9597"/>
                  <a:pt x="10466" y="9597"/>
                </a:cubicBezTo>
                <a:cubicBezTo>
                  <a:pt x="10322" y="9597"/>
                  <a:pt x="10180" y="9610"/>
                  <a:pt x="10044" y="9637"/>
                </a:cubicBezTo>
                <a:cubicBezTo>
                  <a:pt x="10146" y="9368"/>
                  <a:pt x="10270" y="9113"/>
                  <a:pt x="10423" y="8883"/>
                </a:cubicBezTo>
                <a:lnTo>
                  <a:pt x="10425" y="8883"/>
                </a:lnTo>
                <a:cubicBezTo>
                  <a:pt x="10680" y="8775"/>
                  <a:pt x="10936" y="8726"/>
                  <a:pt x="11189" y="8726"/>
                </a:cubicBezTo>
                <a:close/>
                <a:moveTo>
                  <a:pt x="6048" y="7587"/>
                </a:moveTo>
                <a:cubicBezTo>
                  <a:pt x="5561" y="8856"/>
                  <a:pt x="5213" y="10293"/>
                  <a:pt x="5230" y="11646"/>
                </a:cubicBezTo>
                <a:cubicBezTo>
                  <a:pt x="5116" y="11528"/>
                  <a:pt x="5002" y="11408"/>
                  <a:pt x="4899" y="11279"/>
                </a:cubicBezTo>
                <a:cubicBezTo>
                  <a:pt x="4863" y="11236"/>
                  <a:pt x="4820" y="11217"/>
                  <a:pt x="4774" y="11211"/>
                </a:cubicBezTo>
                <a:cubicBezTo>
                  <a:pt x="4843" y="10434"/>
                  <a:pt x="5008" y="9662"/>
                  <a:pt x="5259" y="8916"/>
                </a:cubicBezTo>
                <a:cubicBezTo>
                  <a:pt x="5296" y="8836"/>
                  <a:pt x="5329" y="8755"/>
                  <a:pt x="5364" y="8678"/>
                </a:cubicBezTo>
                <a:cubicBezTo>
                  <a:pt x="5367" y="8672"/>
                  <a:pt x="5367" y="8670"/>
                  <a:pt x="5371" y="8668"/>
                </a:cubicBezTo>
                <a:cubicBezTo>
                  <a:pt x="5406" y="8593"/>
                  <a:pt x="5445" y="8521"/>
                  <a:pt x="5485" y="8444"/>
                </a:cubicBezTo>
                <a:cubicBezTo>
                  <a:pt x="5652" y="8130"/>
                  <a:pt x="5841" y="7836"/>
                  <a:pt x="6048" y="7587"/>
                </a:cubicBezTo>
                <a:close/>
                <a:moveTo>
                  <a:pt x="16810" y="9989"/>
                </a:moveTo>
                <a:lnTo>
                  <a:pt x="16810" y="9989"/>
                </a:lnTo>
                <a:cubicBezTo>
                  <a:pt x="17023" y="10223"/>
                  <a:pt x="17213" y="10478"/>
                  <a:pt x="17379" y="10751"/>
                </a:cubicBezTo>
                <a:cubicBezTo>
                  <a:pt x="17383" y="10913"/>
                  <a:pt x="17383" y="11070"/>
                  <a:pt x="17373" y="11225"/>
                </a:cubicBezTo>
                <a:cubicBezTo>
                  <a:pt x="17193" y="11397"/>
                  <a:pt x="17002" y="11559"/>
                  <a:pt x="16803" y="11714"/>
                </a:cubicBezTo>
                <a:cubicBezTo>
                  <a:pt x="16928" y="11161"/>
                  <a:pt x="16928" y="10565"/>
                  <a:pt x="16810" y="9989"/>
                </a:cubicBezTo>
                <a:close/>
                <a:moveTo>
                  <a:pt x="11655" y="11911"/>
                </a:moveTo>
                <a:cubicBezTo>
                  <a:pt x="11658" y="11917"/>
                  <a:pt x="11658" y="11921"/>
                  <a:pt x="11660" y="11927"/>
                </a:cubicBezTo>
                <a:cubicBezTo>
                  <a:pt x="11618" y="11942"/>
                  <a:pt x="11577" y="11956"/>
                  <a:pt x="11535" y="11960"/>
                </a:cubicBezTo>
                <a:cubicBezTo>
                  <a:pt x="11575" y="11942"/>
                  <a:pt x="11616" y="11927"/>
                  <a:pt x="11655" y="11911"/>
                </a:cubicBezTo>
                <a:close/>
                <a:moveTo>
                  <a:pt x="10441" y="10013"/>
                </a:moveTo>
                <a:cubicBezTo>
                  <a:pt x="10968" y="10013"/>
                  <a:pt x="11535" y="10249"/>
                  <a:pt x="11865" y="10581"/>
                </a:cubicBezTo>
                <a:cubicBezTo>
                  <a:pt x="12047" y="10761"/>
                  <a:pt x="12142" y="11000"/>
                  <a:pt x="12136" y="11234"/>
                </a:cubicBezTo>
                <a:cubicBezTo>
                  <a:pt x="12080" y="11258"/>
                  <a:pt x="12020" y="11285"/>
                  <a:pt x="11964" y="11308"/>
                </a:cubicBezTo>
                <a:cubicBezTo>
                  <a:pt x="11945" y="11161"/>
                  <a:pt x="11935" y="11010"/>
                  <a:pt x="11933" y="10861"/>
                </a:cubicBezTo>
                <a:cubicBezTo>
                  <a:pt x="11930" y="10715"/>
                  <a:pt x="11805" y="10634"/>
                  <a:pt x="11692" y="10634"/>
                </a:cubicBezTo>
                <a:cubicBezTo>
                  <a:pt x="11597" y="10634"/>
                  <a:pt x="11510" y="10692"/>
                  <a:pt x="11510" y="10817"/>
                </a:cubicBezTo>
                <a:cubicBezTo>
                  <a:pt x="11515" y="11037"/>
                  <a:pt x="11533" y="11258"/>
                  <a:pt x="11566" y="11476"/>
                </a:cubicBezTo>
                <a:cubicBezTo>
                  <a:pt x="11355" y="11565"/>
                  <a:pt x="11146" y="11650"/>
                  <a:pt x="10931" y="11733"/>
                </a:cubicBezTo>
                <a:cubicBezTo>
                  <a:pt x="10765" y="11594"/>
                  <a:pt x="10622" y="11418"/>
                  <a:pt x="10521" y="11265"/>
                </a:cubicBezTo>
                <a:cubicBezTo>
                  <a:pt x="10481" y="11204"/>
                  <a:pt x="10428" y="11178"/>
                  <a:pt x="10375" y="11178"/>
                </a:cubicBezTo>
                <a:cubicBezTo>
                  <a:pt x="10229" y="11178"/>
                  <a:pt x="10083" y="11367"/>
                  <a:pt x="10193" y="11532"/>
                </a:cubicBezTo>
                <a:cubicBezTo>
                  <a:pt x="10276" y="11658"/>
                  <a:pt x="10376" y="11784"/>
                  <a:pt x="10490" y="11900"/>
                </a:cubicBezTo>
                <a:cubicBezTo>
                  <a:pt x="10218" y="12002"/>
                  <a:pt x="9947" y="12101"/>
                  <a:pt x="9676" y="12197"/>
                </a:cubicBezTo>
                <a:cubicBezTo>
                  <a:pt x="9657" y="11480"/>
                  <a:pt x="9719" y="10761"/>
                  <a:pt x="9893" y="10113"/>
                </a:cubicBezTo>
                <a:cubicBezTo>
                  <a:pt x="10062" y="10044"/>
                  <a:pt x="10249" y="10013"/>
                  <a:pt x="10441" y="10013"/>
                </a:cubicBezTo>
                <a:close/>
                <a:moveTo>
                  <a:pt x="7029" y="6904"/>
                </a:moveTo>
                <a:lnTo>
                  <a:pt x="7029" y="6904"/>
                </a:lnTo>
                <a:cubicBezTo>
                  <a:pt x="5975" y="8312"/>
                  <a:pt x="5661" y="10291"/>
                  <a:pt x="5857" y="12209"/>
                </a:cubicBezTo>
                <a:cubicBezTo>
                  <a:pt x="5789" y="12157"/>
                  <a:pt x="5725" y="12103"/>
                  <a:pt x="5663" y="12049"/>
                </a:cubicBezTo>
                <a:cubicBezTo>
                  <a:pt x="5541" y="10366"/>
                  <a:pt x="6114" y="8473"/>
                  <a:pt x="6748" y="7022"/>
                </a:cubicBezTo>
                <a:cubicBezTo>
                  <a:pt x="6818" y="6989"/>
                  <a:pt x="6891" y="6960"/>
                  <a:pt x="6965" y="6937"/>
                </a:cubicBezTo>
                <a:cubicBezTo>
                  <a:pt x="6990" y="6929"/>
                  <a:pt x="7011" y="6916"/>
                  <a:pt x="7029" y="6904"/>
                </a:cubicBezTo>
                <a:close/>
                <a:moveTo>
                  <a:pt x="11711" y="449"/>
                </a:moveTo>
                <a:cubicBezTo>
                  <a:pt x="14632" y="449"/>
                  <a:pt x="17609" y="1949"/>
                  <a:pt x="18800" y="4663"/>
                </a:cubicBezTo>
                <a:cubicBezTo>
                  <a:pt x="18615" y="4707"/>
                  <a:pt x="18613" y="5036"/>
                  <a:pt x="18845" y="5086"/>
                </a:cubicBezTo>
                <a:cubicBezTo>
                  <a:pt x="20518" y="5423"/>
                  <a:pt x="21262" y="6740"/>
                  <a:pt x="21417" y="8320"/>
                </a:cubicBezTo>
                <a:cubicBezTo>
                  <a:pt x="21152" y="9217"/>
                  <a:pt x="20713" y="10062"/>
                  <a:pt x="20139" y="10811"/>
                </a:cubicBezTo>
                <a:cubicBezTo>
                  <a:pt x="20208" y="10033"/>
                  <a:pt x="20148" y="9233"/>
                  <a:pt x="20003" y="8448"/>
                </a:cubicBezTo>
                <a:cubicBezTo>
                  <a:pt x="19981" y="8330"/>
                  <a:pt x="19887" y="8277"/>
                  <a:pt x="19793" y="8277"/>
                </a:cubicBezTo>
                <a:cubicBezTo>
                  <a:pt x="19675" y="8277"/>
                  <a:pt x="19557" y="8362"/>
                  <a:pt x="19584" y="8513"/>
                </a:cubicBezTo>
                <a:cubicBezTo>
                  <a:pt x="19762" y="9486"/>
                  <a:pt x="19812" y="10472"/>
                  <a:pt x="19632" y="11420"/>
                </a:cubicBezTo>
                <a:cubicBezTo>
                  <a:pt x="19433" y="11637"/>
                  <a:pt x="19222" y="11842"/>
                  <a:pt x="18998" y="12035"/>
                </a:cubicBezTo>
                <a:cubicBezTo>
                  <a:pt x="19123" y="11538"/>
                  <a:pt x="19191" y="11004"/>
                  <a:pt x="19201" y="10426"/>
                </a:cubicBezTo>
                <a:cubicBezTo>
                  <a:pt x="19204" y="10280"/>
                  <a:pt x="19080" y="10198"/>
                  <a:pt x="18966" y="10198"/>
                </a:cubicBezTo>
                <a:cubicBezTo>
                  <a:pt x="18870" y="10198"/>
                  <a:pt x="18781" y="10256"/>
                  <a:pt x="18779" y="10380"/>
                </a:cubicBezTo>
                <a:cubicBezTo>
                  <a:pt x="18768" y="11176"/>
                  <a:pt x="18638" y="11882"/>
                  <a:pt x="18408" y="12511"/>
                </a:cubicBezTo>
                <a:cubicBezTo>
                  <a:pt x="18404" y="12513"/>
                  <a:pt x="18400" y="12517"/>
                  <a:pt x="18398" y="12520"/>
                </a:cubicBezTo>
                <a:cubicBezTo>
                  <a:pt x="18398" y="12511"/>
                  <a:pt x="18398" y="12507"/>
                  <a:pt x="18396" y="12501"/>
                </a:cubicBezTo>
                <a:cubicBezTo>
                  <a:pt x="18352" y="12031"/>
                  <a:pt x="18232" y="11590"/>
                  <a:pt x="18060" y="11178"/>
                </a:cubicBezTo>
                <a:cubicBezTo>
                  <a:pt x="19340" y="9645"/>
                  <a:pt x="19800" y="7564"/>
                  <a:pt x="18419" y="5781"/>
                </a:cubicBezTo>
                <a:cubicBezTo>
                  <a:pt x="18375" y="5725"/>
                  <a:pt x="18320" y="5702"/>
                  <a:pt x="18266" y="5702"/>
                </a:cubicBezTo>
                <a:cubicBezTo>
                  <a:pt x="18114" y="5702"/>
                  <a:pt x="17967" y="5889"/>
                  <a:pt x="18089" y="6048"/>
                </a:cubicBezTo>
                <a:cubicBezTo>
                  <a:pt x="18903" y="7098"/>
                  <a:pt x="19040" y="8150"/>
                  <a:pt x="18756" y="9113"/>
                </a:cubicBezTo>
                <a:cubicBezTo>
                  <a:pt x="18329" y="8587"/>
                  <a:pt x="17897" y="8036"/>
                  <a:pt x="17420" y="7539"/>
                </a:cubicBezTo>
                <a:cubicBezTo>
                  <a:pt x="17534" y="7343"/>
                  <a:pt x="17632" y="7140"/>
                  <a:pt x="17721" y="6937"/>
                </a:cubicBezTo>
                <a:cubicBezTo>
                  <a:pt x="17888" y="7363"/>
                  <a:pt x="18017" y="7809"/>
                  <a:pt x="18104" y="8262"/>
                </a:cubicBezTo>
                <a:cubicBezTo>
                  <a:pt x="18125" y="8380"/>
                  <a:pt x="18218" y="8434"/>
                  <a:pt x="18311" y="8434"/>
                </a:cubicBezTo>
                <a:cubicBezTo>
                  <a:pt x="18430" y="8434"/>
                  <a:pt x="18550" y="8347"/>
                  <a:pt x="18522" y="8196"/>
                </a:cubicBezTo>
                <a:cubicBezTo>
                  <a:pt x="18406" y="7554"/>
                  <a:pt x="18201" y="6939"/>
                  <a:pt x="17928" y="6361"/>
                </a:cubicBezTo>
                <a:cubicBezTo>
                  <a:pt x="18232" y="5311"/>
                  <a:pt x="18145" y="4203"/>
                  <a:pt x="17387" y="3162"/>
                </a:cubicBezTo>
                <a:cubicBezTo>
                  <a:pt x="17345" y="3104"/>
                  <a:pt x="17291" y="3080"/>
                  <a:pt x="17238" y="3080"/>
                </a:cubicBezTo>
                <a:cubicBezTo>
                  <a:pt x="17088" y="3080"/>
                  <a:pt x="16941" y="3267"/>
                  <a:pt x="17060" y="3429"/>
                </a:cubicBezTo>
                <a:cubicBezTo>
                  <a:pt x="17543" y="4092"/>
                  <a:pt x="17679" y="4907"/>
                  <a:pt x="17582" y="5717"/>
                </a:cubicBezTo>
                <a:cubicBezTo>
                  <a:pt x="16983" y="4717"/>
                  <a:pt x="16168" y="3876"/>
                  <a:pt x="15219" y="3292"/>
                </a:cubicBezTo>
                <a:cubicBezTo>
                  <a:pt x="15230" y="3224"/>
                  <a:pt x="15213" y="3149"/>
                  <a:pt x="15145" y="3091"/>
                </a:cubicBezTo>
                <a:cubicBezTo>
                  <a:pt x="13743" y="1969"/>
                  <a:pt x="12101" y="1006"/>
                  <a:pt x="10254" y="988"/>
                </a:cubicBezTo>
                <a:cubicBezTo>
                  <a:pt x="10237" y="987"/>
                  <a:pt x="10220" y="987"/>
                  <a:pt x="10203" y="987"/>
                </a:cubicBezTo>
                <a:cubicBezTo>
                  <a:pt x="9184" y="987"/>
                  <a:pt x="8228" y="1294"/>
                  <a:pt x="7361" y="1776"/>
                </a:cubicBezTo>
                <a:cubicBezTo>
                  <a:pt x="8607" y="877"/>
                  <a:pt x="10151" y="449"/>
                  <a:pt x="11711" y="449"/>
                </a:cubicBezTo>
                <a:close/>
                <a:moveTo>
                  <a:pt x="15582" y="9683"/>
                </a:moveTo>
                <a:cubicBezTo>
                  <a:pt x="15733" y="9941"/>
                  <a:pt x="15861" y="10217"/>
                  <a:pt x="15963" y="10498"/>
                </a:cubicBezTo>
                <a:cubicBezTo>
                  <a:pt x="16056" y="10828"/>
                  <a:pt x="16122" y="11151"/>
                  <a:pt x="16159" y="11461"/>
                </a:cubicBezTo>
                <a:cubicBezTo>
                  <a:pt x="16168" y="11528"/>
                  <a:pt x="16199" y="11575"/>
                  <a:pt x="16242" y="11604"/>
                </a:cubicBezTo>
                <a:cubicBezTo>
                  <a:pt x="16263" y="11739"/>
                  <a:pt x="16275" y="11869"/>
                  <a:pt x="16284" y="12004"/>
                </a:cubicBezTo>
                <a:cubicBezTo>
                  <a:pt x="16271" y="12041"/>
                  <a:pt x="16257" y="12076"/>
                  <a:pt x="16240" y="12112"/>
                </a:cubicBezTo>
                <a:cubicBezTo>
                  <a:pt x="15923" y="12315"/>
                  <a:pt x="15594" y="12497"/>
                  <a:pt x="15267" y="12652"/>
                </a:cubicBezTo>
                <a:cubicBezTo>
                  <a:pt x="15211" y="11969"/>
                  <a:pt x="14915" y="11200"/>
                  <a:pt x="14459" y="10498"/>
                </a:cubicBezTo>
                <a:lnTo>
                  <a:pt x="14536" y="10451"/>
                </a:lnTo>
                <a:cubicBezTo>
                  <a:pt x="14884" y="10233"/>
                  <a:pt x="15238" y="9975"/>
                  <a:pt x="15582" y="9683"/>
                </a:cubicBezTo>
                <a:close/>
                <a:moveTo>
                  <a:pt x="11429" y="6927"/>
                </a:moveTo>
                <a:cubicBezTo>
                  <a:pt x="12805" y="6927"/>
                  <a:pt x="14282" y="7983"/>
                  <a:pt x="15124" y="9012"/>
                </a:cubicBezTo>
                <a:cubicBezTo>
                  <a:pt x="15215" y="9121"/>
                  <a:pt x="15298" y="9235"/>
                  <a:pt x="15375" y="9351"/>
                </a:cubicBezTo>
                <a:cubicBezTo>
                  <a:pt x="15010" y="9643"/>
                  <a:pt x="14621" y="9917"/>
                  <a:pt x="14221" y="10159"/>
                </a:cubicBezTo>
                <a:cubicBezTo>
                  <a:pt x="13440" y="9118"/>
                  <a:pt x="12318" y="8309"/>
                  <a:pt x="11177" y="8309"/>
                </a:cubicBezTo>
                <a:cubicBezTo>
                  <a:pt x="11081" y="8309"/>
                  <a:pt x="10984" y="8314"/>
                  <a:pt x="10887" y="8326"/>
                </a:cubicBezTo>
                <a:cubicBezTo>
                  <a:pt x="11152" y="8076"/>
                  <a:pt x="11471" y="7871"/>
                  <a:pt x="11846" y="7728"/>
                </a:cubicBezTo>
                <a:cubicBezTo>
                  <a:pt x="12075" y="7643"/>
                  <a:pt x="11965" y="7326"/>
                  <a:pt x="11756" y="7326"/>
                </a:cubicBezTo>
                <a:cubicBezTo>
                  <a:pt x="11731" y="7326"/>
                  <a:pt x="11704" y="7330"/>
                  <a:pt x="11676" y="7341"/>
                </a:cubicBezTo>
                <a:cubicBezTo>
                  <a:pt x="10550" y="7763"/>
                  <a:pt x="9879" y="8689"/>
                  <a:pt x="9533" y="9815"/>
                </a:cubicBezTo>
                <a:cubicBezTo>
                  <a:pt x="9467" y="9850"/>
                  <a:pt x="9409" y="9892"/>
                  <a:pt x="9351" y="9939"/>
                </a:cubicBezTo>
                <a:cubicBezTo>
                  <a:pt x="9212" y="10053"/>
                  <a:pt x="9282" y="10231"/>
                  <a:pt x="9405" y="10291"/>
                </a:cubicBezTo>
                <a:cubicBezTo>
                  <a:pt x="9260" y="10942"/>
                  <a:pt x="9214" y="11642"/>
                  <a:pt x="9235" y="12341"/>
                </a:cubicBezTo>
                <a:cubicBezTo>
                  <a:pt x="8850" y="12470"/>
                  <a:pt x="8460" y="12594"/>
                  <a:pt x="8073" y="12718"/>
                </a:cubicBezTo>
                <a:cubicBezTo>
                  <a:pt x="7704" y="12000"/>
                  <a:pt x="7918" y="10935"/>
                  <a:pt x="8315" y="9952"/>
                </a:cubicBezTo>
                <a:cubicBezTo>
                  <a:pt x="8595" y="9778"/>
                  <a:pt x="8920" y="9652"/>
                  <a:pt x="9291" y="9585"/>
                </a:cubicBezTo>
                <a:cubicBezTo>
                  <a:pt x="9546" y="9538"/>
                  <a:pt x="9501" y="9161"/>
                  <a:pt x="9267" y="9161"/>
                </a:cubicBezTo>
                <a:cubicBezTo>
                  <a:pt x="9254" y="9161"/>
                  <a:pt x="9240" y="9163"/>
                  <a:pt x="9226" y="9165"/>
                </a:cubicBezTo>
                <a:cubicBezTo>
                  <a:pt x="8999" y="9206"/>
                  <a:pt x="8783" y="9268"/>
                  <a:pt x="8587" y="9347"/>
                </a:cubicBezTo>
                <a:cubicBezTo>
                  <a:pt x="8914" y="8689"/>
                  <a:pt x="9291" y="8115"/>
                  <a:pt x="9589" y="7775"/>
                </a:cubicBezTo>
                <a:cubicBezTo>
                  <a:pt x="9711" y="7639"/>
                  <a:pt x="9837" y="7519"/>
                  <a:pt x="9968" y="7417"/>
                </a:cubicBezTo>
                <a:cubicBezTo>
                  <a:pt x="10008" y="7451"/>
                  <a:pt x="10058" y="7471"/>
                  <a:pt x="10107" y="7471"/>
                </a:cubicBezTo>
                <a:cubicBezTo>
                  <a:pt x="10164" y="7471"/>
                  <a:pt x="10220" y="7444"/>
                  <a:pt x="10260" y="7382"/>
                </a:cubicBezTo>
                <a:cubicBezTo>
                  <a:pt x="10320" y="7289"/>
                  <a:pt x="10392" y="7206"/>
                  <a:pt x="10467" y="7123"/>
                </a:cubicBezTo>
                <a:cubicBezTo>
                  <a:pt x="10775" y="6987"/>
                  <a:pt x="11099" y="6927"/>
                  <a:pt x="11429" y="6927"/>
                </a:cubicBezTo>
                <a:close/>
                <a:moveTo>
                  <a:pt x="7752" y="10430"/>
                </a:moveTo>
                <a:lnTo>
                  <a:pt x="7752" y="10430"/>
                </a:lnTo>
                <a:cubicBezTo>
                  <a:pt x="7502" y="11256"/>
                  <a:pt x="7388" y="12147"/>
                  <a:pt x="7690" y="12845"/>
                </a:cubicBezTo>
                <a:cubicBezTo>
                  <a:pt x="7545" y="12892"/>
                  <a:pt x="7398" y="12936"/>
                  <a:pt x="7253" y="12983"/>
                </a:cubicBezTo>
                <a:cubicBezTo>
                  <a:pt x="7174" y="12791"/>
                  <a:pt x="7118" y="12594"/>
                  <a:pt x="7079" y="12397"/>
                </a:cubicBezTo>
                <a:cubicBezTo>
                  <a:pt x="7108" y="12207"/>
                  <a:pt x="7152" y="12014"/>
                  <a:pt x="7207" y="11828"/>
                </a:cubicBezTo>
                <a:cubicBezTo>
                  <a:pt x="7239" y="11708"/>
                  <a:pt x="7181" y="11615"/>
                  <a:pt x="7094" y="11569"/>
                </a:cubicBezTo>
                <a:cubicBezTo>
                  <a:pt x="7245" y="11140"/>
                  <a:pt x="7462" y="10749"/>
                  <a:pt x="7752" y="10430"/>
                </a:cubicBezTo>
                <a:close/>
                <a:moveTo>
                  <a:pt x="17768" y="11590"/>
                </a:moveTo>
                <a:cubicBezTo>
                  <a:pt x="17826" y="11755"/>
                  <a:pt x="17876" y="11927"/>
                  <a:pt x="17911" y="12103"/>
                </a:cubicBezTo>
                <a:cubicBezTo>
                  <a:pt x="17961" y="12335"/>
                  <a:pt x="17984" y="12567"/>
                  <a:pt x="17992" y="12795"/>
                </a:cubicBezTo>
                <a:cubicBezTo>
                  <a:pt x="17818" y="12905"/>
                  <a:pt x="17644" y="13006"/>
                  <a:pt x="17464" y="13106"/>
                </a:cubicBezTo>
                <a:cubicBezTo>
                  <a:pt x="17613" y="12623"/>
                  <a:pt x="17721" y="12118"/>
                  <a:pt x="17768" y="11590"/>
                </a:cubicBezTo>
                <a:close/>
                <a:moveTo>
                  <a:pt x="4743" y="11743"/>
                </a:moveTo>
                <a:lnTo>
                  <a:pt x="4743" y="11743"/>
                </a:lnTo>
                <a:cubicBezTo>
                  <a:pt x="4909" y="11925"/>
                  <a:pt x="5083" y="12097"/>
                  <a:pt x="5267" y="12261"/>
                </a:cubicBezTo>
                <a:cubicBezTo>
                  <a:pt x="5296" y="12549"/>
                  <a:pt x="5348" y="12828"/>
                  <a:pt x="5416" y="13099"/>
                </a:cubicBezTo>
                <a:cubicBezTo>
                  <a:pt x="5318" y="13095"/>
                  <a:pt x="5220" y="13092"/>
                  <a:pt x="5121" y="13092"/>
                </a:cubicBezTo>
                <a:cubicBezTo>
                  <a:pt x="5052" y="13092"/>
                  <a:pt x="4983" y="13094"/>
                  <a:pt x="4913" y="13095"/>
                </a:cubicBezTo>
                <a:cubicBezTo>
                  <a:pt x="4876" y="13097"/>
                  <a:pt x="4845" y="13110"/>
                  <a:pt x="4816" y="13130"/>
                </a:cubicBezTo>
                <a:cubicBezTo>
                  <a:pt x="4754" y="12675"/>
                  <a:pt x="4731" y="12209"/>
                  <a:pt x="4743" y="11743"/>
                </a:cubicBezTo>
                <a:close/>
                <a:moveTo>
                  <a:pt x="5737" y="12644"/>
                </a:moveTo>
                <a:lnTo>
                  <a:pt x="5737" y="12644"/>
                </a:lnTo>
                <a:cubicBezTo>
                  <a:pt x="5803" y="12693"/>
                  <a:pt x="5868" y="12741"/>
                  <a:pt x="5934" y="12789"/>
                </a:cubicBezTo>
                <a:cubicBezTo>
                  <a:pt x="5934" y="12791"/>
                  <a:pt x="5938" y="12795"/>
                  <a:pt x="5938" y="12797"/>
                </a:cubicBezTo>
                <a:cubicBezTo>
                  <a:pt x="5940" y="12907"/>
                  <a:pt x="5942" y="13023"/>
                  <a:pt x="5948" y="13132"/>
                </a:cubicBezTo>
                <a:lnTo>
                  <a:pt x="5855" y="13126"/>
                </a:lnTo>
                <a:cubicBezTo>
                  <a:pt x="5808" y="12971"/>
                  <a:pt x="5768" y="12809"/>
                  <a:pt x="5737" y="12644"/>
                </a:cubicBezTo>
                <a:close/>
                <a:moveTo>
                  <a:pt x="15631" y="12981"/>
                </a:moveTo>
                <a:cubicBezTo>
                  <a:pt x="15515" y="13085"/>
                  <a:pt x="15391" y="13180"/>
                  <a:pt x="15250" y="13263"/>
                </a:cubicBezTo>
                <a:cubicBezTo>
                  <a:pt x="15256" y="13222"/>
                  <a:pt x="15263" y="13180"/>
                  <a:pt x="15267" y="13137"/>
                </a:cubicBezTo>
                <a:cubicBezTo>
                  <a:pt x="15387" y="13087"/>
                  <a:pt x="15509" y="13035"/>
                  <a:pt x="15631" y="12981"/>
                </a:cubicBezTo>
                <a:close/>
                <a:moveTo>
                  <a:pt x="14070" y="10730"/>
                </a:moveTo>
                <a:cubicBezTo>
                  <a:pt x="14329" y="11122"/>
                  <a:pt x="14532" y="11524"/>
                  <a:pt x="14658" y="11880"/>
                </a:cubicBezTo>
                <a:cubicBezTo>
                  <a:pt x="14766" y="12188"/>
                  <a:pt x="14826" y="12522"/>
                  <a:pt x="14826" y="12843"/>
                </a:cubicBezTo>
                <a:cubicBezTo>
                  <a:pt x="14631" y="12921"/>
                  <a:pt x="14439" y="12988"/>
                  <a:pt x="14246" y="13048"/>
                </a:cubicBezTo>
                <a:cubicBezTo>
                  <a:pt x="13848" y="13170"/>
                  <a:pt x="13445" y="13263"/>
                  <a:pt x="13035" y="13337"/>
                </a:cubicBezTo>
                <a:cubicBezTo>
                  <a:pt x="12625" y="13066"/>
                  <a:pt x="12331" y="12619"/>
                  <a:pt x="12146" y="12105"/>
                </a:cubicBezTo>
                <a:cubicBezTo>
                  <a:pt x="12312" y="11956"/>
                  <a:pt x="12434" y="11755"/>
                  <a:pt x="12504" y="11538"/>
                </a:cubicBezTo>
                <a:cubicBezTo>
                  <a:pt x="13037" y="11296"/>
                  <a:pt x="13561" y="11029"/>
                  <a:pt x="14070" y="10730"/>
                </a:cubicBezTo>
                <a:close/>
                <a:moveTo>
                  <a:pt x="7909" y="13222"/>
                </a:moveTo>
                <a:cubicBezTo>
                  <a:pt x="7961" y="13288"/>
                  <a:pt x="8019" y="13354"/>
                  <a:pt x="8081" y="13412"/>
                </a:cubicBezTo>
                <a:cubicBezTo>
                  <a:pt x="7963" y="13369"/>
                  <a:pt x="7845" y="13325"/>
                  <a:pt x="7729" y="13275"/>
                </a:cubicBezTo>
                <a:cubicBezTo>
                  <a:pt x="7787" y="13257"/>
                  <a:pt x="7847" y="13240"/>
                  <a:pt x="7909" y="13222"/>
                </a:cubicBezTo>
                <a:close/>
                <a:moveTo>
                  <a:pt x="17307" y="11938"/>
                </a:moveTo>
                <a:lnTo>
                  <a:pt x="17307" y="11938"/>
                </a:lnTo>
                <a:cubicBezTo>
                  <a:pt x="17234" y="12437"/>
                  <a:pt x="17104" y="12915"/>
                  <a:pt x="16930" y="13371"/>
                </a:cubicBezTo>
                <a:cubicBezTo>
                  <a:pt x="16810" y="13427"/>
                  <a:pt x="16685" y="13478"/>
                  <a:pt x="16563" y="13524"/>
                </a:cubicBezTo>
                <a:cubicBezTo>
                  <a:pt x="16660" y="13151"/>
                  <a:pt x="16718" y="12766"/>
                  <a:pt x="16733" y="12373"/>
                </a:cubicBezTo>
                <a:cubicBezTo>
                  <a:pt x="16930" y="12240"/>
                  <a:pt x="17122" y="12093"/>
                  <a:pt x="17307" y="11938"/>
                </a:cubicBezTo>
                <a:close/>
                <a:moveTo>
                  <a:pt x="9262" y="12789"/>
                </a:moveTo>
                <a:cubicBezTo>
                  <a:pt x="9278" y="13039"/>
                  <a:pt x="9307" y="13288"/>
                  <a:pt x="9344" y="13532"/>
                </a:cubicBezTo>
                <a:cubicBezTo>
                  <a:pt x="9315" y="13530"/>
                  <a:pt x="9289" y="13530"/>
                  <a:pt x="9262" y="13530"/>
                </a:cubicBezTo>
                <a:cubicBezTo>
                  <a:pt x="8968" y="13514"/>
                  <a:pt x="8674" y="13482"/>
                  <a:pt x="8375" y="13449"/>
                </a:cubicBezTo>
                <a:cubicBezTo>
                  <a:pt x="8458" y="13366"/>
                  <a:pt x="8487" y="13215"/>
                  <a:pt x="8375" y="13112"/>
                </a:cubicBezTo>
                <a:cubicBezTo>
                  <a:pt x="8363" y="13106"/>
                  <a:pt x="8355" y="13095"/>
                  <a:pt x="8344" y="13085"/>
                </a:cubicBezTo>
                <a:cubicBezTo>
                  <a:pt x="8651" y="12988"/>
                  <a:pt x="8957" y="12890"/>
                  <a:pt x="9262" y="12789"/>
                </a:cubicBezTo>
                <a:close/>
                <a:moveTo>
                  <a:pt x="10883" y="12217"/>
                </a:moveTo>
                <a:cubicBezTo>
                  <a:pt x="11064" y="12322"/>
                  <a:pt x="11261" y="12388"/>
                  <a:pt x="11465" y="12388"/>
                </a:cubicBezTo>
                <a:cubicBezTo>
                  <a:pt x="11571" y="12388"/>
                  <a:pt x="11679" y="12370"/>
                  <a:pt x="11788" y="12331"/>
                </a:cubicBezTo>
                <a:cubicBezTo>
                  <a:pt x="11947" y="12751"/>
                  <a:pt x="12177" y="13132"/>
                  <a:pt x="12475" y="13424"/>
                </a:cubicBezTo>
                <a:cubicBezTo>
                  <a:pt x="12022" y="13487"/>
                  <a:pt x="11571" y="13524"/>
                  <a:pt x="11115" y="13543"/>
                </a:cubicBezTo>
                <a:cubicBezTo>
                  <a:pt x="10881" y="13263"/>
                  <a:pt x="10707" y="12936"/>
                  <a:pt x="10639" y="12580"/>
                </a:cubicBezTo>
                <a:cubicBezTo>
                  <a:pt x="10616" y="12462"/>
                  <a:pt x="10521" y="12408"/>
                  <a:pt x="10427" y="12408"/>
                </a:cubicBezTo>
                <a:cubicBezTo>
                  <a:pt x="10308" y="12408"/>
                  <a:pt x="10189" y="12494"/>
                  <a:pt x="10218" y="12644"/>
                </a:cubicBezTo>
                <a:cubicBezTo>
                  <a:pt x="10287" y="12979"/>
                  <a:pt x="10425" y="13286"/>
                  <a:pt x="10618" y="13557"/>
                </a:cubicBezTo>
                <a:cubicBezTo>
                  <a:pt x="10530" y="13559"/>
                  <a:pt x="10442" y="13560"/>
                  <a:pt x="10354" y="13560"/>
                </a:cubicBezTo>
                <a:cubicBezTo>
                  <a:pt x="10168" y="13560"/>
                  <a:pt x="9983" y="13556"/>
                  <a:pt x="9796" y="13549"/>
                </a:cubicBezTo>
                <a:cubicBezTo>
                  <a:pt x="9750" y="13253"/>
                  <a:pt x="9717" y="12950"/>
                  <a:pt x="9697" y="12644"/>
                </a:cubicBezTo>
                <a:cubicBezTo>
                  <a:pt x="10094" y="12507"/>
                  <a:pt x="10494" y="12364"/>
                  <a:pt x="10883" y="12217"/>
                </a:cubicBezTo>
                <a:close/>
                <a:moveTo>
                  <a:pt x="14780" y="13323"/>
                </a:moveTo>
                <a:lnTo>
                  <a:pt x="14780" y="13323"/>
                </a:lnTo>
                <a:cubicBezTo>
                  <a:pt x="14766" y="13381"/>
                  <a:pt x="14751" y="13443"/>
                  <a:pt x="14731" y="13503"/>
                </a:cubicBezTo>
                <a:cubicBezTo>
                  <a:pt x="14469" y="13589"/>
                  <a:pt x="14224" y="13629"/>
                  <a:pt x="13998" y="13629"/>
                </a:cubicBezTo>
                <a:cubicBezTo>
                  <a:pt x="13919" y="13629"/>
                  <a:pt x="13843" y="13624"/>
                  <a:pt x="13770" y="13615"/>
                </a:cubicBezTo>
                <a:cubicBezTo>
                  <a:pt x="14111" y="13532"/>
                  <a:pt x="14449" y="13437"/>
                  <a:pt x="14780" y="13323"/>
                </a:cubicBezTo>
                <a:close/>
                <a:moveTo>
                  <a:pt x="4874" y="13505"/>
                </a:moveTo>
                <a:lnTo>
                  <a:pt x="4874" y="13505"/>
                </a:lnTo>
                <a:cubicBezTo>
                  <a:pt x="4977" y="13555"/>
                  <a:pt x="5068" y="13557"/>
                  <a:pt x="5207" y="13582"/>
                </a:cubicBezTo>
                <a:cubicBezTo>
                  <a:pt x="5220" y="13584"/>
                  <a:pt x="5231" y="13585"/>
                  <a:pt x="5243" y="13585"/>
                </a:cubicBezTo>
                <a:cubicBezTo>
                  <a:pt x="5303" y="13585"/>
                  <a:pt x="5348" y="13558"/>
                  <a:pt x="5381" y="13522"/>
                </a:cubicBezTo>
                <a:lnTo>
                  <a:pt x="5483" y="13530"/>
                </a:lnTo>
                <a:cubicBezTo>
                  <a:pt x="5292" y="13588"/>
                  <a:pt x="5102" y="13650"/>
                  <a:pt x="4913" y="13710"/>
                </a:cubicBezTo>
                <a:cubicBezTo>
                  <a:pt x="4899" y="13640"/>
                  <a:pt x="4886" y="13574"/>
                  <a:pt x="4874" y="13505"/>
                </a:cubicBezTo>
                <a:close/>
                <a:moveTo>
                  <a:pt x="4327" y="12453"/>
                </a:moveTo>
                <a:cubicBezTo>
                  <a:pt x="4354" y="12905"/>
                  <a:pt x="4408" y="13356"/>
                  <a:pt x="4499" y="13801"/>
                </a:cubicBezTo>
                <a:cubicBezTo>
                  <a:pt x="4422" y="13613"/>
                  <a:pt x="4354" y="13418"/>
                  <a:pt x="4286" y="13224"/>
                </a:cubicBezTo>
                <a:cubicBezTo>
                  <a:pt x="4288" y="12967"/>
                  <a:pt x="4304" y="12708"/>
                  <a:pt x="4327" y="12453"/>
                </a:cubicBezTo>
                <a:close/>
                <a:moveTo>
                  <a:pt x="16257" y="12921"/>
                </a:moveTo>
                <a:lnTo>
                  <a:pt x="16257" y="12921"/>
                </a:lnTo>
                <a:cubicBezTo>
                  <a:pt x="16226" y="13182"/>
                  <a:pt x="16170" y="13439"/>
                  <a:pt x="16095" y="13687"/>
                </a:cubicBezTo>
                <a:cubicBezTo>
                  <a:pt x="15838" y="13768"/>
                  <a:pt x="15577" y="13834"/>
                  <a:pt x="15312" y="13886"/>
                </a:cubicBezTo>
                <a:lnTo>
                  <a:pt x="15049" y="13934"/>
                </a:lnTo>
                <a:cubicBezTo>
                  <a:pt x="15070" y="13892"/>
                  <a:pt x="15091" y="13853"/>
                  <a:pt x="15107" y="13812"/>
                </a:cubicBezTo>
                <a:cubicBezTo>
                  <a:pt x="15592" y="13607"/>
                  <a:pt x="15973" y="13298"/>
                  <a:pt x="16257" y="12921"/>
                </a:cubicBezTo>
                <a:close/>
                <a:moveTo>
                  <a:pt x="10982" y="13969"/>
                </a:moveTo>
                <a:cubicBezTo>
                  <a:pt x="11016" y="14006"/>
                  <a:pt x="11053" y="14039"/>
                  <a:pt x="11090" y="14073"/>
                </a:cubicBezTo>
                <a:cubicBezTo>
                  <a:pt x="10842" y="14050"/>
                  <a:pt x="10591" y="14019"/>
                  <a:pt x="10345" y="13979"/>
                </a:cubicBezTo>
                <a:cubicBezTo>
                  <a:pt x="10527" y="13979"/>
                  <a:pt x="10705" y="13979"/>
                  <a:pt x="10887" y="13975"/>
                </a:cubicBezTo>
                <a:cubicBezTo>
                  <a:pt x="10916" y="13971"/>
                  <a:pt x="10949" y="13971"/>
                  <a:pt x="10982" y="13969"/>
                </a:cubicBezTo>
                <a:close/>
                <a:moveTo>
                  <a:pt x="12941" y="13781"/>
                </a:moveTo>
                <a:cubicBezTo>
                  <a:pt x="13240" y="13952"/>
                  <a:pt x="13585" y="14048"/>
                  <a:pt x="13975" y="14048"/>
                </a:cubicBezTo>
                <a:cubicBezTo>
                  <a:pt x="14127" y="14048"/>
                  <a:pt x="14287" y="14033"/>
                  <a:pt x="14453" y="14002"/>
                </a:cubicBezTo>
                <a:lnTo>
                  <a:pt x="14453" y="14002"/>
                </a:lnTo>
                <a:cubicBezTo>
                  <a:pt x="14449" y="14008"/>
                  <a:pt x="14443" y="14017"/>
                  <a:pt x="14441" y="14021"/>
                </a:cubicBezTo>
                <a:cubicBezTo>
                  <a:pt x="13834" y="14101"/>
                  <a:pt x="13194" y="14142"/>
                  <a:pt x="12541" y="14142"/>
                </a:cubicBezTo>
                <a:cubicBezTo>
                  <a:pt x="12296" y="14142"/>
                  <a:pt x="12049" y="14136"/>
                  <a:pt x="11800" y="14124"/>
                </a:cubicBezTo>
                <a:cubicBezTo>
                  <a:pt x="11707" y="14071"/>
                  <a:pt x="11618" y="14010"/>
                  <a:pt x="11533" y="13944"/>
                </a:cubicBezTo>
                <a:cubicBezTo>
                  <a:pt x="12003" y="13913"/>
                  <a:pt x="12475" y="13857"/>
                  <a:pt x="12941" y="13781"/>
                </a:cubicBezTo>
                <a:close/>
                <a:moveTo>
                  <a:pt x="19408" y="12252"/>
                </a:moveTo>
                <a:cubicBezTo>
                  <a:pt x="19280" y="12613"/>
                  <a:pt x="19118" y="12961"/>
                  <a:pt x="18905" y="13296"/>
                </a:cubicBezTo>
                <a:cubicBezTo>
                  <a:pt x="18708" y="13609"/>
                  <a:pt x="18483" y="13897"/>
                  <a:pt x="18238" y="14162"/>
                </a:cubicBezTo>
                <a:cubicBezTo>
                  <a:pt x="18290" y="13979"/>
                  <a:pt x="18334" y="13795"/>
                  <a:pt x="18363" y="13613"/>
                </a:cubicBezTo>
                <a:cubicBezTo>
                  <a:pt x="18510" y="13358"/>
                  <a:pt x="18638" y="13089"/>
                  <a:pt x="18750" y="12805"/>
                </a:cubicBezTo>
                <a:cubicBezTo>
                  <a:pt x="18978" y="12631"/>
                  <a:pt x="19197" y="12447"/>
                  <a:pt x="19408" y="12252"/>
                </a:cubicBezTo>
                <a:close/>
                <a:moveTo>
                  <a:pt x="17971" y="13333"/>
                </a:moveTo>
                <a:cubicBezTo>
                  <a:pt x="17965" y="13377"/>
                  <a:pt x="17959" y="13420"/>
                  <a:pt x="17953" y="13464"/>
                </a:cubicBezTo>
                <a:cubicBezTo>
                  <a:pt x="17611" y="14033"/>
                  <a:pt x="17174" y="14524"/>
                  <a:pt x="16667" y="14949"/>
                </a:cubicBezTo>
                <a:cubicBezTo>
                  <a:pt x="16731" y="14812"/>
                  <a:pt x="16795" y="14679"/>
                  <a:pt x="16853" y="14547"/>
                </a:cubicBezTo>
                <a:cubicBezTo>
                  <a:pt x="16863" y="14520"/>
                  <a:pt x="16865" y="14497"/>
                  <a:pt x="16868" y="14476"/>
                </a:cubicBezTo>
                <a:cubicBezTo>
                  <a:pt x="17006" y="14234"/>
                  <a:pt x="17131" y="13982"/>
                  <a:pt x="17238" y="13721"/>
                </a:cubicBezTo>
                <a:cubicBezTo>
                  <a:pt x="17489" y="13605"/>
                  <a:pt x="17733" y="13474"/>
                  <a:pt x="17971" y="13333"/>
                </a:cubicBezTo>
                <a:close/>
                <a:moveTo>
                  <a:pt x="17632" y="14605"/>
                </a:moveTo>
                <a:lnTo>
                  <a:pt x="17632" y="14605"/>
                </a:lnTo>
                <a:cubicBezTo>
                  <a:pt x="17598" y="14673"/>
                  <a:pt x="17570" y="14744"/>
                  <a:pt x="17536" y="14814"/>
                </a:cubicBezTo>
                <a:cubicBezTo>
                  <a:pt x="17391" y="14930"/>
                  <a:pt x="17242" y="15042"/>
                  <a:pt x="17091" y="15147"/>
                </a:cubicBezTo>
                <a:lnTo>
                  <a:pt x="17085" y="15141"/>
                </a:lnTo>
                <a:cubicBezTo>
                  <a:pt x="17278" y="14973"/>
                  <a:pt x="17462" y="14795"/>
                  <a:pt x="17632" y="14605"/>
                </a:cubicBezTo>
                <a:close/>
                <a:moveTo>
                  <a:pt x="7156" y="13741"/>
                </a:moveTo>
                <a:cubicBezTo>
                  <a:pt x="7243" y="13754"/>
                  <a:pt x="7330" y="13770"/>
                  <a:pt x="7419" y="13783"/>
                </a:cubicBezTo>
                <a:cubicBezTo>
                  <a:pt x="7715" y="14423"/>
                  <a:pt x="8025" y="15065"/>
                  <a:pt x="8466" y="15593"/>
                </a:cubicBezTo>
                <a:cubicBezTo>
                  <a:pt x="7754" y="15379"/>
                  <a:pt x="7367" y="14611"/>
                  <a:pt x="7156" y="13741"/>
                </a:cubicBezTo>
                <a:close/>
                <a:moveTo>
                  <a:pt x="7916" y="13853"/>
                </a:moveTo>
                <a:lnTo>
                  <a:pt x="7916" y="13853"/>
                </a:lnTo>
                <a:cubicBezTo>
                  <a:pt x="7974" y="13861"/>
                  <a:pt x="8032" y="13866"/>
                  <a:pt x="8092" y="13872"/>
                </a:cubicBezTo>
                <a:cubicBezTo>
                  <a:pt x="8427" y="13988"/>
                  <a:pt x="8769" y="14091"/>
                  <a:pt x="9121" y="14178"/>
                </a:cubicBezTo>
                <a:cubicBezTo>
                  <a:pt x="8930" y="14663"/>
                  <a:pt x="9028" y="15232"/>
                  <a:pt x="9264" y="15781"/>
                </a:cubicBezTo>
                <a:cubicBezTo>
                  <a:pt x="8647" y="15292"/>
                  <a:pt x="8261" y="14580"/>
                  <a:pt x="7916" y="13853"/>
                </a:cubicBezTo>
                <a:close/>
                <a:moveTo>
                  <a:pt x="16671" y="13955"/>
                </a:moveTo>
                <a:cubicBezTo>
                  <a:pt x="16298" y="14700"/>
                  <a:pt x="15791" y="15363"/>
                  <a:pt x="15180" y="15914"/>
                </a:cubicBezTo>
                <a:cubicBezTo>
                  <a:pt x="15074" y="15967"/>
                  <a:pt x="14967" y="16019"/>
                  <a:pt x="14857" y="16069"/>
                </a:cubicBezTo>
                <a:cubicBezTo>
                  <a:pt x="15559" y="15559"/>
                  <a:pt x="16079" y="14851"/>
                  <a:pt x="16389" y="14050"/>
                </a:cubicBezTo>
                <a:cubicBezTo>
                  <a:pt x="16484" y="14019"/>
                  <a:pt x="16578" y="13988"/>
                  <a:pt x="16671" y="13955"/>
                </a:cubicBezTo>
                <a:close/>
                <a:moveTo>
                  <a:pt x="9494" y="14354"/>
                </a:moveTo>
                <a:cubicBezTo>
                  <a:pt x="9641" y="15023"/>
                  <a:pt x="9846" y="15636"/>
                  <a:pt x="10080" y="16139"/>
                </a:cubicBezTo>
                <a:cubicBezTo>
                  <a:pt x="10096" y="16177"/>
                  <a:pt x="10117" y="16210"/>
                  <a:pt x="10136" y="16249"/>
                </a:cubicBezTo>
                <a:cubicBezTo>
                  <a:pt x="10080" y="16228"/>
                  <a:pt x="10022" y="16210"/>
                  <a:pt x="9966" y="16187"/>
                </a:cubicBezTo>
                <a:cubicBezTo>
                  <a:pt x="9949" y="16183"/>
                  <a:pt x="9937" y="16174"/>
                  <a:pt x="9920" y="16168"/>
                </a:cubicBezTo>
                <a:cubicBezTo>
                  <a:pt x="9541" y="15553"/>
                  <a:pt x="9299" y="14872"/>
                  <a:pt x="9494" y="14354"/>
                </a:cubicBezTo>
                <a:close/>
                <a:moveTo>
                  <a:pt x="16957" y="15744"/>
                </a:moveTo>
                <a:lnTo>
                  <a:pt x="16957" y="15744"/>
                </a:lnTo>
                <a:cubicBezTo>
                  <a:pt x="16770" y="15984"/>
                  <a:pt x="16565" y="16212"/>
                  <a:pt x="16344" y="16423"/>
                </a:cubicBezTo>
                <a:cubicBezTo>
                  <a:pt x="16553" y="16218"/>
                  <a:pt x="16743" y="16000"/>
                  <a:pt x="16913" y="15771"/>
                </a:cubicBezTo>
                <a:cubicBezTo>
                  <a:pt x="16928" y="15760"/>
                  <a:pt x="16940" y="15752"/>
                  <a:pt x="16957" y="15744"/>
                </a:cubicBezTo>
                <a:close/>
                <a:moveTo>
                  <a:pt x="5698" y="13903"/>
                </a:moveTo>
                <a:cubicBezTo>
                  <a:pt x="5779" y="14075"/>
                  <a:pt x="5870" y="14240"/>
                  <a:pt x="5973" y="14402"/>
                </a:cubicBezTo>
                <a:cubicBezTo>
                  <a:pt x="6002" y="14447"/>
                  <a:pt x="6040" y="14468"/>
                  <a:pt x="6081" y="14483"/>
                </a:cubicBezTo>
                <a:cubicBezTo>
                  <a:pt x="6193" y="15166"/>
                  <a:pt x="6371" y="15831"/>
                  <a:pt x="6603" y="16460"/>
                </a:cubicBezTo>
                <a:cubicBezTo>
                  <a:pt x="6174" y="16158"/>
                  <a:pt x="5779" y="15810"/>
                  <a:pt x="5425" y="15421"/>
                </a:cubicBezTo>
                <a:cubicBezTo>
                  <a:pt x="5435" y="15381"/>
                  <a:pt x="5435" y="15338"/>
                  <a:pt x="5414" y="15292"/>
                </a:cubicBezTo>
                <a:cubicBezTo>
                  <a:pt x="5246" y="14909"/>
                  <a:pt x="5114" y="14520"/>
                  <a:pt x="5008" y="14122"/>
                </a:cubicBezTo>
                <a:cubicBezTo>
                  <a:pt x="5238" y="14048"/>
                  <a:pt x="5468" y="13975"/>
                  <a:pt x="5698" y="13903"/>
                </a:cubicBezTo>
                <a:close/>
                <a:moveTo>
                  <a:pt x="21434" y="9442"/>
                </a:moveTo>
                <a:cubicBezTo>
                  <a:pt x="21320" y="11445"/>
                  <a:pt x="20477" y="13596"/>
                  <a:pt x="19497" y="14661"/>
                </a:cubicBezTo>
                <a:cubicBezTo>
                  <a:pt x="18766" y="15460"/>
                  <a:pt x="17837" y="16027"/>
                  <a:pt x="16865" y="16495"/>
                </a:cubicBezTo>
                <a:cubicBezTo>
                  <a:pt x="17269" y="16069"/>
                  <a:pt x="17617" y="15593"/>
                  <a:pt x="17878" y="15075"/>
                </a:cubicBezTo>
                <a:cubicBezTo>
                  <a:pt x="18470" y="14582"/>
                  <a:pt x="18988" y="14008"/>
                  <a:pt x="19379" y="13327"/>
                </a:cubicBezTo>
                <a:cubicBezTo>
                  <a:pt x="19690" y="12785"/>
                  <a:pt x="19899" y="12209"/>
                  <a:pt x="20021" y="11621"/>
                </a:cubicBezTo>
                <a:cubicBezTo>
                  <a:pt x="20599" y="10969"/>
                  <a:pt x="21079" y="10231"/>
                  <a:pt x="21434" y="9442"/>
                </a:cubicBezTo>
                <a:close/>
                <a:moveTo>
                  <a:pt x="15903" y="14191"/>
                </a:moveTo>
                <a:cubicBezTo>
                  <a:pt x="15619" y="14814"/>
                  <a:pt x="15167" y="15367"/>
                  <a:pt x="14544" y="15791"/>
                </a:cubicBezTo>
                <a:cubicBezTo>
                  <a:pt x="14502" y="15755"/>
                  <a:pt x="14445" y="15735"/>
                  <a:pt x="14389" y="15735"/>
                </a:cubicBezTo>
                <a:cubicBezTo>
                  <a:pt x="14312" y="15735"/>
                  <a:pt x="14235" y="15773"/>
                  <a:pt x="14194" y="15864"/>
                </a:cubicBezTo>
                <a:cubicBezTo>
                  <a:pt x="14169" y="15926"/>
                  <a:pt x="14138" y="15986"/>
                  <a:pt x="14107" y="16046"/>
                </a:cubicBezTo>
                <a:cubicBezTo>
                  <a:pt x="13441" y="16378"/>
                  <a:pt x="12659" y="16537"/>
                  <a:pt x="11884" y="16537"/>
                </a:cubicBezTo>
                <a:cubicBezTo>
                  <a:pt x="11499" y="16537"/>
                  <a:pt x="11116" y="16498"/>
                  <a:pt x="10748" y="16421"/>
                </a:cubicBezTo>
                <a:cubicBezTo>
                  <a:pt x="10581" y="16187"/>
                  <a:pt x="10436" y="15916"/>
                  <a:pt x="10314" y="15597"/>
                </a:cubicBezTo>
                <a:cubicBezTo>
                  <a:pt x="10177" y="15234"/>
                  <a:pt x="10051" y="14814"/>
                  <a:pt x="9947" y="14352"/>
                </a:cubicBezTo>
                <a:lnTo>
                  <a:pt x="9947" y="14352"/>
                </a:lnTo>
                <a:cubicBezTo>
                  <a:pt x="10572" y="14464"/>
                  <a:pt x="11214" y="14534"/>
                  <a:pt x="11850" y="14561"/>
                </a:cubicBezTo>
                <a:cubicBezTo>
                  <a:pt x="12304" y="14775"/>
                  <a:pt x="12800" y="14891"/>
                  <a:pt x="13270" y="14891"/>
                </a:cubicBezTo>
                <a:cubicBezTo>
                  <a:pt x="13798" y="14891"/>
                  <a:pt x="14293" y="14744"/>
                  <a:pt x="14660" y="14427"/>
                </a:cubicBezTo>
                <a:cubicBezTo>
                  <a:pt x="15085" y="14365"/>
                  <a:pt x="15499" y="14288"/>
                  <a:pt x="15892" y="14195"/>
                </a:cubicBezTo>
                <a:cubicBezTo>
                  <a:pt x="15894" y="14191"/>
                  <a:pt x="15900" y="14191"/>
                  <a:pt x="15903" y="14191"/>
                </a:cubicBezTo>
                <a:close/>
                <a:moveTo>
                  <a:pt x="11212" y="16922"/>
                </a:moveTo>
                <a:cubicBezTo>
                  <a:pt x="11415" y="16944"/>
                  <a:pt x="11621" y="16954"/>
                  <a:pt x="11825" y="16954"/>
                </a:cubicBezTo>
                <a:cubicBezTo>
                  <a:pt x="11971" y="16954"/>
                  <a:pt x="12116" y="16949"/>
                  <a:pt x="12260" y="16939"/>
                </a:cubicBezTo>
                <a:lnTo>
                  <a:pt x="12260" y="16939"/>
                </a:lnTo>
                <a:cubicBezTo>
                  <a:pt x="12032" y="16992"/>
                  <a:pt x="11800" y="17042"/>
                  <a:pt x="11571" y="17086"/>
                </a:cubicBezTo>
                <a:cubicBezTo>
                  <a:pt x="11533" y="17094"/>
                  <a:pt x="11498" y="17098"/>
                  <a:pt x="11461" y="17106"/>
                </a:cubicBezTo>
                <a:cubicBezTo>
                  <a:pt x="11376" y="17052"/>
                  <a:pt x="11293" y="16990"/>
                  <a:pt x="11212" y="16922"/>
                </a:cubicBezTo>
                <a:close/>
                <a:moveTo>
                  <a:pt x="15843" y="16854"/>
                </a:moveTo>
                <a:cubicBezTo>
                  <a:pt x="15739" y="16936"/>
                  <a:pt x="15633" y="17015"/>
                  <a:pt x="15522" y="17094"/>
                </a:cubicBezTo>
                <a:cubicBezTo>
                  <a:pt x="15507" y="17102"/>
                  <a:pt x="15490" y="17106"/>
                  <a:pt x="15474" y="17115"/>
                </a:cubicBezTo>
                <a:cubicBezTo>
                  <a:pt x="15600" y="17032"/>
                  <a:pt x="15724" y="16947"/>
                  <a:pt x="15843" y="16854"/>
                </a:cubicBezTo>
                <a:close/>
                <a:moveTo>
                  <a:pt x="10345" y="16763"/>
                </a:moveTo>
                <a:lnTo>
                  <a:pt x="10345" y="16763"/>
                </a:lnTo>
                <a:cubicBezTo>
                  <a:pt x="10390" y="16775"/>
                  <a:pt x="10434" y="16787"/>
                  <a:pt x="10475" y="16796"/>
                </a:cubicBezTo>
                <a:cubicBezTo>
                  <a:pt x="10591" y="16951"/>
                  <a:pt x="10717" y="17088"/>
                  <a:pt x="10850" y="17210"/>
                </a:cubicBezTo>
                <a:cubicBezTo>
                  <a:pt x="10821" y="17216"/>
                  <a:pt x="10790" y="17218"/>
                  <a:pt x="10759" y="17222"/>
                </a:cubicBezTo>
                <a:cubicBezTo>
                  <a:pt x="10622" y="17086"/>
                  <a:pt x="10483" y="16930"/>
                  <a:pt x="10345" y="16763"/>
                </a:cubicBezTo>
                <a:close/>
                <a:moveTo>
                  <a:pt x="7361" y="15265"/>
                </a:moveTo>
                <a:cubicBezTo>
                  <a:pt x="7697" y="15750"/>
                  <a:pt x="8166" y="16073"/>
                  <a:pt x="8821" y="16073"/>
                </a:cubicBezTo>
                <a:cubicBezTo>
                  <a:pt x="8835" y="16073"/>
                  <a:pt x="8850" y="16073"/>
                  <a:pt x="8864" y="16073"/>
                </a:cubicBezTo>
                <a:cubicBezTo>
                  <a:pt x="8887" y="16073"/>
                  <a:pt x="8912" y="16069"/>
                  <a:pt x="8932" y="16061"/>
                </a:cubicBezTo>
                <a:cubicBezTo>
                  <a:pt x="9121" y="16218"/>
                  <a:pt x="9328" y="16359"/>
                  <a:pt x="9564" y="16473"/>
                </a:cubicBezTo>
                <a:cubicBezTo>
                  <a:pt x="9595" y="16487"/>
                  <a:pt x="9630" y="16504"/>
                  <a:pt x="9668" y="16518"/>
                </a:cubicBezTo>
                <a:cubicBezTo>
                  <a:pt x="9852" y="16802"/>
                  <a:pt x="10055" y="17063"/>
                  <a:pt x="10254" y="17288"/>
                </a:cubicBezTo>
                <a:cubicBezTo>
                  <a:pt x="10061" y="17305"/>
                  <a:pt x="9866" y="17322"/>
                  <a:pt x="9672" y="17330"/>
                </a:cubicBezTo>
                <a:cubicBezTo>
                  <a:pt x="9038" y="17243"/>
                  <a:pt x="8435" y="17046"/>
                  <a:pt x="7901" y="16702"/>
                </a:cubicBezTo>
                <a:cubicBezTo>
                  <a:pt x="7696" y="16257"/>
                  <a:pt x="7510" y="15771"/>
                  <a:pt x="7361" y="15265"/>
                </a:cubicBezTo>
                <a:close/>
                <a:moveTo>
                  <a:pt x="14316" y="17071"/>
                </a:moveTo>
                <a:lnTo>
                  <a:pt x="14316" y="17071"/>
                </a:lnTo>
                <a:cubicBezTo>
                  <a:pt x="14211" y="17170"/>
                  <a:pt x="14097" y="17268"/>
                  <a:pt x="13979" y="17361"/>
                </a:cubicBezTo>
                <a:cubicBezTo>
                  <a:pt x="13840" y="17402"/>
                  <a:pt x="13699" y="17433"/>
                  <a:pt x="13561" y="17458"/>
                </a:cubicBezTo>
                <a:cubicBezTo>
                  <a:pt x="13821" y="17344"/>
                  <a:pt x="14072" y="17212"/>
                  <a:pt x="14316" y="17071"/>
                </a:cubicBezTo>
                <a:close/>
                <a:moveTo>
                  <a:pt x="9067" y="17955"/>
                </a:moveTo>
                <a:lnTo>
                  <a:pt x="9067" y="17955"/>
                </a:lnTo>
                <a:cubicBezTo>
                  <a:pt x="9533" y="18049"/>
                  <a:pt x="10018" y="18096"/>
                  <a:pt x="10518" y="18096"/>
                </a:cubicBezTo>
                <a:cubicBezTo>
                  <a:pt x="10528" y="18096"/>
                  <a:pt x="10539" y="18096"/>
                  <a:pt x="10550" y="18096"/>
                </a:cubicBezTo>
                <a:cubicBezTo>
                  <a:pt x="10755" y="18092"/>
                  <a:pt x="10953" y="18082"/>
                  <a:pt x="11150" y="18067"/>
                </a:cubicBezTo>
                <a:cubicBezTo>
                  <a:pt x="11239" y="18119"/>
                  <a:pt x="11328" y="18164"/>
                  <a:pt x="11419" y="18206"/>
                </a:cubicBezTo>
                <a:cubicBezTo>
                  <a:pt x="11127" y="18280"/>
                  <a:pt x="10830" y="18320"/>
                  <a:pt x="10534" y="18320"/>
                </a:cubicBezTo>
                <a:cubicBezTo>
                  <a:pt x="10027" y="18320"/>
                  <a:pt x="9525" y="18204"/>
                  <a:pt x="9067" y="17955"/>
                </a:cubicBezTo>
                <a:close/>
                <a:moveTo>
                  <a:pt x="13643" y="18396"/>
                </a:moveTo>
                <a:lnTo>
                  <a:pt x="13643" y="18396"/>
                </a:lnTo>
                <a:cubicBezTo>
                  <a:pt x="13155" y="18825"/>
                  <a:pt x="12620" y="19183"/>
                  <a:pt x="12043" y="19442"/>
                </a:cubicBezTo>
                <a:cubicBezTo>
                  <a:pt x="11270" y="19390"/>
                  <a:pt x="10562" y="19216"/>
                  <a:pt x="9941" y="18906"/>
                </a:cubicBezTo>
                <a:lnTo>
                  <a:pt x="9941" y="18906"/>
                </a:lnTo>
                <a:cubicBezTo>
                  <a:pt x="10187" y="18947"/>
                  <a:pt x="10437" y="18967"/>
                  <a:pt x="10690" y="18967"/>
                </a:cubicBezTo>
                <a:cubicBezTo>
                  <a:pt x="11434" y="18967"/>
                  <a:pt x="12196" y="18795"/>
                  <a:pt x="12902" y="18492"/>
                </a:cubicBezTo>
                <a:cubicBezTo>
                  <a:pt x="13148" y="18481"/>
                  <a:pt x="13397" y="18450"/>
                  <a:pt x="13643" y="18396"/>
                </a:cubicBezTo>
                <a:close/>
                <a:moveTo>
                  <a:pt x="19673" y="15087"/>
                </a:moveTo>
                <a:cubicBezTo>
                  <a:pt x="19232" y="17481"/>
                  <a:pt x="16540" y="18883"/>
                  <a:pt x="14103" y="19314"/>
                </a:cubicBezTo>
                <a:lnTo>
                  <a:pt x="14103" y="19314"/>
                </a:lnTo>
                <a:cubicBezTo>
                  <a:pt x="14246" y="19218"/>
                  <a:pt x="14387" y="19121"/>
                  <a:pt x="14521" y="19011"/>
                </a:cubicBezTo>
                <a:cubicBezTo>
                  <a:pt x="14693" y="18875"/>
                  <a:pt x="14552" y="18636"/>
                  <a:pt x="14380" y="18636"/>
                </a:cubicBezTo>
                <a:cubicBezTo>
                  <a:pt x="14339" y="18636"/>
                  <a:pt x="14295" y="18650"/>
                  <a:pt x="14254" y="18682"/>
                </a:cubicBezTo>
                <a:cubicBezTo>
                  <a:pt x="13873" y="18987"/>
                  <a:pt x="13457" y="19237"/>
                  <a:pt x="13020" y="19444"/>
                </a:cubicBezTo>
                <a:cubicBezTo>
                  <a:pt x="12995" y="19446"/>
                  <a:pt x="12972" y="19446"/>
                  <a:pt x="12950" y="19448"/>
                </a:cubicBezTo>
                <a:cubicBezTo>
                  <a:pt x="13532" y="19084"/>
                  <a:pt x="14068" y="18628"/>
                  <a:pt x="14548" y="18111"/>
                </a:cubicBezTo>
                <a:cubicBezTo>
                  <a:pt x="14931" y="17951"/>
                  <a:pt x="15302" y="17754"/>
                  <a:pt x="15640" y="17529"/>
                </a:cubicBezTo>
                <a:cubicBezTo>
                  <a:pt x="15664" y="17510"/>
                  <a:pt x="15691" y="17491"/>
                  <a:pt x="15714" y="17475"/>
                </a:cubicBezTo>
                <a:cubicBezTo>
                  <a:pt x="15869" y="17407"/>
                  <a:pt x="16019" y="17340"/>
                  <a:pt x="16161" y="17280"/>
                </a:cubicBezTo>
                <a:cubicBezTo>
                  <a:pt x="17443" y="16723"/>
                  <a:pt x="18698" y="16069"/>
                  <a:pt x="19673" y="15087"/>
                </a:cubicBezTo>
                <a:close/>
                <a:moveTo>
                  <a:pt x="3820" y="13785"/>
                </a:moveTo>
                <a:lnTo>
                  <a:pt x="3820" y="13785"/>
                </a:lnTo>
                <a:cubicBezTo>
                  <a:pt x="3840" y="13830"/>
                  <a:pt x="3863" y="13876"/>
                  <a:pt x="3884" y="13919"/>
                </a:cubicBezTo>
                <a:cubicBezTo>
                  <a:pt x="3903" y="14215"/>
                  <a:pt x="3929" y="14510"/>
                  <a:pt x="3973" y="14797"/>
                </a:cubicBezTo>
                <a:cubicBezTo>
                  <a:pt x="3991" y="14916"/>
                  <a:pt x="4081" y="14970"/>
                  <a:pt x="4173" y="14970"/>
                </a:cubicBezTo>
                <a:cubicBezTo>
                  <a:pt x="4279" y="14970"/>
                  <a:pt x="4387" y="14898"/>
                  <a:pt x="4389" y="14773"/>
                </a:cubicBezTo>
                <a:cubicBezTo>
                  <a:pt x="4503" y="14942"/>
                  <a:pt x="4627" y="15108"/>
                  <a:pt x="4754" y="15270"/>
                </a:cubicBezTo>
                <a:cubicBezTo>
                  <a:pt x="5141" y="15911"/>
                  <a:pt x="5630" y="16481"/>
                  <a:pt x="6274" y="16920"/>
                </a:cubicBezTo>
                <a:cubicBezTo>
                  <a:pt x="6462" y="17050"/>
                  <a:pt x="6659" y="17160"/>
                  <a:pt x="6864" y="17257"/>
                </a:cubicBezTo>
                <a:cubicBezTo>
                  <a:pt x="6876" y="17291"/>
                  <a:pt x="6886" y="17324"/>
                  <a:pt x="6897" y="17357"/>
                </a:cubicBezTo>
                <a:cubicBezTo>
                  <a:pt x="7205" y="18216"/>
                  <a:pt x="7682" y="19071"/>
                  <a:pt x="8367" y="19678"/>
                </a:cubicBezTo>
                <a:cubicBezTo>
                  <a:pt x="7048" y="19332"/>
                  <a:pt x="5826" y="18599"/>
                  <a:pt x="4801" y="17678"/>
                </a:cubicBezTo>
                <a:cubicBezTo>
                  <a:pt x="4431" y="17158"/>
                  <a:pt x="4143" y="16558"/>
                  <a:pt x="3967" y="15872"/>
                </a:cubicBezTo>
                <a:cubicBezTo>
                  <a:pt x="3791" y="15187"/>
                  <a:pt x="3758" y="14485"/>
                  <a:pt x="3820" y="13785"/>
                </a:cubicBezTo>
                <a:close/>
                <a:moveTo>
                  <a:pt x="7526" y="17510"/>
                </a:moveTo>
                <a:lnTo>
                  <a:pt x="7526" y="17510"/>
                </a:lnTo>
                <a:cubicBezTo>
                  <a:pt x="7549" y="17518"/>
                  <a:pt x="7574" y="17522"/>
                  <a:pt x="7597" y="17531"/>
                </a:cubicBezTo>
                <a:cubicBezTo>
                  <a:pt x="7854" y="17860"/>
                  <a:pt x="8143" y="18127"/>
                  <a:pt x="8464" y="18336"/>
                </a:cubicBezTo>
                <a:cubicBezTo>
                  <a:pt x="9166" y="19086"/>
                  <a:pt x="10080" y="19550"/>
                  <a:pt x="11134" y="19757"/>
                </a:cubicBezTo>
                <a:cubicBezTo>
                  <a:pt x="10755" y="19851"/>
                  <a:pt x="10359" y="19903"/>
                  <a:pt x="9949" y="19903"/>
                </a:cubicBezTo>
                <a:cubicBezTo>
                  <a:pt x="9830" y="19903"/>
                  <a:pt x="9709" y="19898"/>
                  <a:pt x="9587" y="19889"/>
                </a:cubicBezTo>
                <a:cubicBezTo>
                  <a:pt x="9533" y="19883"/>
                  <a:pt x="9473" y="19877"/>
                  <a:pt x="9413" y="19869"/>
                </a:cubicBezTo>
                <a:cubicBezTo>
                  <a:pt x="8736" y="19568"/>
                  <a:pt x="8232" y="19030"/>
                  <a:pt x="7854" y="18403"/>
                </a:cubicBezTo>
                <a:cubicBezTo>
                  <a:pt x="7926" y="18334"/>
                  <a:pt x="7961" y="18220"/>
                  <a:pt x="7891" y="18113"/>
                </a:cubicBezTo>
                <a:cubicBezTo>
                  <a:pt x="7762" y="17922"/>
                  <a:pt x="7642" y="17717"/>
                  <a:pt x="7526" y="17510"/>
                </a:cubicBezTo>
                <a:close/>
                <a:moveTo>
                  <a:pt x="18628" y="17692"/>
                </a:moveTo>
                <a:lnTo>
                  <a:pt x="18628" y="17692"/>
                </a:lnTo>
                <a:cubicBezTo>
                  <a:pt x="16785" y="19649"/>
                  <a:pt x="14335" y="20988"/>
                  <a:pt x="11605" y="20988"/>
                </a:cubicBezTo>
                <a:cubicBezTo>
                  <a:pt x="11457" y="20988"/>
                  <a:pt x="11308" y="20984"/>
                  <a:pt x="11158" y="20977"/>
                </a:cubicBezTo>
                <a:cubicBezTo>
                  <a:pt x="10086" y="20919"/>
                  <a:pt x="9046" y="20685"/>
                  <a:pt x="8054" y="20306"/>
                </a:cubicBezTo>
                <a:lnTo>
                  <a:pt x="8054" y="20306"/>
                </a:lnTo>
                <a:cubicBezTo>
                  <a:pt x="8670" y="20465"/>
                  <a:pt x="9310" y="20545"/>
                  <a:pt x="9951" y="20545"/>
                </a:cubicBezTo>
                <a:cubicBezTo>
                  <a:pt x="10082" y="20545"/>
                  <a:pt x="10214" y="20542"/>
                  <a:pt x="10345" y="20535"/>
                </a:cubicBezTo>
                <a:cubicBezTo>
                  <a:pt x="10452" y="20545"/>
                  <a:pt x="10559" y="20549"/>
                  <a:pt x="10666" y="20549"/>
                </a:cubicBezTo>
                <a:cubicBezTo>
                  <a:pt x="11613" y="20549"/>
                  <a:pt x="12563" y="20212"/>
                  <a:pt x="13424" y="19829"/>
                </a:cubicBezTo>
                <a:cubicBezTo>
                  <a:pt x="15242" y="19645"/>
                  <a:pt x="17275" y="18935"/>
                  <a:pt x="18628" y="17692"/>
                </a:cubicBezTo>
                <a:close/>
                <a:moveTo>
                  <a:pt x="11643" y="0"/>
                </a:moveTo>
                <a:cubicBezTo>
                  <a:pt x="10195" y="0"/>
                  <a:pt x="8767" y="358"/>
                  <a:pt x="7566" y="1118"/>
                </a:cubicBezTo>
                <a:cubicBezTo>
                  <a:pt x="6365" y="1878"/>
                  <a:pt x="5406" y="2934"/>
                  <a:pt x="4623" y="4118"/>
                </a:cubicBezTo>
                <a:cubicBezTo>
                  <a:pt x="2689" y="6390"/>
                  <a:pt x="1594" y="9268"/>
                  <a:pt x="1604" y="12221"/>
                </a:cubicBezTo>
                <a:cubicBezTo>
                  <a:pt x="1590" y="12602"/>
                  <a:pt x="1606" y="12977"/>
                  <a:pt x="1662" y="13348"/>
                </a:cubicBezTo>
                <a:cubicBezTo>
                  <a:pt x="1716" y="13895"/>
                  <a:pt x="1809" y="14443"/>
                  <a:pt x="1944" y="14986"/>
                </a:cubicBezTo>
                <a:cubicBezTo>
                  <a:pt x="1972" y="15103"/>
                  <a:pt x="2070" y="15156"/>
                  <a:pt x="2164" y="15156"/>
                </a:cubicBezTo>
                <a:cubicBezTo>
                  <a:pt x="2284" y="15156"/>
                  <a:pt x="2399" y="15071"/>
                  <a:pt x="2362" y="14922"/>
                </a:cubicBezTo>
                <a:cubicBezTo>
                  <a:pt x="2248" y="14454"/>
                  <a:pt x="2165" y="13982"/>
                  <a:pt x="2111" y="13511"/>
                </a:cubicBezTo>
                <a:cubicBezTo>
                  <a:pt x="2109" y="13503"/>
                  <a:pt x="2113" y="13499"/>
                  <a:pt x="2111" y="13493"/>
                </a:cubicBezTo>
                <a:cubicBezTo>
                  <a:pt x="2101" y="13443"/>
                  <a:pt x="2097" y="13395"/>
                  <a:pt x="2091" y="13346"/>
                </a:cubicBezTo>
                <a:cubicBezTo>
                  <a:pt x="2047" y="12930"/>
                  <a:pt x="2035" y="12515"/>
                  <a:pt x="2037" y="12101"/>
                </a:cubicBezTo>
                <a:cubicBezTo>
                  <a:pt x="2128" y="10552"/>
                  <a:pt x="2741" y="8966"/>
                  <a:pt x="3304" y="7593"/>
                </a:cubicBezTo>
                <a:cubicBezTo>
                  <a:pt x="3747" y="6516"/>
                  <a:pt x="4271" y="5431"/>
                  <a:pt x="4915" y="4437"/>
                </a:cubicBezTo>
                <a:cubicBezTo>
                  <a:pt x="5174" y="4131"/>
                  <a:pt x="5445" y="3827"/>
                  <a:pt x="5737" y="3541"/>
                </a:cubicBezTo>
                <a:cubicBezTo>
                  <a:pt x="6944" y="2354"/>
                  <a:pt x="8478" y="1407"/>
                  <a:pt x="10206" y="1407"/>
                </a:cubicBezTo>
                <a:cubicBezTo>
                  <a:pt x="10281" y="1407"/>
                  <a:pt x="10356" y="1408"/>
                  <a:pt x="10432" y="1412"/>
                </a:cubicBezTo>
                <a:cubicBezTo>
                  <a:pt x="11666" y="1472"/>
                  <a:pt x="12788" y="1971"/>
                  <a:pt x="13809" y="2640"/>
                </a:cubicBezTo>
                <a:cubicBezTo>
                  <a:pt x="13274" y="2472"/>
                  <a:pt x="12717" y="2383"/>
                  <a:pt x="12150" y="2383"/>
                </a:cubicBezTo>
                <a:cubicBezTo>
                  <a:pt x="11244" y="2383"/>
                  <a:pt x="10312" y="2611"/>
                  <a:pt x="9402" y="3116"/>
                </a:cubicBezTo>
                <a:cubicBezTo>
                  <a:pt x="9168" y="3232"/>
                  <a:pt x="8945" y="3375"/>
                  <a:pt x="8734" y="3532"/>
                </a:cubicBezTo>
                <a:cubicBezTo>
                  <a:pt x="6986" y="4736"/>
                  <a:pt x="5648" y="6556"/>
                  <a:pt x="4923" y="8585"/>
                </a:cubicBezTo>
                <a:cubicBezTo>
                  <a:pt x="4691" y="9080"/>
                  <a:pt x="4495" y="9598"/>
                  <a:pt x="4337" y="10126"/>
                </a:cubicBezTo>
                <a:cubicBezTo>
                  <a:pt x="4292" y="10254"/>
                  <a:pt x="4244" y="10378"/>
                  <a:pt x="4201" y="10496"/>
                </a:cubicBezTo>
                <a:cubicBezTo>
                  <a:pt x="4060" y="10871"/>
                  <a:pt x="3932" y="11254"/>
                  <a:pt x="3816" y="11646"/>
                </a:cubicBezTo>
                <a:cubicBezTo>
                  <a:pt x="3739" y="11372"/>
                  <a:pt x="3666" y="11101"/>
                  <a:pt x="3592" y="10840"/>
                </a:cubicBezTo>
                <a:cubicBezTo>
                  <a:pt x="3560" y="10726"/>
                  <a:pt x="3460" y="10675"/>
                  <a:pt x="3365" y="10675"/>
                </a:cubicBezTo>
                <a:cubicBezTo>
                  <a:pt x="3244" y="10675"/>
                  <a:pt x="3131" y="10758"/>
                  <a:pt x="3174" y="10904"/>
                </a:cubicBezTo>
                <a:cubicBezTo>
                  <a:pt x="3227" y="11089"/>
                  <a:pt x="3279" y="11277"/>
                  <a:pt x="3331" y="11468"/>
                </a:cubicBezTo>
                <a:cubicBezTo>
                  <a:pt x="3319" y="11466"/>
                  <a:pt x="3306" y="11465"/>
                  <a:pt x="3293" y="11465"/>
                </a:cubicBezTo>
                <a:cubicBezTo>
                  <a:pt x="3174" y="11465"/>
                  <a:pt x="3059" y="11552"/>
                  <a:pt x="3091" y="11700"/>
                </a:cubicBezTo>
                <a:cubicBezTo>
                  <a:pt x="3188" y="12159"/>
                  <a:pt x="3321" y="12611"/>
                  <a:pt x="3486" y="13041"/>
                </a:cubicBezTo>
                <a:cubicBezTo>
                  <a:pt x="3304" y="14118"/>
                  <a:pt x="3304" y="15214"/>
                  <a:pt x="3635" y="16270"/>
                </a:cubicBezTo>
                <a:cubicBezTo>
                  <a:pt x="3673" y="16386"/>
                  <a:pt x="3714" y="16497"/>
                  <a:pt x="3758" y="16609"/>
                </a:cubicBezTo>
                <a:cubicBezTo>
                  <a:pt x="3660" y="16493"/>
                  <a:pt x="3563" y="16371"/>
                  <a:pt x="3470" y="16253"/>
                </a:cubicBezTo>
                <a:cubicBezTo>
                  <a:pt x="3426" y="16196"/>
                  <a:pt x="3372" y="16173"/>
                  <a:pt x="3318" y="16173"/>
                </a:cubicBezTo>
                <a:cubicBezTo>
                  <a:pt x="3167" y="16173"/>
                  <a:pt x="3020" y="16361"/>
                  <a:pt x="3143" y="16518"/>
                </a:cubicBezTo>
                <a:cubicBezTo>
                  <a:pt x="3546" y="17046"/>
                  <a:pt x="4008" y="17549"/>
                  <a:pt x="4520" y="18007"/>
                </a:cubicBezTo>
                <a:cubicBezTo>
                  <a:pt x="4696" y="18243"/>
                  <a:pt x="4884" y="18463"/>
                  <a:pt x="5089" y="18668"/>
                </a:cubicBezTo>
                <a:cubicBezTo>
                  <a:pt x="3051" y="17146"/>
                  <a:pt x="1416" y="15027"/>
                  <a:pt x="457" y="12770"/>
                </a:cubicBezTo>
                <a:cubicBezTo>
                  <a:pt x="420" y="12683"/>
                  <a:pt x="350" y="12647"/>
                  <a:pt x="278" y="12647"/>
                </a:cubicBezTo>
                <a:cubicBezTo>
                  <a:pt x="142" y="12647"/>
                  <a:pt x="1" y="12777"/>
                  <a:pt x="70" y="12942"/>
                </a:cubicBezTo>
                <a:cubicBezTo>
                  <a:pt x="1973" y="17436"/>
                  <a:pt x="6532" y="21418"/>
                  <a:pt x="11603" y="21418"/>
                </a:cubicBezTo>
                <a:cubicBezTo>
                  <a:pt x="11700" y="21418"/>
                  <a:pt x="11798" y="21416"/>
                  <a:pt x="11896" y="21413"/>
                </a:cubicBezTo>
                <a:cubicBezTo>
                  <a:pt x="15060" y="21310"/>
                  <a:pt x="17787" y="19519"/>
                  <a:pt x="19704" y="17096"/>
                </a:cubicBezTo>
                <a:cubicBezTo>
                  <a:pt x="20713" y="15822"/>
                  <a:pt x="21523" y="14394"/>
                  <a:pt x="22247" y="12946"/>
                </a:cubicBezTo>
                <a:cubicBezTo>
                  <a:pt x="22852" y="11735"/>
                  <a:pt x="23334" y="10436"/>
                  <a:pt x="23049" y="9070"/>
                </a:cubicBezTo>
                <a:cubicBezTo>
                  <a:pt x="23024" y="8952"/>
                  <a:pt x="22928" y="8898"/>
                  <a:pt x="22834" y="8898"/>
                </a:cubicBezTo>
                <a:cubicBezTo>
                  <a:pt x="22715" y="8898"/>
                  <a:pt x="22598" y="8984"/>
                  <a:pt x="22630" y="9134"/>
                </a:cubicBezTo>
                <a:cubicBezTo>
                  <a:pt x="22922" y="10527"/>
                  <a:pt x="22351" y="11836"/>
                  <a:pt x="21721" y="13050"/>
                </a:cubicBezTo>
                <a:cubicBezTo>
                  <a:pt x="21069" y="14309"/>
                  <a:pt x="20361" y="15549"/>
                  <a:pt x="19497" y="16673"/>
                </a:cubicBezTo>
                <a:lnTo>
                  <a:pt x="19497" y="16673"/>
                </a:lnTo>
                <a:cubicBezTo>
                  <a:pt x="19860" y="16104"/>
                  <a:pt x="20096" y="15462"/>
                  <a:pt x="20154" y="14741"/>
                </a:cubicBezTo>
                <a:cubicBezTo>
                  <a:pt x="20158" y="14683"/>
                  <a:pt x="20139" y="14640"/>
                  <a:pt x="20112" y="14603"/>
                </a:cubicBezTo>
                <a:cubicBezTo>
                  <a:pt x="20247" y="14435"/>
                  <a:pt x="20375" y="14261"/>
                  <a:pt x="20495" y="14075"/>
                </a:cubicBezTo>
                <a:cubicBezTo>
                  <a:pt x="21371" y="12718"/>
                  <a:pt x="21997" y="10428"/>
                  <a:pt x="21812" y="8436"/>
                </a:cubicBezTo>
                <a:cubicBezTo>
                  <a:pt x="22107" y="7438"/>
                  <a:pt x="22200" y="6392"/>
                  <a:pt x="22032" y="5351"/>
                </a:cubicBezTo>
                <a:cubicBezTo>
                  <a:pt x="22013" y="5232"/>
                  <a:pt x="21921" y="5178"/>
                  <a:pt x="21828" y="5178"/>
                </a:cubicBezTo>
                <a:cubicBezTo>
                  <a:pt x="21710" y="5178"/>
                  <a:pt x="21591" y="5264"/>
                  <a:pt x="21614" y="5415"/>
                </a:cubicBezTo>
                <a:cubicBezTo>
                  <a:pt x="21719" y="6071"/>
                  <a:pt x="21717" y="6730"/>
                  <a:pt x="21624" y="7365"/>
                </a:cubicBezTo>
                <a:cubicBezTo>
                  <a:pt x="21282" y="6111"/>
                  <a:pt x="20512" y="5102"/>
                  <a:pt x="19145" y="4725"/>
                </a:cubicBezTo>
                <a:cubicBezTo>
                  <a:pt x="19203" y="4671"/>
                  <a:pt x="19232" y="4591"/>
                  <a:pt x="19191" y="4497"/>
                </a:cubicBezTo>
                <a:cubicBezTo>
                  <a:pt x="17948" y="1648"/>
                  <a:pt x="14750" y="0"/>
                  <a:pt x="1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0" name="Google Shape;1200;p51"/>
          <p:cNvSpPr txBox="1">
            <a:spLocks noGrp="1"/>
          </p:cNvSpPr>
          <p:nvPr>
            <p:ph type="title"/>
          </p:nvPr>
        </p:nvSpPr>
        <p:spPr>
          <a:xfrm>
            <a:off x="869756" y="896875"/>
            <a:ext cx="6153000" cy="9821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/>
              <a:t>Unjumble the</a:t>
            </a:r>
            <a:r>
              <a:rPr lang="en-GB" sz="4000" dirty="0" smtClean="0"/>
              <a:t> </a:t>
            </a:r>
            <a:r>
              <a:rPr lang="en-GB" sz="4000" dirty="0">
                <a:solidFill>
                  <a:schemeClr val="accent6"/>
                </a:solidFill>
              </a:rPr>
              <a:t>words</a:t>
            </a:r>
            <a:endParaRPr sz="4000" dirty="0">
              <a:solidFill>
                <a:schemeClr val="accent6"/>
              </a:solidFill>
            </a:endParaRPr>
          </a:p>
        </p:txBody>
      </p:sp>
      <p:grpSp>
        <p:nvGrpSpPr>
          <p:cNvPr id="1201" name="Google Shape;1201;p51"/>
          <p:cNvGrpSpPr/>
          <p:nvPr/>
        </p:nvGrpSpPr>
        <p:grpSpPr>
          <a:xfrm>
            <a:off x="7177208" y="1572998"/>
            <a:ext cx="2019190" cy="3627661"/>
            <a:chOff x="35062" y="-837534"/>
            <a:chExt cx="587315" cy="1055197"/>
          </a:xfrm>
        </p:grpSpPr>
        <p:sp>
          <p:nvSpPr>
            <p:cNvPr id="1202" name="Google Shape;1202;p51"/>
            <p:cNvSpPr/>
            <p:nvPr/>
          </p:nvSpPr>
          <p:spPr>
            <a:xfrm>
              <a:off x="95569" y="-837534"/>
              <a:ext cx="101569" cy="99029"/>
            </a:xfrm>
            <a:custGeom>
              <a:avLst/>
              <a:gdLst/>
              <a:ahLst/>
              <a:cxnLst/>
              <a:rect l="l" t="t" r="r" b="b"/>
              <a:pathLst>
                <a:path w="2513" h="2450" extrusionOk="0">
                  <a:moveTo>
                    <a:pt x="1097" y="0"/>
                  </a:moveTo>
                  <a:cubicBezTo>
                    <a:pt x="1090" y="0"/>
                    <a:pt x="1082" y="1"/>
                    <a:pt x="1075" y="2"/>
                  </a:cubicBezTo>
                  <a:cubicBezTo>
                    <a:pt x="690" y="56"/>
                    <a:pt x="1073" y="1980"/>
                    <a:pt x="1073" y="1980"/>
                  </a:cubicBezTo>
                  <a:cubicBezTo>
                    <a:pt x="1073" y="1980"/>
                    <a:pt x="714" y="1082"/>
                    <a:pt x="373" y="1082"/>
                  </a:cubicBezTo>
                  <a:cubicBezTo>
                    <a:pt x="329" y="1082"/>
                    <a:pt x="285" y="1097"/>
                    <a:pt x="243" y="1131"/>
                  </a:cubicBezTo>
                  <a:cubicBezTo>
                    <a:pt x="1" y="1319"/>
                    <a:pt x="444" y="1996"/>
                    <a:pt x="785" y="2450"/>
                  </a:cubicBezTo>
                  <a:cubicBezTo>
                    <a:pt x="971" y="2325"/>
                    <a:pt x="1172" y="2261"/>
                    <a:pt x="1392" y="2261"/>
                  </a:cubicBezTo>
                  <a:cubicBezTo>
                    <a:pt x="1395" y="2261"/>
                    <a:pt x="1399" y="2261"/>
                    <a:pt x="1402" y="2261"/>
                  </a:cubicBezTo>
                  <a:cubicBezTo>
                    <a:pt x="1458" y="2261"/>
                    <a:pt x="1516" y="2265"/>
                    <a:pt x="1572" y="2276"/>
                  </a:cubicBezTo>
                  <a:cubicBezTo>
                    <a:pt x="1603" y="2282"/>
                    <a:pt x="1632" y="2286"/>
                    <a:pt x="1663" y="2294"/>
                  </a:cubicBezTo>
                  <a:cubicBezTo>
                    <a:pt x="1757" y="2313"/>
                    <a:pt x="1850" y="2338"/>
                    <a:pt x="1941" y="2367"/>
                  </a:cubicBezTo>
                  <a:cubicBezTo>
                    <a:pt x="2349" y="1665"/>
                    <a:pt x="2512" y="511"/>
                    <a:pt x="2212" y="472"/>
                  </a:cubicBezTo>
                  <a:cubicBezTo>
                    <a:pt x="2198" y="470"/>
                    <a:pt x="2185" y="469"/>
                    <a:pt x="2172" y="469"/>
                  </a:cubicBezTo>
                  <a:cubicBezTo>
                    <a:pt x="1750" y="469"/>
                    <a:pt x="1614" y="1406"/>
                    <a:pt x="1614" y="1406"/>
                  </a:cubicBezTo>
                  <a:cubicBezTo>
                    <a:pt x="1614" y="1406"/>
                    <a:pt x="1466" y="0"/>
                    <a:pt x="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3" name="Google Shape;1203;p51"/>
            <p:cNvSpPr/>
            <p:nvPr/>
          </p:nvSpPr>
          <p:spPr>
            <a:xfrm>
              <a:off x="435368" y="-519802"/>
              <a:ext cx="100720" cy="100120"/>
            </a:xfrm>
            <a:custGeom>
              <a:avLst/>
              <a:gdLst/>
              <a:ahLst/>
              <a:cxnLst/>
              <a:rect l="l" t="t" r="r" b="b"/>
              <a:pathLst>
                <a:path w="2492" h="2477" extrusionOk="0">
                  <a:moveTo>
                    <a:pt x="1102" y="0"/>
                  </a:moveTo>
                  <a:cubicBezTo>
                    <a:pt x="1096" y="0"/>
                    <a:pt x="1089" y="1"/>
                    <a:pt x="1082" y="2"/>
                  </a:cubicBezTo>
                  <a:cubicBezTo>
                    <a:pt x="695" y="55"/>
                    <a:pt x="1078" y="1979"/>
                    <a:pt x="1078" y="1979"/>
                  </a:cubicBezTo>
                  <a:cubicBezTo>
                    <a:pt x="1078" y="1979"/>
                    <a:pt x="718" y="1082"/>
                    <a:pt x="377" y="1082"/>
                  </a:cubicBezTo>
                  <a:cubicBezTo>
                    <a:pt x="333" y="1082"/>
                    <a:pt x="289" y="1097"/>
                    <a:pt x="247" y="1130"/>
                  </a:cubicBezTo>
                  <a:cubicBezTo>
                    <a:pt x="1" y="1321"/>
                    <a:pt x="467" y="2023"/>
                    <a:pt x="808" y="2476"/>
                  </a:cubicBezTo>
                  <a:cubicBezTo>
                    <a:pt x="937" y="2290"/>
                    <a:pt x="1086" y="2153"/>
                    <a:pt x="1272" y="2072"/>
                  </a:cubicBezTo>
                  <a:cubicBezTo>
                    <a:pt x="1351" y="2039"/>
                    <a:pt x="1436" y="2014"/>
                    <a:pt x="1527" y="2004"/>
                  </a:cubicBezTo>
                  <a:lnTo>
                    <a:pt x="1529" y="2004"/>
                  </a:lnTo>
                  <a:cubicBezTo>
                    <a:pt x="1544" y="2002"/>
                    <a:pt x="1560" y="2002"/>
                    <a:pt x="1576" y="2002"/>
                  </a:cubicBezTo>
                  <a:cubicBezTo>
                    <a:pt x="1720" y="2002"/>
                    <a:pt x="1876" y="2070"/>
                    <a:pt x="2034" y="2199"/>
                  </a:cubicBezTo>
                  <a:cubicBezTo>
                    <a:pt x="2376" y="1495"/>
                    <a:pt x="2492" y="511"/>
                    <a:pt x="2217" y="472"/>
                  </a:cubicBezTo>
                  <a:cubicBezTo>
                    <a:pt x="2203" y="470"/>
                    <a:pt x="2190" y="469"/>
                    <a:pt x="2176" y="469"/>
                  </a:cubicBezTo>
                  <a:cubicBezTo>
                    <a:pt x="1756" y="469"/>
                    <a:pt x="1620" y="1408"/>
                    <a:pt x="1620" y="1408"/>
                  </a:cubicBezTo>
                  <a:cubicBezTo>
                    <a:pt x="1620" y="1408"/>
                    <a:pt x="1472" y="0"/>
                    <a:pt x="11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4" name="Google Shape;1204;p51"/>
            <p:cNvSpPr/>
            <p:nvPr/>
          </p:nvSpPr>
          <p:spPr>
            <a:xfrm>
              <a:off x="282222" y="-611755"/>
              <a:ext cx="187335" cy="460626"/>
            </a:xfrm>
            <a:custGeom>
              <a:avLst/>
              <a:gdLst/>
              <a:ahLst/>
              <a:cxnLst/>
              <a:rect l="l" t="t" r="r" b="b"/>
              <a:pathLst>
                <a:path w="4635" h="11396" extrusionOk="0">
                  <a:moveTo>
                    <a:pt x="0" y="1"/>
                  </a:moveTo>
                  <a:lnTo>
                    <a:pt x="0" y="1"/>
                  </a:lnTo>
                  <a:cubicBezTo>
                    <a:pt x="205" y="1873"/>
                    <a:pt x="412" y="3741"/>
                    <a:pt x="622" y="5613"/>
                  </a:cubicBezTo>
                  <a:cubicBezTo>
                    <a:pt x="814" y="7337"/>
                    <a:pt x="1009" y="9060"/>
                    <a:pt x="1208" y="10781"/>
                  </a:cubicBezTo>
                  <a:cubicBezTo>
                    <a:pt x="1730" y="11113"/>
                    <a:pt x="2419" y="11396"/>
                    <a:pt x="3066" y="11396"/>
                  </a:cubicBezTo>
                  <a:cubicBezTo>
                    <a:pt x="3186" y="11396"/>
                    <a:pt x="3305" y="11386"/>
                    <a:pt x="3421" y="11365"/>
                  </a:cubicBezTo>
                  <a:cubicBezTo>
                    <a:pt x="4500" y="11168"/>
                    <a:pt x="4622" y="10288"/>
                    <a:pt x="4626" y="9356"/>
                  </a:cubicBezTo>
                  <a:cubicBezTo>
                    <a:pt x="4635" y="8095"/>
                    <a:pt x="4405" y="6847"/>
                    <a:pt x="4272" y="5598"/>
                  </a:cubicBezTo>
                  <a:cubicBezTo>
                    <a:pt x="3949" y="7010"/>
                    <a:pt x="4173" y="9149"/>
                    <a:pt x="4042" y="9928"/>
                  </a:cubicBezTo>
                  <a:cubicBezTo>
                    <a:pt x="3950" y="10471"/>
                    <a:pt x="3493" y="10617"/>
                    <a:pt x="3026" y="10617"/>
                  </a:cubicBezTo>
                  <a:cubicBezTo>
                    <a:pt x="2477" y="10617"/>
                    <a:pt x="1914" y="10415"/>
                    <a:pt x="1914" y="10415"/>
                  </a:cubicBezTo>
                  <a:cubicBezTo>
                    <a:pt x="1914" y="10415"/>
                    <a:pt x="1665" y="407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5" name="Google Shape;1205;p51"/>
            <p:cNvSpPr/>
            <p:nvPr/>
          </p:nvSpPr>
          <p:spPr>
            <a:xfrm>
              <a:off x="105269" y="-746147"/>
              <a:ext cx="157143" cy="956701"/>
            </a:xfrm>
            <a:custGeom>
              <a:avLst/>
              <a:gdLst/>
              <a:ahLst/>
              <a:cxnLst/>
              <a:rect l="l" t="t" r="r" b="b"/>
              <a:pathLst>
                <a:path w="3888" h="23669" extrusionOk="0">
                  <a:moveTo>
                    <a:pt x="1152" y="0"/>
                  </a:moveTo>
                  <a:cubicBezTo>
                    <a:pt x="932" y="0"/>
                    <a:pt x="731" y="64"/>
                    <a:pt x="547" y="187"/>
                  </a:cubicBezTo>
                  <a:cubicBezTo>
                    <a:pt x="344" y="323"/>
                    <a:pt x="162" y="536"/>
                    <a:pt x="1" y="812"/>
                  </a:cubicBezTo>
                  <a:cubicBezTo>
                    <a:pt x="204" y="3777"/>
                    <a:pt x="458" y="6734"/>
                    <a:pt x="744" y="9691"/>
                  </a:cubicBezTo>
                  <a:cubicBezTo>
                    <a:pt x="1063" y="12940"/>
                    <a:pt x="1417" y="16189"/>
                    <a:pt x="1929" y="19416"/>
                  </a:cubicBezTo>
                  <a:cubicBezTo>
                    <a:pt x="2138" y="20747"/>
                    <a:pt x="2370" y="22079"/>
                    <a:pt x="2680" y="23389"/>
                  </a:cubicBezTo>
                  <a:cubicBezTo>
                    <a:pt x="2701" y="23483"/>
                    <a:pt x="2726" y="23576"/>
                    <a:pt x="2749" y="23669"/>
                  </a:cubicBezTo>
                  <a:lnTo>
                    <a:pt x="3888" y="23601"/>
                  </a:lnTo>
                  <a:cubicBezTo>
                    <a:pt x="3598" y="22491"/>
                    <a:pt x="3374" y="21362"/>
                    <a:pt x="3181" y="20229"/>
                  </a:cubicBezTo>
                  <a:cubicBezTo>
                    <a:pt x="2684" y="17341"/>
                    <a:pt x="2345" y="14421"/>
                    <a:pt x="2055" y="11503"/>
                  </a:cubicBezTo>
                  <a:cubicBezTo>
                    <a:pt x="1674" y="7676"/>
                    <a:pt x="1372" y="3841"/>
                    <a:pt x="1162" y="0"/>
                  </a:cubicBezTo>
                  <a:cubicBezTo>
                    <a:pt x="1159" y="0"/>
                    <a:pt x="1155" y="0"/>
                    <a:pt x="11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6" name="Google Shape;1206;p51"/>
            <p:cNvSpPr/>
            <p:nvPr/>
          </p:nvSpPr>
          <p:spPr>
            <a:xfrm>
              <a:off x="80412" y="-693926"/>
              <a:ext cx="125092" cy="907914"/>
            </a:xfrm>
            <a:custGeom>
              <a:avLst/>
              <a:gdLst/>
              <a:ahLst/>
              <a:cxnLst/>
              <a:rect l="l" t="t" r="r" b="b"/>
              <a:pathLst>
                <a:path w="3095" h="22462" extrusionOk="0">
                  <a:moveTo>
                    <a:pt x="386" y="0"/>
                  </a:moveTo>
                  <a:cubicBezTo>
                    <a:pt x="237" y="365"/>
                    <a:pt x="106" y="800"/>
                    <a:pt x="1" y="1290"/>
                  </a:cubicBezTo>
                  <a:cubicBezTo>
                    <a:pt x="42" y="2957"/>
                    <a:pt x="113" y="4624"/>
                    <a:pt x="195" y="6289"/>
                  </a:cubicBezTo>
                  <a:cubicBezTo>
                    <a:pt x="371" y="9789"/>
                    <a:pt x="622" y="13288"/>
                    <a:pt x="1067" y="16765"/>
                  </a:cubicBezTo>
                  <a:cubicBezTo>
                    <a:pt x="1305" y="18641"/>
                    <a:pt x="1556" y="20588"/>
                    <a:pt x="2016" y="22462"/>
                  </a:cubicBezTo>
                  <a:lnTo>
                    <a:pt x="3094" y="22398"/>
                  </a:lnTo>
                  <a:cubicBezTo>
                    <a:pt x="2840" y="21360"/>
                    <a:pt x="2641" y="20310"/>
                    <a:pt x="2463" y="19258"/>
                  </a:cubicBezTo>
                  <a:cubicBezTo>
                    <a:pt x="1995" y="16515"/>
                    <a:pt x="1657" y="13750"/>
                    <a:pt x="1359" y="10986"/>
                  </a:cubicBezTo>
                  <a:cubicBezTo>
                    <a:pt x="966" y="7331"/>
                    <a:pt x="641" y="3668"/>
                    <a:pt x="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7" name="Google Shape;1207;p51"/>
            <p:cNvSpPr/>
            <p:nvPr/>
          </p:nvSpPr>
          <p:spPr>
            <a:xfrm>
              <a:off x="162704" y="-744814"/>
              <a:ext cx="154516" cy="952134"/>
            </a:xfrm>
            <a:custGeom>
              <a:avLst/>
              <a:gdLst/>
              <a:ahLst/>
              <a:cxnLst/>
              <a:rect l="l" t="t" r="r" b="b"/>
              <a:pathLst>
                <a:path w="3823" h="23556" extrusionOk="0">
                  <a:moveTo>
                    <a:pt x="0" y="0"/>
                  </a:moveTo>
                  <a:cubicBezTo>
                    <a:pt x="180" y="3276"/>
                    <a:pt x="431" y="6552"/>
                    <a:pt x="735" y="9818"/>
                  </a:cubicBezTo>
                  <a:cubicBezTo>
                    <a:pt x="1032" y="13027"/>
                    <a:pt x="1373" y="16237"/>
                    <a:pt x="1895" y="19422"/>
                  </a:cubicBezTo>
                  <a:cubicBezTo>
                    <a:pt x="2108" y="20733"/>
                    <a:pt x="2346" y="22043"/>
                    <a:pt x="2676" y="23329"/>
                  </a:cubicBezTo>
                  <a:cubicBezTo>
                    <a:pt x="2694" y="23406"/>
                    <a:pt x="2715" y="23481"/>
                    <a:pt x="2736" y="23555"/>
                  </a:cubicBezTo>
                  <a:lnTo>
                    <a:pt x="3823" y="23491"/>
                  </a:lnTo>
                  <a:cubicBezTo>
                    <a:pt x="3668" y="22427"/>
                    <a:pt x="3547" y="21352"/>
                    <a:pt x="3411" y="20294"/>
                  </a:cubicBezTo>
                  <a:cubicBezTo>
                    <a:pt x="3048" y="17444"/>
                    <a:pt x="2715" y="14589"/>
                    <a:pt x="2392" y="11737"/>
                  </a:cubicBezTo>
                  <a:cubicBezTo>
                    <a:pt x="1970" y="8016"/>
                    <a:pt x="1560" y="4295"/>
                    <a:pt x="1166" y="572"/>
                  </a:cubicBezTo>
                  <a:cubicBezTo>
                    <a:pt x="891" y="346"/>
                    <a:pt x="595" y="178"/>
                    <a:pt x="276" y="73"/>
                  </a:cubicBezTo>
                  <a:cubicBezTo>
                    <a:pt x="187" y="44"/>
                    <a:pt x="96" y="1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8" name="Google Shape;1208;p51"/>
            <p:cNvSpPr/>
            <p:nvPr/>
          </p:nvSpPr>
          <p:spPr>
            <a:xfrm>
              <a:off x="35062" y="-587383"/>
              <a:ext cx="116604" cy="805045"/>
            </a:xfrm>
            <a:custGeom>
              <a:avLst/>
              <a:gdLst/>
              <a:ahLst/>
              <a:cxnLst/>
              <a:rect l="l" t="t" r="r" b="b"/>
              <a:pathLst>
                <a:path w="2885" h="19917" extrusionOk="0">
                  <a:moveTo>
                    <a:pt x="891" y="0"/>
                  </a:moveTo>
                  <a:lnTo>
                    <a:pt x="891" y="0"/>
                  </a:lnTo>
                  <a:cubicBezTo>
                    <a:pt x="0" y="6772"/>
                    <a:pt x="1587" y="19917"/>
                    <a:pt x="1587" y="19917"/>
                  </a:cubicBezTo>
                  <a:lnTo>
                    <a:pt x="2885" y="19838"/>
                  </a:lnTo>
                  <a:cubicBezTo>
                    <a:pt x="2715" y="19107"/>
                    <a:pt x="2574" y="18368"/>
                    <a:pt x="2446" y="17637"/>
                  </a:cubicBezTo>
                  <a:cubicBezTo>
                    <a:pt x="2055" y="15442"/>
                    <a:pt x="1787" y="13220"/>
                    <a:pt x="1576" y="11000"/>
                  </a:cubicBezTo>
                  <a:cubicBezTo>
                    <a:pt x="1226" y="7347"/>
                    <a:pt x="998" y="3674"/>
                    <a:pt x="8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9" name="Google Shape;1209;p51"/>
            <p:cNvSpPr/>
            <p:nvPr/>
          </p:nvSpPr>
          <p:spPr>
            <a:xfrm>
              <a:off x="221715" y="-711024"/>
              <a:ext cx="143644" cy="914988"/>
            </a:xfrm>
            <a:custGeom>
              <a:avLst/>
              <a:gdLst/>
              <a:ahLst/>
              <a:cxnLst/>
              <a:rect l="l" t="t" r="r" b="b"/>
              <a:pathLst>
                <a:path w="3554" h="22637" extrusionOk="0">
                  <a:moveTo>
                    <a:pt x="0" y="1"/>
                  </a:moveTo>
                  <a:lnTo>
                    <a:pt x="0" y="1"/>
                  </a:lnTo>
                  <a:cubicBezTo>
                    <a:pt x="336" y="3192"/>
                    <a:pt x="686" y="6379"/>
                    <a:pt x="1046" y="9568"/>
                  </a:cubicBezTo>
                  <a:cubicBezTo>
                    <a:pt x="1394" y="12672"/>
                    <a:pt x="1752" y="15778"/>
                    <a:pt x="2145" y="18876"/>
                  </a:cubicBezTo>
                  <a:cubicBezTo>
                    <a:pt x="2303" y="20120"/>
                    <a:pt x="2437" y="21383"/>
                    <a:pt x="2626" y="22636"/>
                  </a:cubicBezTo>
                  <a:lnTo>
                    <a:pt x="3554" y="22582"/>
                  </a:lnTo>
                  <a:cubicBezTo>
                    <a:pt x="3170" y="19774"/>
                    <a:pt x="2868" y="16950"/>
                    <a:pt x="2541" y="14136"/>
                  </a:cubicBezTo>
                  <a:cubicBezTo>
                    <a:pt x="2061" y="9984"/>
                    <a:pt x="1595" y="5832"/>
                    <a:pt x="1145" y="1680"/>
                  </a:cubicBezTo>
                  <a:cubicBezTo>
                    <a:pt x="814" y="1013"/>
                    <a:pt x="435" y="43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0" name="Google Shape;1210;p51"/>
            <p:cNvSpPr/>
            <p:nvPr/>
          </p:nvSpPr>
          <p:spPr>
            <a:xfrm>
              <a:off x="343295" y="-384682"/>
              <a:ext cx="279083" cy="585605"/>
            </a:xfrm>
            <a:custGeom>
              <a:avLst/>
              <a:gdLst/>
              <a:ahLst/>
              <a:cxnLst/>
              <a:rect l="l" t="t" r="r" b="b"/>
              <a:pathLst>
                <a:path w="6905" h="14488" extrusionOk="0">
                  <a:moveTo>
                    <a:pt x="5130" y="1"/>
                  </a:moveTo>
                  <a:lnTo>
                    <a:pt x="5130" y="1"/>
                  </a:lnTo>
                  <a:cubicBezTo>
                    <a:pt x="5257" y="719"/>
                    <a:pt x="5399" y="1440"/>
                    <a:pt x="5462" y="2169"/>
                  </a:cubicBezTo>
                  <a:cubicBezTo>
                    <a:pt x="5588" y="3668"/>
                    <a:pt x="5462" y="5472"/>
                    <a:pt x="4350" y="6611"/>
                  </a:cubicBezTo>
                  <a:cubicBezTo>
                    <a:pt x="3504" y="7480"/>
                    <a:pt x="2247" y="7857"/>
                    <a:pt x="1020" y="7857"/>
                  </a:cubicBezTo>
                  <a:cubicBezTo>
                    <a:pt x="675" y="7857"/>
                    <a:pt x="332" y="7828"/>
                    <a:pt x="1" y="7770"/>
                  </a:cubicBezTo>
                  <a:lnTo>
                    <a:pt x="1" y="7770"/>
                  </a:lnTo>
                  <a:cubicBezTo>
                    <a:pt x="90" y="8505"/>
                    <a:pt x="175" y="9240"/>
                    <a:pt x="266" y="9976"/>
                  </a:cubicBezTo>
                  <a:cubicBezTo>
                    <a:pt x="446" y="11479"/>
                    <a:pt x="622" y="12986"/>
                    <a:pt x="823" y="14488"/>
                  </a:cubicBezTo>
                  <a:lnTo>
                    <a:pt x="1521" y="14446"/>
                  </a:lnTo>
                  <a:lnTo>
                    <a:pt x="898" y="8545"/>
                  </a:lnTo>
                  <a:cubicBezTo>
                    <a:pt x="6905" y="8460"/>
                    <a:pt x="6441" y="2682"/>
                    <a:pt x="51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1" name="Google Shape;1211;p51"/>
            <p:cNvSpPr/>
            <p:nvPr/>
          </p:nvSpPr>
          <p:spPr>
            <a:xfrm>
              <a:off x="332341" y="-435893"/>
              <a:ext cx="177918" cy="322956"/>
            </a:xfrm>
            <a:custGeom>
              <a:avLst/>
              <a:gdLst/>
              <a:ahLst/>
              <a:cxnLst/>
              <a:rect l="l" t="t" r="r" b="b"/>
              <a:pathLst>
                <a:path w="4402" h="7990" extrusionOk="0">
                  <a:moveTo>
                    <a:pt x="3819" y="0"/>
                  </a:moveTo>
                  <a:cubicBezTo>
                    <a:pt x="3633" y="79"/>
                    <a:pt x="3482" y="218"/>
                    <a:pt x="3359" y="402"/>
                  </a:cubicBezTo>
                  <a:cubicBezTo>
                    <a:pt x="3316" y="466"/>
                    <a:pt x="3277" y="537"/>
                    <a:pt x="3241" y="611"/>
                  </a:cubicBezTo>
                  <a:cubicBezTo>
                    <a:pt x="3397" y="2318"/>
                    <a:pt x="3861" y="4043"/>
                    <a:pt x="3593" y="5747"/>
                  </a:cubicBezTo>
                  <a:cubicBezTo>
                    <a:pt x="3455" y="6645"/>
                    <a:pt x="2877" y="7145"/>
                    <a:pt x="1947" y="7215"/>
                  </a:cubicBezTo>
                  <a:cubicBezTo>
                    <a:pt x="1885" y="7220"/>
                    <a:pt x="1822" y="7222"/>
                    <a:pt x="1759" y="7222"/>
                  </a:cubicBezTo>
                  <a:cubicBezTo>
                    <a:pt x="1159" y="7222"/>
                    <a:pt x="527" y="7014"/>
                    <a:pt x="1" y="6720"/>
                  </a:cubicBezTo>
                  <a:lnTo>
                    <a:pt x="1" y="6720"/>
                  </a:lnTo>
                  <a:cubicBezTo>
                    <a:pt x="40" y="7049"/>
                    <a:pt x="79" y="7381"/>
                    <a:pt x="115" y="7710"/>
                  </a:cubicBezTo>
                  <a:cubicBezTo>
                    <a:pt x="121" y="7710"/>
                    <a:pt x="127" y="7710"/>
                    <a:pt x="131" y="7712"/>
                  </a:cubicBezTo>
                  <a:cubicBezTo>
                    <a:pt x="672" y="7842"/>
                    <a:pt x="1361" y="7990"/>
                    <a:pt x="2023" y="7990"/>
                  </a:cubicBezTo>
                  <a:cubicBezTo>
                    <a:pt x="2777" y="7990"/>
                    <a:pt x="3498" y="7798"/>
                    <a:pt x="3929" y="7169"/>
                  </a:cubicBezTo>
                  <a:cubicBezTo>
                    <a:pt x="4368" y="6530"/>
                    <a:pt x="4401" y="5714"/>
                    <a:pt x="4347" y="4966"/>
                  </a:cubicBezTo>
                  <a:cubicBezTo>
                    <a:pt x="4225" y="3309"/>
                    <a:pt x="4016" y="1653"/>
                    <a:pt x="3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2" name="Google Shape;1212;p51"/>
            <p:cNvSpPr/>
            <p:nvPr/>
          </p:nvSpPr>
          <p:spPr>
            <a:xfrm>
              <a:off x="337879" y="-438924"/>
              <a:ext cx="224438" cy="366367"/>
            </a:xfrm>
            <a:custGeom>
              <a:avLst/>
              <a:gdLst/>
              <a:ahLst/>
              <a:cxnLst/>
              <a:rect l="l" t="t" r="r" b="b"/>
              <a:pathLst>
                <a:path w="5553" h="9064" extrusionOk="0">
                  <a:moveTo>
                    <a:pt x="3990" y="1"/>
                  </a:moveTo>
                  <a:cubicBezTo>
                    <a:pt x="3974" y="1"/>
                    <a:pt x="3959" y="1"/>
                    <a:pt x="3943" y="3"/>
                  </a:cubicBezTo>
                  <a:lnTo>
                    <a:pt x="3941" y="3"/>
                  </a:lnTo>
                  <a:cubicBezTo>
                    <a:pt x="4026" y="746"/>
                    <a:pt x="4109" y="1492"/>
                    <a:pt x="4192" y="2237"/>
                  </a:cubicBezTo>
                  <a:cubicBezTo>
                    <a:pt x="4308" y="3308"/>
                    <a:pt x="4502" y="4412"/>
                    <a:pt x="4490" y="5493"/>
                  </a:cubicBezTo>
                  <a:cubicBezTo>
                    <a:pt x="4479" y="6302"/>
                    <a:pt x="4285" y="7184"/>
                    <a:pt x="3577" y="7671"/>
                  </a:cubicBezTo>
                  <a:cubicBezTo>
                    <a:pt x="3027" y="8047"/>
                    <a:pt x="2382" y="8177"/>
                    <a:pt x="1723" y="8177"/>
                  </a:cubicBezTo>
                  <a:cubicBezTo>
                    <a:pt x="1142" y="8177"/>
                    <a:pt x="549" y="8076"/>
                    <a:pt x="0" y="7953"/>
                  </a:cubicBezTo>
                  <a:lnTo>
                    <a:pt x="0" y="7953"/>
                  </a:lnTo>
                  <a:cubicBezTo>
                    <a:pt x="40" y="8284"/>
                    <a:pt x="79" y="8615"/>
                    <a:pt x="118" y="8944"/>
                  </a:cubicBezTo>
                  <a:cubicBezTo>
                    <a:pt x="484" y="9022"/>
                    <a:pt x="870" y="9063"/>
                    <a:pt x="1260" y="9063"/>
                  </a:cubicBezTo>
                  <a:cubicBezTo>
                    <a:pt x="2651" y="9063"/>
                    <a:pt x="4082" y="8539"/>
                    <a:pt x="4757" y="7275"/>
                  </a:cubicBezTo>
                  <a:cubicBezTo>
                    <a:pt x="5552" y="5785"/>
                    <a:pt x="5453" y="4018"/>
                    <a:pt x="5177" y="2403"/>
                  </a:cubicBezTo>
                  <a:cubicBezTo>
                    <a:pt x="5082" y="1840"/>
                    <a:pt x="4956" y="1272"/>
                    <a:pt x="4894" y="703"/>
                  </a:cubicBezTo>
                  <a:cubicBezTo>
                    <a:pt x="4744" y="490"/>
                    <a:pt x="4595" y="320"/>
                    <a:pt x="4448" y="200"/>
                  </a:cubicBezTo>
                  <a:cubicBezTo>
                    <a:pt x="4290" y="69"/>
                    <a:pt x="4134" y="1"/>
                    <a:pt x="39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3" name="Google Shape;1213;p51"/>
            <p:cNvSpPr/>
            <p:nvPr/>
          </p:nvSpPr>
          <p:spPr>
            <a:xfrm>
              <a:off x="71116" y="-641867"/>
              <a:ext cx="90778" cy="856379"/>
            </a:xfrm>
            <a:custGeom>
              <a:avLst/>
              <a:gdLst/>
              <a:ahLst/>
              <a:cxnLst/>
              <a:rect l="l" t="t" r="r" b="b"/>
              <a:pathLst>
                <a:path w="2246" h="21187" extrusionOk="0">
                  <a:moveTo>
                    <a:pt x="231" y="0"/>
                  </a:moveTo>
                  <a:cubicBezTo>
                    <a:pt x="140" y="412"/>
                    <a:pt x="63" y="864"/>
                    <a:pt x="1" y="1348"/>
                  </a:cubicBezTo>
                  <a:cubicBezTo>
                    <a:pt x="106" y="5022"/>
                    <a:pt x="336" y="8691"/>
                    <a:pt x="686" y="12348"/>
                  </a:cubicBezTo>
                  <a:cubicBezTo>
                    <a:pt x="900" y="14568"/>
                    <a:pt x="1165" y="16786"/>
                    <a:pt x="1558" y="18983"/>
                  </a:cubicBezTo>
                  <a:cubicBezTo>
                    <a:pt x="1689" y="19716"/>
                    <a:pt x="1831" y="20453"/>
                    <a:pt x="1999" y="21186"/>
                  </a:cubicBezTo>
                  <a:lnTo>
                    <a:pt x="2246" y="21172"/>
                  </a:lnTo>
                  <a:cubicBezTo>
                    <a:pt x="1786" y="19298"/>
                    <a:pt x="1535" y="17351"/>
                    <a:pt x="1297" y="15473"/>
                  </a:cubicBezTo>
                  <a:cubicBezTo>
                    <a:pt x="852" y="11998"/>
                    <a:pt x="601" y="8499"/>
                    <a:pt x="425" y="4999"/>
                  </a:cubicBezTo>
                  <a:cubicBezTo>
                    <a:pt x="343" y="3334"/>
                    <a:pt x="272" y="1667"/>
                    <a:pt x="2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4" name="Google Shape;1214;p51"/>
            <p:cNvSpPr/>
            <p:nvPr/>
          </p:nvSpPr>
          <p:spPr>
            <a:xfrm>
              <a:off x="95973" y="-713287"/>
              <a:ext cx="120404" cy="924608"/>
            </a:xfrm>
            <a:custGeom>
              <a:avLst/>
              <a:gdLst/>
              <a:ahLst/>
              <a:cxnLst/>
              <a:rect l="l" t="t" r="r" b="b"/>
              <a:pathLst>
                <a:path w="2979" h="22875" extrusionOk="0">
                  <a:moveTo>
                    <a:pt x="235" y="1"/>
                  </a:moveTo>
                  <a:cubicBezTo>
                    <a:pt x="152" y="144"/>
                    <a:pt x="73" y="305"/>
                    <a:pt x="1" y="477"/>
                  </a:cubicBezTo>
                  <a:cubicBezTo>
                    <a:pt x="256" y="4147"/>
                    <a:pt x="583" y="7812"/>
                    <a:pt x="974" y="11463"/>
                  </a:cubicBezTo>
                  <a:cubicBezTo>
                    <a:pt x="1272" y="14229"/>
                    <a:pt x="1610" y="16994"/>
                    <a:pt x="2076" y="19733"/>
                  </a:cubicBezTo>
                  <a:cubicBezTo>
                    <a:pt x="2254" y="20787"/>
                    <a:pt x="2453" y="21835"/>
                    <a:pt x="2707" y="22875"/>
                  </a:cubicBezTo>
                  <a:lnTo>
                    <a:pt x="2979" y="22858"/>
                  </a:lnTo>
                  <a:cubicBezTo>
                    <a:pt x="2956" y="22765"/>
                    <a:pt x="2935" y="22672"/>
                    <a:pt x="2910" y="22578"/>
                  </a:cubicBezTo>
                  <a:cubicBezTo>
                    <a:pt x="2600" y="21266"/>
                    <a:pt x="2370" y="19936"/>
                    <a:pt x="2161" y="18605"/>
                  </a:cubicBezTo>
                  <a:cubicBezTo>
                    <a:pt x="1649" y="15380"/>
                    <a:pt x="1295" y="12129"/>
                    <a:pt x="976" y="8880"/>
                  </a:cubicBezTo>
                  <a:cubicBezTo>
                    <a:pt x="690" y="5923"/>
                    <a:pt x="436" y="2966"/>
                    <a:pt x="2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5" name="Google Shape;1215;p51"/>
            <p:cNvSpPr/>
            <p:nvPr/>
          </p:nvSpPr>
          <p:spPr>
            <a:xfrm>
              <a:off x="152236" y="-746309"/>
              <a:ext cx="121131" cy="954114"/>
            </a:xfrm>
            <a:custGeom>
              <a:avLst/>
              <a:gdLst/>
              <a:ahLst/>
              <a:cxnLst/>
              <a:rect l="l" t="t" r="r" b="b"/>
              <a:pathLst>
                <a:path w="2997" h="23605" extrusionOk="0">
                  <a:moveTo>
                    <a:pt x="0" y="0"/>
                  </a:moveTo>
                  <a:cubicBezTo>
                    <a:pt x="210" y="3839"/>
                    <a:pt x="512" y="7678"/>
                    <a:pt x="893" y="11503"/>
                  </a:cubicBezTo>
                  <a:cubicBezTo>
                    <a:pt x="1183" y="14423"/>
                    <a:pt x="1518" y="17341"/>
                    <a:pt x="2019" y="20231"/>
                  </a:cubicBezTo>
                  <a:cubicBezTo>
                    <a:pt x="2212" y="21364"/>
                    <a:pt x="2436" y="22495"/>
                    <a:pt x="2726" y="23605"/>
                  </a:cubicBezTo>
                  <a:lnTo>
                    <a:pt x="2997" y="23590"/>
                  </a:lnTo>
                  <a:cubicBezTo>
                    <a:pt x="2976" y="23515"/>
                    <a:pt x="2957" y="23439"/>
                    <a:pt x="2937" y="23364"/>
                  </a:cubicBezTo>
                  <a:cubicBezTo>
                    <a:pt x="2610" y="22078"/>
                    <a:pt x="2371" y="20768"/>
                    <a:pt x="2156" y="19455"/>
                  </a:cubicBezTo>
                  <a:cubicBezTo>
                    <a:pt x="1636" y="16274"/>
                    <a:pt x="1295" y="13062"/>
                    <a:pt x="996" y="9853"/>
                  </a:cubicBezTo>
                  <a:cubicBezTo>
                    <a:pt x="694" y="6585"/>
                    <a:pt x="442" y="3311"/>
                    <a:pt x="261" y="35"/>
                  </a:cubicBezTo>
                  <a:cubicBezTo>
                    <a:pt x="230" y="29"/>
                    <a:pt x="201" y="21"/>
                    <a:pt x="170" y="17"/>
                  </a:cubicBezTo>
                  <a:cubicBezTo>
                    <a:pt x="110" y="6"/>
                    <a:pt x="56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6" name="Google Shape;1216;p51"/>
            <p:cNvSpPr/>
            <p:nvPr/>
          </p:nvSpPr>
          <p:spPr>
            <a:xfrm>
              <a:off x="209832" y="-721734"/>
              <a:ext cx="118019" cy="926426"/>
            </a:xfrm>
            <a:custGeom>
              <a:avLst/>
              <a:gdLst/>
              <a:ahLst/>
              <a:cxnLst/>
              <a:rect l="l" t="t" r="r" b="b"/>
              <a:pathLst>
                <a:path w="2920" h="22920" extrusionOk="0">
                  <a:moveTo>
                    <a:pt x="0" y="1"/>
                  </a:moveTo>
                  <a:lnTo>
                    <a:pt x="0" y="1"/>
                  </a:lnTo>
                  <a:cubicBezTo>
                    <a:pt x="391" y="3724"/>
                    <a:pt x="804" y="7445"/>
                    <a:pt x="1226" y="11166"/>
                  </a:cubicBezTo>
                  <a:cubicBezTo>
                    <a:pt x="1549" y="14020"/>
                    <a:pt x="1882" y="16873"/>
                    <a:pt x="2247" y="19723"/>
                  </a:cubicBezTo>
                  <a:cubicBezTo>
                    <a:pt x="2386" y="20781"/>
                    <a:pt x="2502" y="21856"/>
                    <a:pt x="2659" y="22920"/>
                  </a:cubicBezTo>
                  <a:lnTo>
                    <a:pt x="2920" y="22903"/>
                  </a:lnTo>
                  <a:cubicBezTo>
                    <a:pt x="2731" y="21655"/>
                    <a:pt x="2597" y="20387"/>
                    <a:pt x="2439" y="19143"/>
                  </a:cubicBezTo>
                  <a:cubicBezTo>
                    <a:pt x="2048" y="16043"/>
                    <a:pt x="1692" y="12939"/>
                    <a:pt x="1340" y="9833"/>
                  </a:cubicBezTo>
                  <a:cubicBezTo>
                    <a:pt x="980" y="6644"/>
                    <a:pt x="630" y="3457"/>
                    <a:pt x="294" y="266"/>
                  </a:cubicBezTo>
                  <a:cubicBezTo>
                    <a:pt x="197" y="171"/>
                    <a:pt x="102" y="8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7" name="Google Shape;1217;p51"/>
            <p:cNvSpPr/>
            <p:nvPr/>
          </p:nvSpPr>
          <p:spPr>
            <a:xfrm>
              <a:off x="267995" y="-643282"/>
              <a:ext cx="108481" cy="844818"/>
            </a:xfrm>
            <a:custGeom>
              <a:avLst/>
              <a:gdLst/>
              <a:ahLst/>
              <a:cxnLst/>
              <a:rect l="l" t="t" r="r" b="b"/>
              <a:pathLst>
                <a:path w="2684" h="20901" extrusionOk="0">
                  <a:moveTo>
                    <a:pt x="0" y="0"/>
                  </a:moveTo>
                  <a:cubicBezTo>
                    <a:pt x="452" y="4154"/>
                    <a:pt x="918" y="8306"/>
                    <a:pt x="1398" y="12454"/>
                  </a:cubicBezTo>
                  <a:cubicBezTo>
                    <a:pt x="1725" y="15268"/>
                    <a:pt x="2028" y="18092"/>
                    <a:pt x="2411" y="20900"/>
                  </a:cubicBezTo>
                  <a:lnTo>
                    <a:pt x="2684" y="20886"/>
                  </a:lnTo>
                  <a:cubicBezTo>
                    <a:pt x="2485" y="19382"/>
                    <a:pt x="2309" y="17877"/>
                    <a:pt x="2129" y="16374"/>
                  </a:cubicBezTo>
                  <a:cubicBezTo>
                    <a:pt x="2038" y="15641"/>
                    <a:pt x="1951" y="14905"/>
                    <a:pt x="1864" y="14170"/>
                  </a:cubicBezTo>
                  <a:cubicBezTo>
                    <a:pt x="1785" y="14158"/>
                    <a:pt x="1707" y="14143"/>
                    <a:pt x="1626" y="14125"/>
                  </a:cubicBezTo>
                  <a:cubicBezTo>
                    <a:pt x="1534" y="14105"/>
                    <a:pt x="1732" y="13993"/>
                    <a:pt x="1816" y="13993"/>
                  </a:cubicBezTo>
                  <a:cubicBezTo>
                    <a:pt x="1820" y="13993"/>
                    <a:pt x="1825" y="13993"/>
                    <a:pt x="1829" y="13994"/>
                  </a:cubicBezTo>
                  <a:cubicBezTo>
                    <a:pt x="1833" y="13994"/>
                    <a:pt x="1839" y="13998"/>
                    <a:pt x="1843" y="13998"/>
                  </a:cubicBezTo>
                  <a:cubicBezTo>
                    <a:pt x="1804" y="13667"/>
                    <a:pt x="1767" y="13336"/>
                    <a:pt x="1727" y="13007"/>
                  </a:cubicBezTo>
                  <a:cubicBezTo>
                    <a:pt x="1657" y="12990"/>
                    <a:pt x="1586" y="12975"/>
                    <a:pt x="1520" y="12957"/>
                  </a:cubicBezTo>
                  <a:cubicBezTo>
                    <a:pt x="1439" y="12938"/>
                    <a:pt x="1630" y="12839"/>
                    <a:pt x="1709" y="12835"/>
                  </a:cubicBezTo>
                  <a:cubicBezTo>
                    <a:pt x="1669" y="12507"/>
                    <a:pt x="1632" y="12176"/>
                    <a:pt x="1595" y="11847"/>
                  </a:cubicBezTo>
                  <a:cubicBezTo>
                    <a:pt x="1518" y="11803"/>
                    <a:pt x="1442" y="11758"/>
                    <a:pt x="1369" y="11712"/>
                  </a:cubicBezTo>
                  <a:cubicBezTo>
                    <a:pt x="1269" y="11650"/>
                    <a:pt x="1407" y="11543"/>
                    <a:pt x="1508" y="11543"/>
                  </a:cubicBezTo>
                  <a:cubicBezTo>
                    <a:pt x="1528" y="11543"/>
                    <a:pt x="1547" y="11547"/>
                    <a:pt x="1562" y="11557"/>
                  </a:cubicBezTo>
                  <a:cubicBezTo>
                    <a:pt x="1363" y="9836"/>
                    <a:pt x="1168" y="8111"/>
                    <a:pt x="974" y="6390"/>
                  </a:cubicBezTo>
                  <a:cubicBezTo>
                    <a:pt x="764" y="4518"/>
                    <a:pt x="557" y="2649"/>
                    <a:pt x="352" y="779"/>
                  </a:cubicBezTo>
                  <a:cubicBezTo>
                    <a:pt x="241" y="507"/>
                    <a:pt x="125" y="24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8" name="Google Shape;1218;p51"/>
            <p:cNvSpPr/>
            <p:nvPr/>
          </p:nvSpPr>
          <p:spPr>
            <a:xfrm>
              <a:off x="319165" y="-411278"/>
              <a:ext cx="169228" cy="267338"/>
            </a:xfrm>
            <a:custGeom>
              <a:avLst/>
              <a:gdLst/>
              <a:ahLst/>
              <a:cxnLst/>
              <a:rect l="l" t="t" r="r" b="b"/>
              <a:pathLst>
                <a:path w="4187" h="6614" extrusionOk="0">
                  <a:moveTo>
                    <a:pt x="3570" y="0"/>
                  </a:moveTo>
                  <a:cubicBezTo>
                    <a:pt x="3480" y="187"/>
                    <a:pt x="3410" y="404"/>
                    <a:pt x="3356" y="640"/>
                  </a:cubicBezTo>
                  <a:cubicBezTo>
                    <a:pt x="3491" y="1891"/>
                    <a:pt x="3719" y="3137"/>
                    <a:pt x="3710" y="4399"/>
                  </a:cubicBezTo>
                  <a:cubicBezTo>
                    <a:pt x="3708" y="5330"/>
                    <a:pt x="3584" y="6208"/>
                    <a:pt x="2507" y="6405"/>
                  </a:cubicBezTo>
                  <a:cubicBezTo>
                    <a:pt x="2392" y="6426"/>
                    <a:pt x="2274" y="6436"/>
                    <a:pt x="2153" y="6436"/>
                  </a:cubicBezTo>
                  <a:cubicBezTo>
                    <a:pt x="1508" y="6436"/>
                    <a:pt x="816" y="6153"/>
                    <a:pt x="296" y="5821"/>
                  </a:cubicBezTo>
                  <a:lnTo>
                    <a:pt x="294" y="5821"/>
                  </a:lnTo>
                  <a:cubicBezTo>
                    <a:pt x="279" y="5812"/>
                    <a:pt x="260" y="5808"/>
                    <a:pt x="240" y="5808"/>
                  </a:cubicBezTo>
                  <a:cubicBezTo>
                    <a:pt x="139" y="5808"/>
                    <a:pt x="1" y="5912"/>
                    <a:pt x="101" y="5976"/>
                  </a:cubicBezTo>
                  <a:cubicBezTo>
                    <a:pt x="173" y="6024"/>
                    <a:pt x="250" y="6068"/>
                    <a:pt x="327" y="6111"/>
                  </a:cubicBezTo>
                  <a:cubicBezTo>
                    <a:pt x="855" y="6404"/>
                    <a:pt x="1484" y="6613"/>
                    <a:pt x="2081" y="6613"/>
                  </a:cubicBezTo>
                  <a:cubicBezTo>
                    <a:pt x="2145" y="6613"/>
                    <a:pt x="2210" y="6611"/>
                    <a:pt x="2273" y="6606"/>
                  </a:cubicBezTo>
                  <a:cubicBezTo>
                    <a:pt x="3203" y="6536"/>
                    <a:pt x="3781" y="6036"/>
                    <a:pt x="3919" y="5138"/>
                  </a:cubicBezTo>
                  <a:cubicBezTo>
                    <a:pt x="4187" y="3434"/>
                    <a:pt x="3723" y="1711"/>
                    <a:pt x="3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9" name="Google Shape;1219;p51"/>
            <p:cNvSpPr/>
            <p:nvPr/>
          </p:nvSpPr>
          <p:spPr>
            <a:xfrm>
              <a:off x="326238" y="-438844"/>
              <a:ext cx="193640" cy="330474"/>
            </a:xfrm>
            <a:custGeom>
              <a:avLst/>
              <a:gdLst/>
              <a:ahLst/>
              <a:cxnLst/>
              <a:rect l="l" t="t" r="r" b="b"/>
              <a:pathLst>
                <a:path w="4791" h="8176" extrusionOk="0">
                  <a:moveTo>
                    <a:pt x="4227" y="1"/>
                  </a:moveTo>
                  <a:cubicBezTo>
                    <a:pt x="4136" y="11"/>
                    <a:pt x="4051" y="36"/>
                    <a:pt x="3972" y="69"/>
                  </a:cubicBezTo>
                  <a:cubicBezTo>
                    <a:pt x="4169" y="1720"/>
                    <a:pt x="4378" y="3376"/>
                    <a:pt x="4500" y="5033"/>
                  </a:cubicBezTo>
                  <a:cubicBezTo>
                    <a:pt x="4554" y="5783"/>
                    <a:pt x="4521" y="6596"/>
                    <a:pt x="4084" y="7236"/>
                  </a:cubicBezTo>
                  <a:cubicBezTo>
                    <a:pt x="3654" y="7865"/>
                    <a:pt x="2933" y="8057"/>
                    <a:pt x="2178" y="8057"/>
                  </a:cubicBezTo>
                  <a:cubicBezTo>
                    <a:pt x="1516" y="8057"/>
                    <a:pt x="827" y="7909"/>
                    <a:pt x="284" y="7781"/>
                  </a:cubicBezTo>
                  <a:cubicBezTo>
                    <a:pt x="278" y="7781"/>
                    <a:pt x="274" y="7777"/>
                    <a:pt x="268" y="7777"/>
                  </a:cubicBezTo>
                  <a:cubicBezTo>
                    <a:pt x="187" y="7781"/>
                    <a:pt x="1" y="7878"/>
                    <a:pt x="79" y="7899"/>
                  </a:cubicBezTo>
                  <a:cubicBezTo>
                    <a:pt x="145" y="7915"/>
                    <a:pt x="216" y="7932"/>
                    <a:pt x="286" y="7949"/>
                  </a:cubicBezTo>
                  <a:cubicBezTo>
                    <a:pt x="834" y="8074"/>
                    <a:pt x="1425" y="8175"/>
                    <a:pt x="2006" y="8175"/>
                  </a:cubicBezTo>
                  <a:cubicBezTo>
                    <a:pt x="2664" y="8175"/>
                    <a:pt x="3309" y="8044"/>
                    <a:pt x="3860" y="7669"/>
                  </a:cubicBezTo>
                  <a:cubicBezTo>
                    <a:pt x="4571" y="7184"/>
                    <a:pt x="4765" y="6300"/>
                    <a:pt x="4776" y="5493"/>
                  </a:cubicBezTo>
                  <a:cubicBezTo>
                    <a:pt x="4790" y="4410"/>
                    <a:pt x="4596" y="3308"/>
                    <a:pt x="4478" y="2235"/>
                  </a:cubicBezTo>
                  <a:cubicBezTo>
                    <a:pt x="4395" y="1490"/>
                    <a:pt x="4312" y="746"/>
                    <a:pt x="4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0" name="Google Shape;1220;p51"/>
            <p:cNvSpPr/>
            <p:nvPr/>
          </p:nvSpPr>
          <p:spPr>
            <a:xfrm>
              <a:off x="330078" y="-410470"/>
              <a:ext cx="239070" cy="343610"/>
            </a:xfrm>
            <a:custGeom>
              <a:avLst/>
              <a:gdLst/>
              <a:ahLst/>
              <a:cxnLst/>
              <a:rect l="l" t="t" r="r" b="b"/>
              <a:pathLst>
                <a:path w="5915" h="8501" extrusionOk="0">
                  <a:moveTo>
                    <a:pt x="5087" y="1"/>
                  </a:moveTo>
                  <a:cubicBezTo>
                    <a:pt x="5149" y="572"/>
                    <a:pt x="5275" y="1138"/>
                    <a:pt x="5370" y="1701"/>
                  </a:cubicBezTo>
                  <a:cubicBezTo>
                    <a:pt x="5644" y="3314"/>
                    <a:pt x="5743" y="5081"/>
                    <a:pt x="4946" y="6571"/>
                  </a:cubicBezTo>
                  <a:cubicBezTo>
                    <a:pt x="4273" y="7835"/>
                    <a:pt x="2841" y="8359"/>
                    <a:pt x="1450" y="8359"/>
                  </a:cubicBezTo>
                  <a:cubicBezTo>
                    <a:pt x="1060" y="8359"/>
                    <a:pt x="673" y="8318"/>
                    <a:pt x="307" y="8240"/>
                  </a:cubicBezTo>
                  <a:cubicBezTo>
                    <a:pt x="303" y="8240"/>
                    <a:pt x="297" y="8238"/>
                    <a:pt x="293" y="8238"/>
                  </a:cubicBezTo>
                  <a:cubicBezTo>
                    <a:pt x="288" y="8237"/>
                    <a:pt x="283" y="8237"/>
                    <a:pt x="278" y="8237"/>
                  </a:cubicBezTo>
                  <a:cubicBezTo>
                    <a:pt x="195" y="8237"/>
                    <a:pt x="1" y="8345"/>
                    <a:pt x="90" y="8367"/>
                  </a:cubicBezTo>
                  <a:cubicBezTo>
                    <a:pt x="169" y="8385"/>
                    <a:pt x="249" y="8398"/>
                    <a:pt x="328" y="8414"/>
                  </a:cubicBezTo>
                  <a:cubicBezTo>
                    <a:pt x="657" y="8471"/>
                    <a:pt x="999" y="8501"/>
                    <a:pt x="1343" y="8501"/>
                  </a:cubicBezTo>
                  <a:cubicBezTo>
                    <a:pt x="2571" y="8501"/>
                    <a:pt x="3830" y="8124"/>
                    <a:pt x="4677" y="7255"/>
                  </a:cubicBezTo>
                  <a:cubicBezTo>
                    <a:pt x="5789" y="6116"/>
                    <a:pt x="5915" y="4310"/>
                    <a:pt x="5789" y="2813"/>
                  </a:cubicBezTo>
                  <a:cubicBezTo>
                    <a:pt x="5726" y="2082"/>
                    <a:pt x="5584" y="1363"/>
                    <a:pt x="5457" y="643"/>
                  </a:cubicBezTo>
                  <a:cubicBezTo>
                    <a:pt x="5337" y="403"/>
                    <a:pt x="5213" y="185"/>
                    <a:pt x="50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21" name="Google Shape;1221;p51"/>
          <p:cNvGrpSpPr/>
          <p:nvPr/>
        </p:nvGrpSpPr>
        <p:grpSpPr>
          <a:xfrm>
            <a:off x="5705253" y="801866"/>
            <a:ext cx="2381460" cy="4455829"/>
            <a:chOff x="1183113" y="1282228"/>
            <a:chExt cx="760753" cy="1423406"/>
          </a:xfrm>
        </p:grpSpPr>
        <p:sp>
          <p:nvSpPr>
            <p:cNvPr id="1222" name="Google Shape;1222;p51"/>
            <p:cNvSpPr/>
            <p:nvPr/>
          </p:nvSpPr>
          <p:spPr>
            <a:xfrm>
              <a:off x="1225916" y="2102041"/>
              <a:ext cx="637950" cy="603592"/>
            </a:xfrm>
            <a:custGeom>
              <a:avLst/>
              <a:gdLst/>
              <a:ahLst/>
              <a:cxnLst/>
              <a:rect l="l" t="t" r="r" b="b"/>
              <a:pathLst>
                <a:path w="15784" h="14933" extrusionOk="0">
                  <a:moveTo>
                    <a:pt x="7790" y="0"/>
                  </a:moveTo>
                  <a:cubicBezTo>
                    <a:pt x="7322" y="0"/>
                    <a:pt x="6849" y="48"/>
                    <a:pt x="6374" y="146"/>
                  </a:cubicBezTo>
                  <a:cubicBezTo>
                    <a:pt x="2477" y="953"/>
                    <a:pt x="0" y="4886"/>
                    <a:pt x="839" y="8928"/>
                  </a:cubicBezTo>
                  <a:cubicBezTo>
                    <a:pt x="1575" y="12478"/>
                    <a:pt x="4622" y="14932"/>
                    <a:pt x="7991" y="14932"/>
                  </a:cubicBezTo>
                  <a:cubicBezTo>
                    <a:pt x="8459" y="14932"/>
                    <a:pt x="8934" y="14885"/>
                    <a:pt x="9410" y="14786"/>
                  </a:cubicBezTo>
                  <a:cubicBezTo>
                    <a:pt x="13305" y="13979"/>
                    <a:pt x="15783" y="10046"/>
                    <a:pt x="14943" y="6004"/>
                  </a:cubicBezTo>
                  <a:cubicBezTo>
                    <a:pt x="14208" y="2455"/>
                    <a:pt x="11160" y="0"/>
                    <a:pt x="7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3" name="Google Shape;1223;p51"/>
            <p:cNvSpPr/>
            <p:nvPr/>
          </p:nvSpPr>
          <p:spPr>
            <a:xfrm>
              <a:off x="1183113" y="2090239"/>
              <a:ext cx="637909" cy="603592"/>
            </a:xfrm>
            <a:custGeom>
              <a:avLst/>
              <a:gdLst/>
              <a:ahLst/>
              <a:cxnLst/>
              <a:rect l="l" t="t" r="r" b="b"/>
              <a:pathLst>
                <a:path w="15783" h="14933" extrusionOk="0">
                  <a:moveTo>
                    <a:pt x="7792" y="0"/>
                  </a:moveTo>
                  <a:cubicBezTo>
                    <a:pt x="7324" y="0"/>
                    <a:pt x="6850" y="48"/>
                    <a:pt x="6375" y="146"/>
                  </a:cubicBezTo>
                  <a:cubicBezTo>
                    <a:pt x="2478" y="953"/>
                    <a:pt x="1" y="4884"/>
                    <a:pt x="840" y="8928"/>
                  </a:cubicBezTo>
                  <a:cubicBezTo>
                    <a:pt x="1576" y="12477"/>
                    <a:pt x="4625" y="14932"/>
                    <a:pt x="7993" y="14932"/>
                  </a:cubicBezTo>
                  <a:cubicBezTo>
                    <a:pt x="8461" y="14932"/>
                    <a:pt x="8935" y="14885"/>
                    <a:pt x="9410" y="14786"/>
                  </a:cubicBezTo>
                  <a:cubicBezTo>
                    <a:pt x="13305" y="13979"/>
                    <a:pt x="15782" y="10046"/>
                    <a:pt x="14943" y="6002"/>
                  </a:cubicBezTo>
                  <a:cubicBezTo>
                    <a:pt x="14211" y="2453"/>
                    <a:pt x="11161" y="0"/>
                    <a:pt x="77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4" name="Google Shape;1224;p51"/>
            <p:cNvSpPr/>
            <p:nvPr/>
          </p:nvSpPr>
          <p:spPr>
            <a:xfrm>
              <a:off x="1418228" y="1482017"/>
              <a:ext cx="380773" cy="968059"/>
            </a:xfrm>
            <a:custGeom>
              <a:avLst/>
              <a:gdLst/>
              <a:ahLst/>
              <a:cxnLst/>
              <a:rect l="l" t="t" r="r" b="b"/>
              <a:pathLst>
                <a:path w="9421" h="23950" extrusionOk="0">
                  <a:moveTo>
                    <a:pt x="7853" y="1"/>
                  </a:moveTo>
                  <a:lnTo>
                    <a:pt x="1" y="21690"/>
                  </a:lnTo>
                  <a:lnTo>
                    <a:pt x="4596" y="23949"/>
                  </a:lnTo>
                  <a:lnTo>
                    <a:pt x="9421" y="566"/>
                  </a:lnTo>
                  <a:lnTo>
                    <a:pt x="7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5" name="Google Shape;1225;p51"/>
            <p:cNvSpPr/>
            <p:nvPr/>
          </p:nvSpPr>
          <p:spPr>
            <a:xfrm>
              <a:off x="1401899" y="2393420"/>
              <a:ext cx="189639" cy="192884"/>
            </a:xfrm>
            <a:custGeom>
              <a:avLst/>
              <a:gdLst/>
              <a:ahLst/>
              <a:cxnLst/>
              <a:rect l="l" t="t" r="r" b="b"/>
              <a:pathLst>
                <a:path w="4692" h="4772" extrusionOk="0">
                  <a:moveTo>
                    <a:pt x="1" y="0"/>
                  </a:moveTo>
                  <a:lnTo>
                    <a:pt x="405" y="3781"/>
                  </a:lnTo>
                  <a:lnTo>
                    <a:pt x="2333" y="4771"/>
                  </a:lnTo>
                  <a:lnTo>
                    <a:pt x="4691" y="1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6" name="Google Shape;1226;p51"/>
            <p:cNvSpPr/>
            <p:nvPr/>
          </p:nvSpPr>
          <p:spPr>
            <a:xfrm>
              <a:off x="1439205" y="1495881"/>
              <a:ext cx="304546" cy="876184"/>
            </a:xfrm>
            <a:custGeom>
              <a:avLst/>
              <a:gdLst/>
              <a:ahLst/>
              <a:cxnLst/>
              <a:rect l="l" t="t" r="r" b="b"/>
              <a:pathLst>
                <a:path w="7535" h="21677" extrusionOk="0">
                  <a:moveTo>
                    <a:pt x="7489" y="0"/>
                  </a:moveTo>
                  <a:cubicBezTo>
                    <a:pt x="7451" y="0"/>
                    <a:pt x="7400" y="17"/>
                    <a:pt x="7392" y="45"/>
                  </a:cubicBezTo>
                  <a:cubicBezTo>
                    <a:pt x="5986" y="4162"/>
                    <a:pt x="4578" y="8278"/>
                    <a:pt x="3170" y="12397"/>
                  </a:cubicBezTo>
                  <a:cubicBezTo>
                    <a:pt x="2116" y="15482"/>
                    <a:pt x="1064" y="18564"/>
                    <a:pt x="8" y="21649"/>
                  </a:cubicBezTo>
                  <a:cubicBezTo>
                    <a:pt x="1" y="21668"/>
                    <a:pt x="19" y="21676"/>
                    <a:pt x="44" y="21676"/>
                  </a:cubicBezTo>
                  <a:cubicBezTo>
                    <a:pt x="82" y="21676"/>
                    <a:pt x="134" y="21659"/>
                    <a:pt x="144" y="21633"/>
                  </a:cubicBezTo>
                  <a:cubicBezTo>
                    <a:pt x="1550" y="17514"/>
                    <a:pt x="2958" y="13397"/>
                    <a:pt x="4367" y="9281"/>
                  </a:cubicBezTo>
                  <a:cubicBezTo>
                    <a:pt x="5418" y="6195"/>
                    <a:pt x="6473" y="3112"/>
                    <a:pt x="7529" y="26"/>
                  </a:cubicBezTo>
                  <a:cubicBezTo>
                    <a:pt x="7535" y="8"/>
                    <a:pt x="7515" y="0"/>
                    <a:pt x="74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7" name="Google Shape;1227;p51"/>
            <p:cNvSpPr/>
            <p:nvPr/>
          </p:nvSpPr>
          <p:spPr>
            <a:xfrm>
              <a:off x="1472712" y="1490748"/>
              <a:ext cx="284984" cy="897647"/>
            </a:xfrm>
            <a:custGeom>
              <a:avLst/>
              <a:gdLst/>
              <a:ahLst/>
              <a:cxnLst/>
              <a:rect l="l" t="t" r="r" b="b"/>
              <a:pathLst>
                <a:path w="7051" h="22208" extrusionOk="0">
                  <a:moveTo>
                    <a:pt x="7006" y="1"/>
                  </a:moveTo>
                  <a:cubicBezTo>
                    <a:pt x="6968" y="1"/>
                    <a:pt x="6915" y="18"/>
                    <a:pt x="6907" y="44"/>
                  </a:cubicBezTo>
                  <a:cubicBezTo>
                    <a:pt x="5617" y="4181"/>
                    <a:pt x="4329" y="8316"/>
                    <a:pt x="3036" y="12456"/>
                  </a:cubicBezTo>
                  <a:cubicBezTo>
                    <a:pt x="2028" y="15699"/>
                    <a:pt x="1015" y="18939"/>
                    <a:pt x="7" y="22180"/>
                  </a:cubicBezTo>
                  <a:cubicBezTo>
                    <a:pt x="0" y="22199"/>
                    <a:pt x="18" y="22207"/>
                    <a:pt x="44" y="22207"/>
                  </a:cubicBezTo>
                  <a:cubicBezTo>
                    <a:pt x="81" y="22207"/>
                    <a:pt x="134" y="22189"/>
                    <a:pt x="144" y="22163"/>
                  </a:cubicBezTo>
                  <a:cubicBezTo>
                    <a:pt x="1432" y="18026"/>
                    <a:pt x="2722" y="13891"/>
                    <a:pt x="4014" y="9751"/>
                  </a:cubicBezTo>
                  <a:cubicBezTo>
                    <a:pt x="5022" y="6511"/>
                    <a:pt x="6035" y="3268"/>
                    <a:pt x="7043" y="27"/>
                  </a:cubicBezTo>
                  <a:cubicBezTo>
                    <a:pt x="7050" y="9"/>
                    <a:pt x="7031" y="1"/>
                    <a:pt x="7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8" name="Google Shape;1228;p51"/>
            <p:cNvSpPr/>
            <p:nvPr/>
          </p:nvSpPr>
          <p:spPr>
            <a:xfrm>
              <a:off x="1506907" y="1491233"/>
              <a:ext cx="263280" cy="913654"/>
            </a:xfrm>
            <a:custGeom>
              <a:avLst/>
              <a:gdLst/>
              <a:ahLst/>
              <a:cxnLst/>
              <a:rect l="l" t="t" r="r" b="b"/>
              <a:pathLst>
                <a:path w="6514" h="22604" extrusionOk="0">
                  <a:moveTo>
                    <a:pt x="6480" y="0"/>
                  </a:moveTo>
                  <a:cubicBezTo>
                    <a:pt x="6442" y="0"/>
                    <a:pt x="6382" y="16"/>
                    <a:pt x="6377" y="38"/>
                  </a:cubicBezTo>
                  <a:cubicBezTo>
                    <a:pt x="5203" y="4188"/>
                    <a:pt x="4031" y="8335"/>
                    <a:pt x="2859" y="12487"/>
                  </a:cubicBezTo>
                  <a:cubicBezTo>
                    <a:pt x="1907" y="15856"/>
                    <a:pt x="956" y="19223"/>
                    <a:pt x="4" y="22590"/>
                  </a:cubicBezTo>
                  <a:cubicBezTo>
                    <a:pt x="1" y="22600"/>
                    <a:pt x="15" y="22604"/>
                    <a:pt x="35" y="22604"/>
                  </a:cubicBezTo>
                  <a:cubicBezTo>
                    <a:pt x="73" y="22604"/>
                    <a:pt x="132" y="22589"/>
                    <a:pt x="138" y="22568"/>
                  </a:cubicBezTo>
                  <a:cubicBezTo>
                    <a:pt x="1310" y="18418"/>
                    <a:pt x="2484" y="14268"/>
                    <a:pt x="3657" y="10116"/>
                  </a:cubicBezTo>
                  <a:cubicBezTo>
                    <a:pt x="4609" y="6749"/>
                    <a:pt x="5560" y="3382"/>
                    <a:pt x="6512" y="13"/>
                  </a:cubicBezTo>
                  <a:cubicBezTo>
                    <a:pt x="6513" y="4"/>
                    <a:pt x="6500" y="0"/>
                    <a:pt x="64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9" name="Google Shape;1229;p51"/>
            <p:cNvSpPr/>
            <p:nvPr/>
          </p:nvSpPr>
          <p:spPr>
            <a:xfrm>
              <a:off x="1534351" y="1481047"/>
              <a:ext cx="251276" cy="942877"/>
            </a:xfrm>
            <a:custGeom>
              <a:avLst/>
              <a:gdLst/>
              <a:ahLst/>
              <a:cxnLst/>
              <a:rect l="l" t="t" r="r" b="b"/>
              <a:pathLst>
                <a:path w="6217" h="23327" extrusionOk="0">
                  <a:moveTo>
                    <a:pt x="6165" y="0"/>
                  </a:moveTo>
                  <a:cubicBezTo>
                    <a:pt x="6128" y="0"/>
                    <a:pt x="6080" y="18"/>
                    <a:pt x="6073" y="48"/>
                  </a:cubicBezTo>
                  <a:lnTo>
                    <a:pt x="2849" y="12395"/>
                  </a:lnTo>
                  <a:cubicBezTo>
                    <a:pt x="1903" y="16028"/>
                    <a:pt x="954" y="19658"/>
                    <a:pt x="6" y="23290"/>
                  </a:cubicBezTo>
                  <a:cubicBezTo>
                    <a:pt x="1" y="23315"/>
                    <a:pt x="23" y="23326"/>
                    <a:pt x="51" y="23326"/>
                  </a:cubicBezTo>
                  <a:cubicBezTo>
                    <a:pt x="88" y="23326"/>
                    <a:pt x="136" y="23307"/>
                    <a:pt x="143" y="23277"/>
                  </a:cubicBezTo>
                  <a:lnTo>
                    <a:pt x="3365" y="10931"/>
                  </a:lnTo>
                  <a:cubicBezTo>
                    <a:pt x="4313" y="7299"/>
                    <a:pt x="5259" y="3667"/>
                    <a:pt x="6210" y="35"/>
                  </a:cubicBezTo>
                  <a:cubicBezTo>
                    <a:pt x="6216" y="11"/>
                    <a:pt x="6194" y="0"/>
                    <a:pt x="61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0" name="Google Shape;1230;p51"/>
            <p:cNvSpPr/>
            <p:nvPr/>
          </p:nvSpPr>
          <p:spPr>
            <a:xfrm>
              <a:off x="1578286" y="1495962"/>
              <a:ext cx="210979" cy="944090"/>
            </a:xfrm>
            <a:custGeom>
              <a:avLst/>
              <a:gdLst/>
              <a:ahLst/>
              <a:cxnLst/>
              <a:rect l="l" t="t" r="r" b="b"/>
              <a:pathLst>
                <a:path w="5220" h="23357" extrusionOk="0">
                  <a:moveTo>
                    <a:pt x="5179" y="0"/>
                  </a:moveTo>
                  <a:cubicBezTo>
                    <a:pt x="5141" y="0"/>
                    <a:pt x="5087" y="18"/>
                    <a:pt x="5082" y="43"/>
                  </a:cubicBezTo>
                  <a:cubicBezTo>
                    <a:pt x="4170" y="4216"/>
                    <a:pt x="3261" y="8388"/>
                    <a:pt x="2354" y="12561"/>
                  </a:cubicBezTo>
                  <a:cubicBezTo>
                    <a:pt x="1572" y="16153"/>
                    <a:pt x="787" y="19746"/>
                    <a:pt x="4" y="23335"/>
                  </a:cubicBezTo>
                  <a:cubicBezTo>
                    <a:pt x="0" y="23350"/>
                    <a:pt x="17" y="23357"/>
                    <a:pt x="39" y="23357"/>
                  </a:cubicBezTo>
                  <a:cubicBezTo>
                    <a:pt x="77" y="23357"/>
                    <a:pt x="132" y="23339"/>
                    <a:pt x="139" y="23314"/>
                  </a:cubicBezTo>
                  <a:cubicBezTo>
                    <a:pt x="1050" y="19142"/>
                    <a:pt x="1957" y="14969"/>
                    <a:pt x="2866" y="10796"/>
                  </a:cubicBezTo>
                  <a:cubicBezTo>
                    <a:pt x="3649" y="7204"/>
                    <a:pt x="4431" y="3611"/>
                    <a:pt x="5216" y="22"/>
                  </a:cubicBezTo>
                  <a:cubicBezTo>
                    <a:pt x="5219" y="7"/>
                    <a:pt x="5202" y="0"/>
                    <a:pt x="5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1" name="Google Shape;1231;p51"/>
            <p:cNvSpPr/>
            <p:nvPr/>
          </p:nvSpPr>
          <p:spPr>
            <a:xfrm>
              <a:off x="1412206" y="2390187"/>
              <a:ext cx="17824" cy="165924"/>
            </a:xfrm>
            <a:custGeom>
              <a:avLst/>
              <a:gdLst/>
              <a:ahLst/>
              <a:cxnLst/>
              <a:rect l="l" t="t" r="r" b="b"/>
              <a:pathLst>
                <a:path w="441" h="4105" extrusionOk="0">
                  <a:moveTo>
                    <a:pt x="109" y="0"/>
                  </a:moveTo>
                  <a:cubicBezTo>
                    <a:pt x="67" y="0"/>
                    <a:pt x="0" y="31"/>
                    <a:pt x="5" y="70"/>
                  </a:cubicBezTo>
                  <a:lnTo>
                    <a:pt x="299" y="4085"/>
                  </a:lnTo>
                  <a:cubicBezTo>
                    <a:pt x="300" y="4099"/>
                    <a:pt x="314" y="4104"/>
                    <a:pt x="333" y="4104"/>
                  </a:cubicBezTo>
                  <a:cubicBezTo>
                    <a:pt x="375" y="4104"/>
                    <a:pt x="441" y="4075"/>
                    <a:pt x="440" y="4035"/>
                  </a:cubicBezTo>
                  <a:cubicBezTo>
                    <a:pt x="340" y="2698"/>
                    <a:pt x="245" y="1358"/>
                    <a:pt x="143" y="20"/>
                  </a:cubicBezTo>
                  <a:cubicBezTo>
                    <a:pt x="142" y="6"/>
                    <a:pt x="128" y="0"/>
                    <a:pt x="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2" name="Google Shape;1232;p51"/>
            <p:cNvSpPr/>
            <p:nvPr/>
          </p:nvSpPr>
          <p:spPr>
            <a:xfrm>
              <a:off x="1436902" y="2406637"/>
              <a:ext cx="14833" cy="158325"/>
            </a:xfrm>
            <a:custGeom>
              <a:avLst/>
              <a:gdLst/>
              <a:ahLst/>
              <a:cxnLst/>
              <a:rect l="l" t="t" r="r" b="b"/>
              <a:pathLst>
                <a:path w="367" h="3917" extrusionOk="0">
                  <a:moveTo>
                    <a:pt x="324" y="0"/>
                  </a:moveTo>
                  <a:cubicBezTo>
                    <a:pt x="284" y="0"/>
                    <a:pt x="230" y="28"/>
                    <a:pt x="226" y="63"/>
                  </a:cubicBezTo>
                  <a:lnTo>
                    <a:pt x="2" y="3883"/>
                  </a:lnTo>
                  <a:cubicBezTo>
                    <a:pt x="0" y="3907"/>
                    <a:pt x="18" y="3916"/>
                    <a:pt x="42" y="3916"/>
                  </a:cubicBezTo>
                  <a:cubicBezTo>
                    <a:pt x="82" y="3916"/>
                    <a:pt x="138" y="3889"/>
                    <a:pt x="139" y="3856"/>
                  </a:cubicBezTo>
                  <a:lnTo>
                    <a:pt x="365" y="36"/>
                  </a:lnTo>
                  <a:cubicBezTo>
                    <a:pt x="366" y="10"/>
                    <a:pt x="348" y="0"/>
                    <a:pt x="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3" name="Google Shape;1233;p51"/>
            <p:cNvSpPr/>
            <p:nvPr/>
          </p:nvSpPr>
          <p:spPr>
            <a:xfrm>
              <a:off x="1445875" y="2423734"/>
              <a:ext cx="40175" cy="147129"/>
            </a:xfrm>
            <a:custGeom>
              <a:avLst/>
              <a:gdLst/>
              <a:ahLst/>
              <a:cxnLst/>
              <a:rect l="l" t="t" r="r" b="b"/>
              <a:pathLst>
                <a:path w="994" h="3640" extrusionOk="0">
                  <a:moveTo>
                    <a:pt x="956" y="0"/>
                  </a:moveTo>
                  <a:cubicBezTo>
                    <a:pt x="919" y="0"/>
                    <a:pt x="862" y="23"/>
                    <a:pt x="851" y="56"/>
                  </a:cubicBezTo>
                  <a:cubicBezTo>
                    <a:pt x="569" y="1240"/>
                    <a:pt x="288" y="2429"/>
                    <a:pt x="4" y="3615"/>
                  </a:cubicBezTo>
                  <a:cubicBezTo>
                    <a:pt x="0" y="3632"/>
                    <a:pt x="17" y="3640"/>
                    <a:pt x="40" y="3640"/>
                  </a:cubicBezTo>
                  <a:cubicBezTo>
                    <a:pt x="80" y="3640"/>
                    <a:pt x="136" y="3619"/>
                    <a:pt x="143" y="3586"/>
                  </a:cubicBezTo>
                  <a:cubicBezTo>
                    <a:pt x="425" y="2400"/>
                    <a:pt x="706" y="1213"/>
                    <a:pt x="988" y="27"/>
                  </a:cubicBezTo>
                  <a:cubicBezTo>
                    <a:pt x="993" y="8"/>
                    <a:pt x="978" y="0"/>
                    <a:pt x="9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4" name="Google Shape;1234;p51"/>
            <p:cNvSpPr/>
            <p:nvPr/>
          </p:nvSpPr>
          <p:spPr>
            <a:xfrm>
              <a:off x="1462689" y="2443943"/>
              <a:ext cx="66002" cy="139166"/>
            </a:xfrm>
            <a:custGeom>
              <a:avLst/>
              <a:gdLst/>
              <a:ahLst/>
              <a:cxnLst/>
              <a:rect l="l" t="t" r="r" b="b"/>
              <a:pathLst>
                <a:path w="1633" h="3443" extrusionOk="0">
                  <a:moveTo>
                    <a:pt x="1570" y="1"/>
                  </a:moveTo>
                  <a:cubicBezTo>
                    <a:pt x="1537" y="1"/>
                    <a:pt x="1496" y="18"/>
                    <a:pt x="1483" y="47"/>
                  </a:cubicBezTo>
                  <a:cubicBezTo>
                    <a:pt x="994" y="1161"/>
                    <a:pt x="508" y="2271"/>
                    <a:pt x="19" y="3385"/>
                  </a:cubicBezTo>
                  <a:cubicBezTo>
                    <a:pt x="0" y="3425"/>
                    <a:pt x="25" y="3443"/>
                    <a:pt x="59" y="3443"/>
                  </a:cubicBezTo>
                  <a:cubicBezTo>
                    <a:pt x="93" y="3443"/>
                    <a:pt x="137" y="3424"/>
                    <a:pt x="151" y="3395"/>
                  </a:cubicBezTo>
                  <a:cubicBezTo>
                    <a:pt x="640" y="2281"/>
                    <a:pt x="1127" y="1171"/>
                    <a:pt x="1615" y="61"/>
                  </a:cubicBezTo>
                  <a:cubicBezTo>
                    <a:pt x="1632" y="19"/>
                    <a:pt x="1605" y="1"/>
                    <a:pt x="1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5" name="Google Shape;1235;p51"/>
            <p:cNvSpPr/>
            <p:nvPr/>
          </p:nvSpPr>
          <p:spPr>
            <a:xfrm>
              <a:off x="1479462" y="2460838"/>
              <a:ext cx="84270" cy="134194"/>
            </a:xfrm>
            <a:custGeom>
              <a:avLst/>
              <a:gdLst/>
              <a:ahLst/>
              <a:cxnLst/>
              <a:rect l="l" t="t" r="r" b="b"/>
              <a:pathLst>
                <a:path w="2085" h="3320" extrusionOk="0">
                  <a:moveTo>
                    <a:pt x="2010" y="0"/>
                  </a:moveTo>
                  <a:cubicBezTo>
                    <a:pt x="1983" y="0"/>
                    <a:pt x="1953" y="12"/>
                    <a:pt x="1938" y="36"/>
                  </a:cubicBezTo>
                  <a:cubicBezTo>
                    <a:pt x="1302" y="1103"/>
                    <a:pt x="668" y="2169"/>
                    <a:pt x="33" y="3238"/>
                  </a:cubicBezTo>
                  <a:cubicBezTo>
                    <a:pt x="0" y="3292"/>
                    <a:pt x="36" y="3320"/>
                    <a:pt x="76" y="3320"/>
                  </a:cubicBezTo>
                  <a:cubicBezTo>
                    <a:pt x="104" y="3320"/>
                    <a:pt x="133" y="3307"/>
                    <a:pt x="146" y="3283"/>
                  </a:cubicBezTo>
                  <a:cubicBezTo>
                    <a:pt x="784" y="2217"/>
                    <a:pt x="1418" y="1151"/>
                    <a:pt x="2051" y="82"/>
                  </a:cubicBezTo>
                  <a:cubicBezTo>
                    <a:pt x="2085" y="27"/>
                    <a:pt x="2051" y="0"/>
                    <a:pt x="20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6" name="Google Shape;1236;p51"/>
            <p:cNvSpPr/>
            <p:nvPr/>
          </p:nvSpPr>
          <p:spPr>
            <a:xfrm>
              <a:off x="1395958" y="2546243"/>
              <a:ext cx="100235" cy="140985"/>
            </a:xfrm>
            <a:custGeom>
              <a:avLst/>
              <a:gdLst/>
              <a:ahLst/>
              <a:cxnLst/>
              <a:rect l="l" t="t" r="r" b="b"/>
              <a:pathLst>
                <a:path w="2480" h="3488" extrusionOk="0">
                  <a:moveTo>
                    <a:pt x="552" y="0"/>
                  </a:moveTo>
                  <a:lnTo>
                    <a:pt x="1" y="3125"/>
                  </a:lnTo>
                  <a:lnTo>
                    <a:pt x="1239" y="3488"/>
                  </a:lnTo>
                  <a:lnTo>
                    <a:pt x="2480" y="990"/>
                  </a:lnTo>
                  <a:lnTo>
                    <a:pt x="5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7" name="Google Shape;1237;p51"/>
            <p:cNvSpPr/>
            <p:nvPr/>
          </p:nvSpPr>
          <p:spPr>
            <a:xfrm>
              <a:off x="1401899" y="2358660"/>
              <a:ext cx="202088" cy="114712"/>
            </a:xfrm>
            <a:custGeom>
              <a:avLst/>
              <a:gdLst/>
              <a:ahLst/>
              <a:cxnLst/>
              <a:rect l="l" t="t" r="r" b="b"/>
              <a:pathLst>
                <a:path w="5000" h="2838" extrusionOk="0">
                  <a:moveTo>
                    <a:pt x="405" y="1"/>
                  </a:moveTo>
                  <a:lnTo>
                    <a:pt x="1" y="860"/>
                  </a:lnTo>
                  <a:lnTo>
                    <a:pt x="4691" y="2838"/>
                  </a:lnTo>
                  <a:lnTo>
                    <a:pt x="5000" y="2260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8" name="Google Shape;1238;p51"/>
            <p:cNvSpPr/>
            <p:nvPr/>
          </p:nvSpPr>
          <p:spPr>
            <a:xfrm>
              <a:off x="1702129" y="1282228"/>
              <a:ext cx="241737" cy="246724"/>
            </a:xfrm>
            <a:custGeom>
              <a:avLst/>
              <a:gdLst/>
              <a:ahLst/>
              <a:cxnLst/>
              <a:rect l="l" t="t" r="r" b="b"/>
              <a:pathLst>
                <a:path w="5981" h="6104" extrusionOk="0">
                  <a:moveTo>
                    <a:pt x="2116" y="1259"/>
                  </a:moveTo>
                  <a:cubicBezTo>
                    <a:pt x="2131" y="1259"/>
                    <a:pt x="2147" y="1262"/>
                    <a:pt x="2163" y="1266"/>
                  </a:cubicBezTo>
                  <a:cubicBezTo>
                    <a:pt x="2256" y="1289"/>
                    <a:pt x="2310" y="1388"/>
                    <a:pt x="2287" y="1481"/>
                  </a:cubicBezTo>
                  <a:lnTo>
                    <a:pt x="1496" y="4457"/>
                  </a:lnTo>
                  <a:cubicBezTo>
                    <a:pt x="1473" y="4535"/>
                    <a:pt x="1403" y="4588"/>
                    <a:pt x="1327" y="4588"/>
                  </a:cubicBezTo>
                  <a:cubicBezTo>
                    <a:pt x="1311" y="4588"/>
                    <a:pt x="1296" y="4586"/>
                    <a:pt x="1280" y="4581"/>
                  </a:cubicBezTo>
                  <a:cubicBezTo>
                    <a:pt x="1187" y="4557"/>
                    <a:pt x="1129" y="4461"/>
                    <a:pt x="1156" y="4368"/>
                  </a:cubicBezTo>
                  <a:lnTo>
                    <a:pt x="1947" y="1390"/>
                  </a:lnTo>
                  <a:cubicBezTo>
                    <a:pt x="1970" y="1313"/>
                    <a:pt x="2039" y="1259"/>
                    <a:pt x="2116" y="1259"/>
                  </a:cubicBezTo>
                  <a:close/>
                  <a:moveTo>
                    <a:pt x="3259" y="1618"/>
                  </a:moveTo>
                  <a:cubicBezTo>
                    <a:pt x="3274" y="1618"/>
                    <a:pt x="3290" y="1620"/>
                    <a:pt x="3306" y="1624"/>
                  </a:cubicBezTo>
                  <a:cubicBezTo>
                    <a:pt x="3401" y="1647"/>
                    <a:pt x="3455" y="1744"/>
                    <a:pt x="3432" y="1838"/>
                  </a:cubicBezTo>
                  <a:lnTo>
                    <a:pt x="2639" y="4815"/>
                  </a:lnTo>
                  <a:cubicBezTo>
                    <a:pt x="2618" y="4895"/>
                    <a:pt x="2547" y="4946"/>
                    <a:pt x="2469" y="4946"/>
                  </a:cubicBezTo>
                  <a:cubicBezTo>
                    <a:pt x="2454" y="4946"/>
                    <a:pt x="2439" y="4944"/>
                    <a:pt x="2423" y="4940"/>
                  </a:cubicBezTo>
                  <a:cubicBezTo>
                    <a:pt x="2330" y="4913"/>
                    <a:pt x="2274" y="4817"/>
                    <a:pt x="2299" y="4724"/>
                  </a:cubicBezTo>
                  <a:lnTo>
                    <a:pt x="3092" y="1749"/>
                  </a:lnTo>
                  <a:cubicBezTo>
                    <a:pt x="3113" y="1671"/>
                    <a:pt x="3183" y="1618"/>
                    <a:pt x="3259" y="1618"/>
                  </a:cubicBezTo>
                  <a:close/>
                  <a:moveTo>
                    <a:pt x="1524" y="1"/>
                  </a:moveTo>
                  <a:cubicBezTo>
                    <a:pt x="1509" y="1"/>
                    <a:pt x="1494" y="1"/>
                    <a:pt x="1479" y="1"/>
                  </a:cubicBezTo>
                  <a:cubicBezTo>
                    <a:pt x="1" y="26"/>
                    <a:pt x="804" y="2362"/>
                    <a:pt x="947" y="3088"/>
                  </a:cubicBezTo>
                  <a:cubicBezTo>
                    <a:pt x="1088" y="3815"/>
                    <a:pt x="181" y="4229"/>
                    <a:pt x="154" y="4907"/>
                  </a:cubicBezTo>
                  <a:cubicBezTo>
                    <a:pt x="133" y="5408"/>
                    <a:pt x="1026" y="5768"/>
                    <a:pt x="1479" y="5917"/>
                  </a:cubicBezTo>
                  <a:lnTo>
                    <a:pt x="1475" y="5942"/>
                  </a:lnTo>
                  <a:cubicBezTo>
                    <a:pt x="1662" y="5992"/>
                    <a:pt x="2125" y="6104"/>
                    <a:pt x="2546" y="6104"/>
                  </a:cubicBezTo>
                  <a:cubicBezTo>
                    <a:pt x="2878" y="6104"/>
                    <a:pt x="3183" y="6035"/>
                    <a:pt x="3308" y="5811"/>
                  </a:cubicBezTo>
                  <a:cubicBezTo>
                    <a:pt x="3635" y="5221"/>
                    <a:pt x="3080" y="4395"/>
                    <a:pt x="3577" y="3850"/>
                  </a:cubicBezTo>
                  <a:cubicBezTo>
                    <a:pt x="4078" y="3304"/>
                    <a:pt x="5981" y="1730"/>
                    <a:pt x="4732" y="935"/>
                  </a:cubicBezTo>
                  <a:cubicBezTo>
                    <a:pt x="4345" y="688"/>
                    <a:pt x="3836" y="496"/>
                    <a:pt x="3312" y="363"/>
                  </a:cubicBezTo>
                  <a:lnTo>
                    <a:pt x="3312" y="361"/>
                  </a:lnTo>
                  <a:cubicBezTo>
                    <a:pt x="2719" y="146"/>
                    <a:pt x="2072" y="1"/>
                    <a:pt x="15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9" name="Google Shape;1239;p51"/>
            <p:cNvSpPr/>
            <p:nvPr/>
          </p:nvSpPr>
          <p:spPr>
            <a:xfrm>
              <a:off x="1696874" y="1404898"/>
              <a:ext cx="47733" cy="32902"/>
            </a:xfrm>
            <a:custGeom>
              <a:avLst/>
              <a:gdLst/>
              <a:ahLst/>
              <a:cxnLst/>
              <a:rect l="l" t="t" r="r" b="b"/>
              <a:pathLst>
                <a:path w="1181" h="814" extrusionOk="0">
                  <a:moveTo>
                    <a:pt x="438" y="1"/>
                  </a:moveTo>
                  <a:cubicBezTo>
                    <a:pt x="336" y="1"/>
                    <a:pt x="1" y="783"/>
                    <a:pt x="129" y="811"/>
                  </a:cubicBezTo>
                  <a:cubicBezTo>
                    <a:pt x="135" y="813"/>
                    <a:pt x="141" y="813"/>
                    <a:pt x="146" y="813"/>
                  </a:cubicBezTo>
                  <a:cubicBezTo>
                    <a:pt x="271" y="813"/>
                    <a:pt x="284" y="499"/>
                    <a:pt x="284" y="499"/>
                  </a:cubicBezTo>
                  <a:lnTo>
                    <a:pt x="1021" y="811"/>
                  </a:lnTo>
                  <a:lnTo>
                    <a:pt x="1181" y="499"/>
                  </a:lnTo>
                  <a:lnTo>
                    <a:pt x="458" y="325"/>
                  </a:lnTo>
                  <a:cubicBezTo>
                    <a:pt x="458" y="325"/>
                    <a:pt x="520" y="167"/>
                    <a:pt x="458" y="18"/>
                  </a:cubicBezTo>
                  <a:cubicBezTo>
                    <a:pt x="453" y="6"/>
                    <a:pt x="446" y="1"/>
                    <a:pt x="4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0" name="Google Shape;1240;p51"/>
            <p:cNvSpPr/>
            <p:nvPr/>
          </p:nvSpPr>
          <p:spPr>
            <a:xfrm>
              <a:off x="1689195" y="1290837"/>
              <a:ext cx="47693" cy="32942"/>
            </a:xfrm>
            <a:custGeom>
              <a:avLst/>
              <a:gdLst/>
              <a:ahLst/>
              <a:cxnLst/>
              <a:rect l="l" t="t" r="r" b="b"/>
              <a:pathLst>
                <a:path w="1180" h="815" extrusionOk="0">
                  <a:moveTo>
                    <a:pt x="438" y="0"/>
                  </a:moveTo>
                  <a:cubicBezTo>
                    <a:pt x="338" y="0"/>
                    <a:pt x="0" y="784"/>
                    <a:pt x="130" y="813"/>
                  </a:cubicBezTo>
                  <a:cubicBezTo>
                    <a:pt x="136" y="814"/>
                    <a:pt x="142" y="815"/>
                    <a:pt x="147" y="815"/>
                  </a:cubicBezTo>
                  <a:cubicBezTo>
                    <a:pt x="270" y="815"/>
                    <a:pt x="285" y="500"/>
                    <a:pt x="285" y="500"/>
                  </a:cubicBezTo>
                  <a:lnTo>
                    <a:pt x="1023" y="813"/>
                  </a:lnTo>
                  <a:lnTo>
                    <a:pt x="1180" y="500"/>
                  </a:lnTo>
                  <a:lnTo>
                    <a:pt x="457" y="326"/>
                  </a:lnTo>
                  <a:cubicBezTo>
                    <a:pt x="457" y="326"/>
                    <a:pt x="519" y="169"/>
                    <a:pt x="457" y="18"/>
                  </a:cubicBezTo>
                  <a:cubicBezTo>
                    <a:pt x="453" y="6"/>
                    <a:pt x="446" y="0"/>
                    <a:pt x="4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1" name="Google Shape;1241;p51"/>
            <p:cNvSpPr/>
            <p:nvPr/>
          </p:nvSpPr>
          <p:spPr>
            <a:xfrm>
              <a:off x="1825486" y="1447136"/>
              <a:ext cx="42317" cy="35610"/>
            </a:xfrm>
            <a:custGeom>
              <a:avLst/>
              <a:gdLst/>
              <a:ahLst/>
              <a:cxnLst/>
              <a:rect l="l" t="t" r="r" b="b"/>
              <a:pathLst>
                <a:path w="1047" h="881" extrusionOk="0">
                  <a:moveTo>
                    <a:pt x="61" y="0"/>
                  </a:moveTo>
                  <a:lnTo>
                    <a:pt x="1" y="350"/>
                  </a:lnTo>
                  <a:lnTo>
                    <a:pt x="780" y="532"/>
                  </a:lnTo>
                  <a:cubicBezTo>
                    <a:pt x="780" y="532"/>
                    <a:pt x="589" y="820"/>
                    <a:pt x="719" y="878"/>
                  </a:cubicBezTo>
                  <a:cubicBezTo>
                    <a:pt x="723" y="880"/>
                    <a:pt x="727" y="881"/>
                    <a:pt x="731" y="881"/>
                  </a:cubicBezTo>
                  <a:cubicBezTo>
                    <a:pt x="859" y="881"/>
                    <a:pt x="1047" y="37"/>
                    <a:pt x="942" y="37"/>
                  </a:cubicBezTo>
                  <a:cubicBezTo>
                    <a:pt x="937" y="37"/>
                    <a:pt x="932" y="38"/>
                    <a:pt x="927" y="42"/>
                  </a:cubicBezTo>
                  <a:cubicBezTo>
                    <a:pt x="788" y="127"/>
                    <a:pt x="744" y="290"/>
                    <a:pt x="744" y="290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2" name="Google Shape;1242;p51"/>
            <p:cNvSpPr/>
            <p:nvPr/>
          </p:nvSpPr>
          <p:spPr>
            <a:xfrm>
              <a:off x="1899250" y="1359832"/>
              <a:ext cx="42317" cy="35650"/>
            </a:xfrm>
            <a:custGeom>
              <a:avLst/>
              <a:gdLst/>
              <a:ahLst/>
              <a:cxnLst/>
              <a:rect l="l" t="t" r="r" b="b"/>
              <a:pathLst>
                <a:path w="1047" h="882" extrusionOk="0">
                  <a:moveTo>
                    <a:pt x="60" y="0"/>
                  </a:moveTo>
                  <a:lnTo>
                    <a:pt x="0" y="350"/>
                  </a:lnTo>
                  <a:lnTo>
                    <a:pt x="781" y="535"/>
                  </a:lnTo>
                  <a:cubicBezTo>
                    <a:pt x="781" y="535"/>
                    <a:pt x="588" y="820"/>
                    <a:pt x="721" y="878"/>
                  </a:cubicBezTo>
                  <a:cubicBezTo>
                    <a:pt x="725" y="880"/>
                    <a:pt x="729" y="881"/>
                    <a:pt x="733" y="881"/>
                  </a:cubicBezTo>
                  <a:cubicBezTo>
                    <a:pt x="858" y="881"/>
                    <a:pt x="1046" y="37"/>
                    <a:pt x="943" y="37"/>
                  </a:cubicBezTo>
                  <a:cubicBezTo>
                    <a:pt x="939" y="37"/>
                    <a:pt x="934" y="39"/>
                    <a:pt x="928" y="42"/>
                  </a:cubicBezTo>
                  <a:cubicBezTo>
                    <a:pt x="787" y="129"/>
                    <a:pt x="744" y="290"/>
                    <a:pt x="744" y="29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43" name="Google Shape;1243;p51"/>
          <p:cNvGrpSpPr/>
          <p:nvPr/>
        </p:nvGrpSpPr>
        <p:grpSpPr>
          <a:xfrm>
            <a:off x="1487436" y="4352777"/>
            <a:ext cx="540453" cy="501430"/>
            <a:chOff x="7423831" y="989474"/>
            <a:chExt cx="215389" cy="199836"/>
          </a:xfrm>
        </p:grpSpPr>
        <p:sp>
          <p:nvSpPr>
            <p:cNvPr id="1244" name="Google Shape;1244;p51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5" name="Google Shape;1245;p51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246" name="Google Shape;1246;p51"/>
          <p:cNvSpPr/>
          <p:nvPr/>
        </p:nvSpPr>
        <p:spPr>
          <a:xfrm>
            <a:off x="6780204" y="992091"/>
            <a:ext cx="231562" cy="311358"/>
          </a:xfrm>
          <a:custGeom>
            <a:avLst/>
            <a:gdLst/>
            <a:ahLst/>
            <a:cxnLst/>
            <a:rect l="l" t="t" r="r" b="b"/>
            <a:pathLst>
              <a:path w="2891" h="3887" extrusionOk="0">
                <a:moveTo>
                  <a:pt x="332" y="1"/>
                </a:moveTo>
                <a:cubicBezTo>
                  <a:pt x="183" y="1"/>
                  <a:pt x="1" y="255"/>
                  <a:pt x="126" y="367"/>
                </a:cubicBezTo>
                <a:cubicBezTo>
                  <a:pt x="664" y="854"/>
                  <a:pt x="1575" y="1720"/>
                  <a:pt x="1724" y="2589"/>
                </a:cubicBezTo>
                <a:cubicBezTo>
                  <a:pt x="1271" y="2763"/>
                  <a:pt x="619" y="3188"/>
                  <a:pt x="944" y="3726"/>
                </a:cubicBezTo>
                <a:cubicBezTo>
                  <a:pt x="1014" y="3842"/>
                  <a:pt x="1120" y="3887"/>
                  <a:pt x="1236" y="3887"/>
                </a:cubicBezTo>
                <a:cubicBezTo>
                  <a:pt x="1415" y="3887"/>
                  <a:pt x="1615" y="3780"/>
                  <a:pt x="1731" y="3668"/>
                </a:cubicBezTo>
                <a:cubicBezTo>
                  <a:pt x="2890" y="2540"/>
                  <a:pt x="1209" y="755"/>
                  <a:pt x="412" y="32"/>
                </a:cubicBezTo>
                <a:cubicBezTo>
                  <a:pt x="388" y="10"/>
                  <a:pt x="360" y="1"/>
                  <a:pt x="3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247" name="Google Shape;1247;p51"/>
          <p:cNvGrpSpPr/>
          <p:nvPr/>
        </p:nvGrpSpPr>
        <p:grpSpPr>
          <a:xfrm>
            <a:off x="852378" y="534229"/>
            <a:ext cx="540453" cy="501430"/>
            <a:chOff x="7423831" y="989474"/>
            <a:chExt cx="215389" cy="199836"/>
          </a:xfrm>
        </p:grpSpPr>
        <p:sp>
          <p:nvSpPr>
            <p:cNvPr id="1248" name="Google Shape;1248;p51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9" name="Google Shape;1249;p51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250" name="Google Shape;1250;p51"/>
          <p:cNvSpPr/>
          <p:nvPr/>
        </p:nvSpPr>
        <p:spPr>
          <a:xfrm rot="899967">
            <a:off x="425976" y="1061560"/>
            <a:ext cx="608383" cy="634904"/>
          </a:xfrm>
          <a:custGeom>
            <a:avLst/>
            <a:gdLst/>
            <a:ahLst/>
            <a:cxnLst/>
            <a:rect l="l" t="t" r="r" b="b"/>
            <a:pathLst>
              <a:path w="6087" h="6352" extrusionOk="0">
                <a:moveTo>
                  <a:pt x="2226" y="1"/>
                </a:moveTo>
                <a:lnTo>
                  <a:pt x="1963" y="2204"/>
                </a:lnTo>
                <a:lnTo>
                  <a:pt x="0" y="3235"/>
                </a:lnTo>
                <a:lnTo>
                  <a:pt x="2013" y="4167"/>
                </a:lnTo>
                <a:lnTo>
                  <a:pt x="2386" y="6352"/>
                </a:lnTo>
                <a:lnTo>
                  <a:pt x="3893" y="4726"/>
                </a:lnTo>
                <a:lnTo>
                  <a:pt x="6086" y="5047"/>
                </a:lnTo>
                <a:lnTo>
                  <a:pt x="5007" y="3111"/>
                </a:lnTo>
                <a:lnTo>
                  <a:pt x="5991" y="1123"/>
                </a:lnTo>
                <a:lnTo>
                  <a:pt x="3815" y="1550"/>
                </a:lnTo>
                <a:lnTo>
                  <a:pt x="22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251" name="Google Shape;1251;p51"/>
          <p:cNvGrpSpPr/>
          <p:nvPr/>
        </p:nvGrpSpPr>
        <p:grpSpPr>
          <a:xfrm rot="-543624" flipH="1">
            <a:off x="-233524" y="2084501"/>
            <a:ext cx="1907048" cy="2869605"/>
            <a:chOff x="3622903" y="-860411"/>
            <a:chExt cx="577526" cy="869024"/>
          </a:xfrm>
        </p:grpSpPr>
        <p:sp>
          <p:nvSpPr>
            <p:cNvPr id="1252" name="Google Shape;1252;p51"/>
            <p:cNvSpPr/>
            <p:nvPr/>
          </p:nvSpPr>
          <p:spPr>
            <a:xfrm>
              <a:off x="3622903" y="-667412"/>
              <a:ext cx="577526" cy="676025"/>
            </a:xfrm>
            <a:custGeom>
              <a:avLst/>
              <a:gdLst/>
              <a:ahLst/>
              <a:cxnLst/>
              <a:rect l="l" t="t" r="r" b="b"/>
              <a:pathLst>
                <a:path w="14289" h="16725" extrusionOk="0">
                  <a:moveTo>
                    <a:pt x="7950" y="0"/>
                  </a:moveTo>
                  <a:cubicBezTo>
                    <a:pt x="7263" y="0"/>
                    <a:pt x="6579" y="133"/>
                    <a:pt x="5993" y="477"/>
                  </a:cubicBezTo>
                  <a:cubicBezTo>
                    <a:pt x="5012" y="1055"/>
                    <a:pt x="4782" y="2115"/>
                    <a:pt x="4657" y="3163"/>
                  </a:cubicBezTo>
                  <a:cubicBezTo>
                    <a:pt x="4591" y="3709"/>
                    <a:pt x="4550" y="4237"/>
                    <a:pt x="4363" y="4761"/>
                  </a:cubicBezTo>
                  <a:cubicBezTo>
                    <a:pt x="4177" y="5281"/>
                    <a:pt x="3900" y="5768"/>
                    <a:pt x="3539" y="6188"/>
                  </a:cubicBezTo>
                  <a:cubicBezTo>
                    <a:pt x="2889" y="6948"/>
                    <a:pt x="1965" y="7389"/>
                    <a:pt x="1272" y="8108"/>
                  </a:cubicBezTo>
                  <a:cubicBezTo>
                    <a:pt x="972" y="8420"/>
                    <a:pt x="711" y="8770"/>
                    <a:pt x="514" y="9193"/>
                  </a:cubicBezTo>
                  <a:cubicBezTo>
                    <a:pt x="94" y="10106"/>
                    <a:pt x="0" y="11172"/>
                    <a:pt x="286" y="12133"/>
                  </a:cubicBezTo>
                  <a:cubicBezTo>
                    <a:pt x="798" y="13862"/>
                    <a:pt x="2373" y="14896"/>
                    <a:pt x="3947" y="15531"/>
                  </a:cubicBezTo>
                  <a:cubicBezTo>
                    <a:pt x="5761" y="16266"/>
                    <a:pt x="6971" y="16725"/>
                    <a:pt x="8036" y="16725"/>
                  </a:cubicBezTo>
                  <a:cubicBezTo>
                    <a:pt x="8859" y="16725"/>
                    <a:pt x="9596" y="16451"/>
                    <a:pt x="10458" y="15819"/>
                  </a:cubicBezTo>
                  <a:cubicBezTo>
                    <a:pt x="11501" y="15057"/>
                    <a:pt x="12168" y="13804"/>
                    <a:pt x="12226" y="12516"/>
                  </a:cubicBezTo>
                  <a:cubicBezTo>
                    <a:pt x="12280" y="11257"/>
                    <a:pt x="11789" y="9984"/>
                    <a:pt x="12081" y="8758"/>
                  </a:cubicBezTo>
                  <a:cubicBezTo>
                    <a:pt x="12251" y="8037"/>
                    <a:pt x="12680" y="7412"/>
                    <a:pt x="13063" y="6780"/>
                  </a:cubicBezTo>
                  <a:cubicBezTo>
                    <a:pt x="13719" y="5699"/>
                    <a:pt x="14289" y="4399"/>
                    <a:pt x="13870" y="3204"/>
                  </a:cubicBezTo>
                  <a:cubicBezTo>
                    <a:pt x="13645" y="2562"/>
                    <a:pt x="13152" y="2045"/>
                    <a:pt x="12611" y="1630"/>
                  </a:cubicBezTo>
                  <a:cubicBezTo>
                    <a:pt x="11681" y="916"/>
                    <a:pt x="10580" y="454"/>
                    <a:pt x="9441" y="185"/>
                  </a:cubicBezTo>
                  <a:cubicBezTo>
                    <a:pt x="8967" y="72"/>
                    <a:pt x="8457" y="0"/>
                    <a:pt x="79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3" name="Google Shape;1253;p51"/>
            <p:cNvSpPr/>
            <p:nvPr/>
          </p:nvSpPr>
          <p:spPr>
            <a:xfrm>
              <a:off x="3657299" y="-668301"/>
              <a:ext cx="524821" cy="614667"/>
            </a:xfrm>
            <a:custGeom>
              <a:avLst/>
              <a:gdLst/>
              <a:ahLst/>
              <a:cxnLst/>
              <a:rect l="l" t="t" r="r" b="b"/>
              <a:pathLst>
                <a:path w="12985" h="15207" extrusionOk="0">
                  <a:moveTo>
                    <a:pt x="7224" y="0"/>
                  </a:moveTo>
                  <a:cubicBezTo>
                    <a:pt x="6598" y="0"/>
                    <a:pt x="5976" y="121"/>
                    <a:pt x="5442" y="435"/>
                  </a:cubicBezTo>
                  <a:cubicBezTo>
                    <a:pt x="4552" y="957"/>
                    <a:pt x="4343" y="1924"/>
                    <a:pt x="4229" y="2876"/>
                  </a:cubicBezTo>
                  <a:cubicBezTo>
                    <a:pt x="4169" y="3369"/>
                    <a:pt x="4132" y="3852"/>
                    <a:pt x="3962" y="4326"/>
                  </a:cubicBezTo>
                  <a:cubicBezTo>
                    <a:pt x="3790" y="4798"/>
                    <a:pt x="3535" y="5239"/>
                    <a:pt x="3208" y="5622"/>
                  </a:cubicBezTo>
                  <a:cubicBezTo>
                    <a:pt x="2618" y="6316"/>
                    <a:pt x="1777" y="6713"/>
                    <a:pt x="1148" y="7370"/>
                  </a:cubicBezTo>
                  <a:cubicBezTo>
                    <a:pt x="874" y="7651"/>
                    <a:pt x="638" y="7970"/>
                    <a:pt x="466" y="8358"/>
                  </a:cubicBezTo>
                  <a:cubicBezTo>
                    <a:pt x="87" y="9188"/>
                    <a:pt x="0" y="10159"/>
                    <a:pt x="259" y="11031"/>
                  </a:cubicBezTo>
                  <a:cubicBezTo>
                    <a:pt x="725" y="12605"/>
                    <a:pt x="2158" y="13543"/>
                    <a:pt x="3589" y="14122"/>
                  </a:cubicBezTo>
                  <a:cubicBezTo>
                    <a:pt x="5237" y="14790"/>
                    <a:pt x="6337" y="15206"/>
                    <a:pt x="7305" y="15206"/>
                  </a:cubicBezTo>
                  <a:cubicBezTo>
                    <a:pt x="8052" y="15206"/>
                    <a:pt x="8722" y="14957"/>
                    <a:pt x="9505" y="14383"/>
                  </a:cubicBezTo>
                  <a:cubicBezTo>
                    <a:pt x="10452" y="13688"/>
                    <a:pt x="11058" y="12551"/>
                    <a:pt x="11110" y="11379"/>
                  </a:cubicBezTo>
                  <a:cubicBezTo>
                    <a:pt x="11160" y="10234"/>
                    <a:pt x="10715" y="9074"/>
                    <a:pt x="10980" y="7962"/>
                  </a:cubicBezTo>
                  <a:cubicBezTo>
                    <a:pt x="11135" y="7308"/>
                    <a:pt x="11520" y="6740"/>
                    <a:pt x="11870" y="6165"/>
                  </a:cubicBezTo>
                  <a:cubicBezTo>
                    <a:pt x="12466" y="5181"/>
                    <a:pt x="12984" y="3999"/>
                    <a:pt x="12605" y="2913"/>
                  </a:cubicBezTo>
                  <a:cubicBezTo>
                    <a:pt x="12398" y="2330"/>
                    <a:pt x="11953" y="1862"/>
                    <a:pt x="11460" y="1483"/>
                  </a:cubicBezTo>
                  <a:cubicBezTo>
                    <a:pt x="10613" y="832"/>
                    <a:pt x="9613" y="414"/>
                    <a:pt x="8577" y="168"/>
                  </a:cubicBezTo>
                  <a:cubicBezTo>
                    <a:pt x="8147" y="66"/>
                    <a:pt x="7685" y="0"/>
                    <a:pt x="72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4" name="Google Shape;1254;p51"/>
            <p:cNvSpPr/>
            <p:nvPr/>
          </p:nvSpPr>
          <p:spPr>
            <a:xfrm>
              <a:off x="3907046" y="-860411"/>
              <a:ext cx="261905" cy="460303"/>
            </a:xfrm>
            <a:custGeom>
              <a:avLst/>
              <a:gdLst/>
              <a:ahLst/>
              <a:cxnLst/>
              <a:rect l="l" t="t" r="r" b="b"/>
              <a:pathLst>
                <a:path w="6480" h="11388" extrusionOk="0">
                  <a:moveTo>
                    <a:pt x="4598" y="1"/>
                  </a:moveTo>
                  <a:lnTo>
                    <a:pt x="1" y="10290"/>
                  </a:lnTo>
                  <a:lnTo>
                    <a:pt x="2757" y="11388"/>
                  </a:lnTo>
                  <a:lnTo>
                    <a:pt x="6480" y="748"/>
                  </a:lnTo>
                  <a:lnTo>
                    <a:pt x="45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5" name="Google Shape;1255;p51"/>
            <p:cNvSpPr/>
            <p:nvPr/>
          </p:nvSpPr>
          <p:spPr>
            <a:xfrm>
              <a:off x="3896658" y="-479909"/>
              <a:ext cx="135237" cy="118996"/>
            </a:xfrm>
            <a:custGeom>
              <a:avLst/>
              <a:gdLst/>
              <a:ahLst/>
              <a:cxnLst/>
              <a:rect l="l" t="t" r="r" b="b"/>
              <a:pathLst>
                <a:path w="3346" h="2944" extrusionOk="0">
                  <a:moveTo>
                    <a:pt x="1561" y="1"/>
                  </a:moveTo>
                  <a:cubicBezTo>
                    <a:pt x="1077" y="1"/>
                    <a:pt x="625" y="248"/>
                    <a:pt x="374" y="663"/>
                  </a:cubicBezTo>
                  <a:cubicBezTo>
                    <a:pt x="1" y="1276"/>
                    <a:pt x="96" y="1769"/>
                    <a:pt x="405" y="2295"/>
                  </a:cubicBezTo>
                  <a:cubicBezTo>
                    <a:pt x="589" y="2608"/>
                    <a:pt x="1125" y="2943"/>
                    <a:pt x="1668" y="2943"/>
                  </a:cubicBezTo>
                  <a:cubicBezTo>
                    <a:pt x="1814" y="2943"/>
                    <a:pt x="1960" y="2919"/>
                    <a:pt x="2101" y="2864"/>
                  </a:cubicBezTo>
                  <a:cubicBezTo>
                    <a:pt x="3128" y="2456"/>
                    <a:pt x="3345" y="1354"/>
                    <a:pt x="2854" y="702"/>
                  </a:cubicBezTo>
                  <a:cubicBezTo>
                    <a:pt x="2486" y="213"/>
                    <a:pt x="2010" y="1"/>
                    <a:pt x="15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6" name="Google Shape;1256;p51"/>
            <p:cNvSpPr/>
            <p:nvPr/>
          </p:nvSpPr>
          <p:spPr>
            <a:xfrm>
              <a:off x="3883603" y="-854712"/>
              <a:ext cx="228359" cy="563414"/>
            </a:xfrm>
            <a:custGeom>
              <a:avLst/>
              <a:gdLst/>
              <a:ahLst/>
              <a:cxnLst/>
              <a:rect l="l" t="t" r="r" b="b"/>
              <a:pathLst>
                <a:path w="5650" h="13939" extrusionOk="0">
                  <a:moveTo>
                    <a:pt x="5530" y="0"/>
                  </a:moveTo>
                  <a:lnTo>
                    <a:pt x="1" y="13891"/>
                  </a:lnTo>
                  <a:lnTo>
                    <a:pt x="121" y="13939"/>
                  </a:lnTo>
                  <a:lnTo>
                    <a:pt x="5650" y="48"/>
                  </a:lnTo>
                  <a:lnTo>
                    <a:pt x="5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7" name="Google Shape;1257;p51"/>
            <p:cNvSpPr/>
            <p:nvPr/>
          </p:nvSpPr>
          <p:spPr>
            <a:xfrm>
              <a:off x="3925800" y="-837817"/>
              <a:ext cx="228359" cy="563414"/>
            </a:xfrm>
            <a:custGeom>
              <a:avLst/>
              <a:gdLst/>
              <a:ahLst/>
              <a:cxnLst/>
              <a:rect l="l" t="t" r="r" b="b"/>
              <a:pathLst>
                <a:path w="5650" h="13939" extrusionOk="0">
                  <a:moveTo>
                    <a:pt x="5529" y="1"/>
                  </a:moveTo>
                  <a:lnTo>
                    <a:pt x="0" y="13891"/>
                  </a:lnTo>
                  <a:lnTo>
                    <a:pt x="121" y="13939"/>
                  </a:lnTo>
                  <a:lnTo>
                    <a:pt x="5649" y="48"/>
                  </a:lnTo>
                  <a:lnTo>
                    <a:pt x="55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8" name="Google Shape;1258;p51"/>
            <p:cNvSpPr/>
            <p:nvPr/>
          </p:nvSpPr>
          <p:spPr>
            <a:xfrm>
              <a:off x="3903287" y="-846750"/>
              <a:ext cx="228359" cy="563414"/>
            </a:xfrm>
            <a:custGeom>
              <a:avLst/>
              <a:gdLst/>
              <a:ahLst/>
              <a:cxnLst/>
              <a:rect l="l" t="t" r="r" b="b"/>
              <a:pathLst>
                <a:path w="5650" h="13939" extrusionOk="0">
                  <a:moveTo>
                    <a:pt x="5529" y="0"/>
                  </a:moveTo>
                  <a:lnTo>
                    <a:pt x="0" y="13891"/>
                  </a:lnTo>
                  <a:lnTo>
                    <a:pt x="120" y="13938"/>
                  </a:lnTo>
                  <a:lnTo>
                    <a:pt x="5649" y="48"/>
                  </a:lnTo>
                  <a:lnTo>
                    <a:pt x="55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9" name="Google Shape;1259;p51"/>
            <p:cNvSpPr/>
            <p:nvPr/>
          </p:nvSpPr>
          <p:spPr>
            <a:xfrm>
              <a:off x="3851874" y="-326237"/>
              <a:ext cx="119393" cy="64551"/>
            </a:xfrm>
            <a:custGeom>
              <a:avLst/>
              <a:gdLst/>
              <a:ahLst/>
              <a:cxnLst/>
              <a:rect l="l" t="t" r="r" b="b"/>
              <a:pathLst>
                <a:path w="2954" h="1597" extrusionOk="0">
                  <a:moveTo>
                    <a:pt x="198" y="0"/>
                  </a:moveTo>
                  <a:lnTo>
                    <a:pt x="1" y="499"/>
                  </a:lnTo>
                  <a:lnTo>
                    <a:pt x="2757" y="1597"/>
                  </a:lnTo>
                  <a:lnTo>
                    <a:pt x="2954" y="1098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60" name="Google Shape;1260;p51"/>
          <p:cNvGrpSpPr/>
          <p:nvPr/>
        </p:nvGrpSpPr>
        <p:grpSpPr>
          <a:xfrm>
            <a:off x="5466428" y="4114662"/>
            <a:ext cx="608365" cy="686579"/>
            <a:chOff x="7376581" y="390226"/>
            <a:chExt cx="263647" cy="297530"/>
          </a:xfrm>
        </p:grpSpPr>
        <p:sp>
          <p:nvSpPr>
            <p:cNvPr id="1261" name="Google Shape;1261;p51"/>
            <p:cNvSpPr/>
            <p:nvPr/>
          </p:nvSpPr>
          <p:spPr>
            <a:xfrm>
              <a:off x="7377026" y="458129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59" y="258"/>
                    <a:pt x="283" y="442"/>
                  </a:cubicBezTo>
                  <a:cubicBezTo>
                    <a:pt x="858" y="1298"/>
                    <a:pt x="1817" y="2797"/>
                    <a:pt x="1722" y="4043"/>
                  </a:cubicBezTo>
                  <a:cubicBezTo>
                    <a:pt x="1040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3" y="5681"/>
                    <a:pt x="1209" y="5613"/>
                    <a:pt x="1359" y="5526"/>
                  </a:cubicBezTo>
                  <a:cubicBezTo>
                    <a:pt x="3345" y="4377"/>
                    <a:pt x="1639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2" name="Google Shape;1262;p51"/>
            <p:cNvSpPr/>
            <p:nvPr/>
          </p:nvSpPr>
          <p:spPr>
            <a:xfrm>
              <a:off x="7505072" y="391964"/>
              <a:ext cx="135156" cy="229424"/>
            </a:xfrm>
            <a:custGeom>
              <a:avLst/>
              <a:gdLst/>
              <a:ahLst/>
              <a:cxnLst/>
              <a:rect l="l" t="t" r="r" b="b"/>
              <a:pathLst>
                <a:path w="3344" h="5676" extrusionOk="0">
                  <a:moveTo>
                    <a:pt x="482" y="1"/>
                  </a:moveTo>
                  <a:cubicBezTo>
                    <a:pt x="276" y="1"/>
                    <a:pt x="0" y="276"/>
                    <a:pt x="134" y="458"/>
                  </a:cubicBezTo>
                  <a:cubicBezTo>
                    <a:pt x="740" y="1290"/>
                    <a:pt x="1755" y="2752"/>
                    <a:pt x="1707" y="4001"/>
                  </a:cubicBezTo>
                  <a:cubicBezTo>
                    <a:pt x="1028" y="4109"/>
                    <a:pt x="1" y="4510"/>
                    <a:pt x="295" y="5351"/>
                  </a:cubicBezTo>
                  <a:cubicBezTo>
                    <a:pt x="379" y="5590"/>
                    <a:pt x="584" y="5675"/>
                    <a:pt x="807" y="5675"/>
                  </a:cubicBezTo>
                  <a:cubicBezTo>
                    <a:pt x="1020" y="5675"/>
                    <a:pt x="1248" y="5597"/>
                    <a:pt x="1403" y="5500"/>
                  </a:cubicBezTo>
                  <a:cubicBezTo>
                    <a:pt x="3343" y="4274"/>
                    <a:pt x="1525" y="1307"/>
                    <a:pt x="624" y="71"/>
                  </a:cubicBezTo>
                  <a:cubicBezTo>
                    <a:pt x="589" y="22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3" name="Google Shape;1263;p51"/>
            <p:cNvSpPr/>
            <p:nvPr/>
          </p:nvSpPr>
          <p:spPr>
            <a:xfrm>
              <a:off x="7376581" y="390226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5" y="1"/>
                  </a:moveTo>
                  <a:cubicBezTo>
                    <a:pt x="3629" y="1"/>
                    <a:pt x="3611" y="3"/>
                    <a:pt x="3592" y="6"/>
                  </a:cubicBezTo>
                  <a:cubicBezTo>
                    <a:pt x="2375" y="244"/>
                    <a:pt x="1128" y="774"/>
                    <a:pt x="196" y="1615"/>
                  </a:cubicBezTo>
                  <a:cubicBezTo>
                    <a:pt x="1" y="1795"/>
                    <a:pt x="158" y="2102"/>
                    <a:pt x="356" y="2102"/>
                  </a:cubicBezTo>
                  <a:cubicBezTo>
                    <a:pt x="406" y="2102"/>
                    <a:pt x="459" y="2083"/>
                    <a:pt x="509" y="2037"/>
                  </a:cubicBezTo>
                  <a:cubicBezTo>
                    <a:pt x="1370" y="1259"/>
                    <a:pt x="2515" y="745"/>
                    <a:pt x="3644" y="526"/>
                  </a:cubicBezTo>
                  <a:cubicBezTo>
                    <a:pt x="3953" y="467"/>
                    <a:pt x="3928" y="1"/>
                    <a:pt x="3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9" name="Google Shape;1200;p51"/>
          <p:cNvSpPr txBox="1"/>
          <p:nvPr/>
        </p:nvSpPr>
        <p:spPr>
          <a:xfrm>
            <a:off x="757545" y="1664650"/>
            <a:ext cx="6489836" cy="982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Alfa Slab One" panose="00000500000000000000"/>
              <a:buNone/>
              <a:defRPr sz="8000" b="0" i="0" u="none" strike="noStrike" cap="none">
                <a:solidFill>
                  <a:schemeClr val="accent4"/>
                </a:solidFill>
                <a:latin typeface="Alfa Slab One" panose="00000500000000000000"/>
                <a:ea typeface="Alfa Slab One" panose="00000500000000000000"/>
                <a:cs typeface="Alfa Slab One" panose="00000500000000000000"/>
                <a:sym typeface="Alfa Slab One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Merriweather Black" panose="00000A00000000000000"/>
              <a:buNone/>
              <a:defRPr sz="4800" b="0" i="0" u="none" strike="noStrike" cap="none">
                <a:solidFill>
                  <a:schemeClr val="accent4"/>
                </a:solidFill>
                <a:latin typeface="Merriweather Black" panose="00000A00000000000000"/>
                <a:ea typeface="Merriweather Black" panose="00000A00000000000000"/>
                <a:cs typeface="Merriweather Black" panose="00000A00000000000000"/>
                <a:sym typeface="Merriweather Black" panose="00000A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Merriweather Black" panose="00000A00000000000000"/>
              <a:buNone/>
              <a:defRPr sz="4800" b="0" i="0" u="none" strike="noStrike" cap="none">
                <a:solidFill>
                  <a:schemeClr val="accent4"/>
                </a:solidFill>
                <a:latin typeface="Merriweather Black" panose="00000A00000000000000"/>
                <a:ea typeface="Merriweather Black" panose="00000A00000000000000"/>
                <a:cs typeface="Merriweather Black" panose="00000A00000000000000"/>
                <a:sym typeface="Merriweather Black" panose="00000A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Merriweather Black" panose="00000A00000000000000"/>
              <a:buNone/>
              <a:defRPr sz="4800" b="0" i="0" u="none" strike="noStrike" cap="none">
                <a:solidFill>
                  <a:schemeClr val="accent4"/>
                </a:solidFill>
                <a:latin typeface="Merriweather Black" panose="00000A00000000000000"/>
                <a:ea typeface="Merriweather Black" panose="00000A00000000000000"/>
                <a:cs typeface="Merriweather Black" panose="00000A00000000000000"/>
                <a:sym typeface="Merriweather Black" panose="00000A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Merriweather Black" panose="00000A00000000000000"/>
              <a:buNone/>
              <a:defRPr sz="4800" b="0" i="0" u="none" strike="noStrike" cap="none">
                <a:solidFill>
                  <a:schemeClr val="accent4"/>
                </a:solidFill>
                <a:latin typeface="Merriweather Black" panose="00000A00000000000000"/>
                <a:ea typeface="Merriweather Black" panose="00000A00000000000000"/>
                <a:cs typeface="Merriweather Black" panose="00000A00000000000000"/>
                <a:sym typeface="Merriweather Black" panose="00000A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Merriweather Black" panose="00000A00000000000000"/>
              <a:buNone/>
              <a:defRPr sz="4800" b="0" i="0" u="none" strike="noStrike" cap="none">
                <a:solidFill>
                  <a:schemeClr val="accent4"/>
                </a:solidFill>
                <a:latin typeface="Merriweather Black" panose="00000A00000000000000"/>
                <a:ea typeface="Merriweather Black" panose="00000A00000000000000"/>
                <a:cs typeface="Merriweather Black" panose="00000A00000000000000"/>
                <a:sym typeface="Merriweather Black" panose="00000A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Merriweather Black" panose="00000A00000000000000"/>
              <a:buNone/>
              <a:defRPr sz="4800" b="0" i="0" u="none" strike="noStrike" cap="none">
                <a:solidFill>
                  <a:schemeClr val="accent4"/>
                </a:solidFill>
                <a:latin typeface="Merriweather Black" panose="00000A00000000000000"/>
                <a:ea typeface="Merriweather Black" panose="00000A00000000000000"/>
                <a:cs typeface="Merriweather Black" panose="00000A00000000000000"/>
                <a:sym typeface="Merriweather Black" panose="00000A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Merriweather Black" panose="00000A00000000000000"/>
              <a:buNone/>
              <a:defRPr sz="4800" b="0" i="0" u="none" strike="noStrike" cap="none">
                <a:solidFill>
                  <a:schemeClr val="accent4"/>
                </a:solidFill>
                <a:latin typeface="Merriweather Black" panose="00000A00000000000000"/>
                <a:ea typeface="Merriweather Black" panose="00000A00000000000000"/>
                <a:cs typeface="Merriweather Black" panose="00000A00000000000000"/>
                <a:sym typeface="Merriweather Black" panose="00000A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Merriweather Black" panose="00000A00000000000000"/>
              <a:buNone/>
              <a:defRPr sz="4800" b="0" i="0" u="none" strike="noStrike" cap="none">
                <a:solidFill>
                  <a:schemeClr val="accent4"/>
                </a:solidFill>
                <a:latin typeface="Merriweather Black" panose="00000A00000000000000"/>
                <a:ea typeface="Merriweather Black" panose="00000A00000000000000"/>
                <a:cs typeface="Merriweather Black" panose="00000A00000000000000"/>
                <a:sym typeface="Merriweather Black" panose="00000A00000000000000"/>
              </a:defRPr>
            </a:lvl9pPr>
          </a:lstStyle>
          <a:p>
            <a:r>
              <a:rPr lang="en-US" sz="3600" spc="300" dirty="0" smtClean="0">
                <a:solidFill>
                  <a:schemeClr val="accent6"/>
                </a:solidFill>
              </a:rPr>
              <a:t>DIPMSAIPONNET</a:t>
            </a:r>
            <a:endParaRPr lang="en-US" sz="3600" spc="300" dirty="0">
              <a:solidFill>
                <a:schemeClr val="accent6"/>
              </a:solidFill>
            </a:endParaRPr>
          </a:p>
        </p:txBody>
      </p:sp>
      <p:sp>
        <p:nvSpPr>
          <p:cNvPr id="70" name="Google Shape;1200;p51"/>
          <p:cNvSpPr txBox="1"/>
          <p:nvPr/>
        </p:nvSpPr>
        <p:spPr>
          <a:xfrm>
            <a:off x="863784" y="2209438"/>
            <a:ext cx="6153000" cy="982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Alfa Slab One" panose="00000500000000000000"/>
              <a:buNone/>
              <a:defRPr sz="8000" b="0" i="0" u="none" strike="noStrike" cap="none">
                <a:solidFill>
                  <a:schemeClr val="accent4"/>
                </a:solidFill>
                <a:latin typeface="Alfa Slab One" panose="00000500000000000000"/>
                <a:ea typeface="Alfa Slab One" panose="00000500000000000000"/>
                <a:cs typeface="Alfa Slab One" panose="00000500000000000000"/>
                <a:sym typeface="Alfa Slab One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Merriweather Black" panose="00000A00000000000000"/>
              <a:buNone/>
              <a:defRPr sz="4800" b="0" i="0" u="none" strike="noStrike" cap="none">
                <a:solidFill>
                  <a:schemeClr val="accent4"/>
                </a:solidFill>
                <a:latin typeface="Merriweather Black" panose="00000A00000000000000"/>
                <a:ea typeface="Merriweather Black" panose="00000A00000000000000"/>
                <a:cs typeface="Merriweather Black" panose="00000A00000000000000"/>
                <a:sym typeface="Merriweather Black" panose="00000A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Merriweather Black" panose="00000A00000000000000"/>
              <a:buNone/>
              <a:defRPr sz="4800" b="0" i="0" u="none" strike="noStrike" cap="none">
                <a:solidFill>
                  <a:schemeClr val="accent4"/>
                </a:solidFill>
                <a:latin typeface="Merriweather Black" panose="00000A00000000000000"/>
                <a:ea typeface="Merriweather Black" panose="00000A00000000000000"/>
                <a:cs typeface="Merriweather Black" panose="00000A00000000000000"/>
                <a:sym typeface="Merriweather Black" panose="00000A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Merriweather Black" panose="00000A00000000000000"/>
              <a:buNone/>
              <a:defRPr sz="4800" b="0" i="0" u="none" strike="noStrike" cap="none">
                <a:solidFill>
                  <a:schemeClr val="accent4"/>
                </a:solidFill>
                <a:latin typeface="Merriweather Black" panose="00000A00000000000000"/>
                <a:ea typeface="Merriweather Black" panose="00000A00000000000000"/>
                <a:cs typeface="Merriweather Black" panose="00000A00000000000000"/>
                <a:sym typeface="Merriweather Black" panose="00000A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Merriweather Black" panose="00000A00000000000000"/>
              <a:buNone/>
              <a:defRPr sz="4800" b="0" i="0" u="none" strike="noStrike" cap="none">
                <a:solidFill>
                  <a:schemeClr val="accent4"/>
                </a:solidFill>
                <a:latin typeface="Merriweather Black" panose="00000A00000000000000"/>
                <a:ea typeface="Merriweather Black" panose="00000A00000000000000"/>
                <a:cs typeface="Merriweather Black" panose="00000A00000000000000"/>
                <a:sym typeface="Merriweather Black" panose="00000A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Merriweather Black" panose="00000A00000000000000"/>
              <a:buNone/>
              <a:defRPr sz="4800" b="0" i="0" u="none" strike="noStrike" cap="none">
                <a:solidFill>
                  <a:schemeClr val="accent4"/>
                </a:solidFill>
                <a:latin typeface="Merriweather Black" panose="00000A00000000000000"/>
                <a:ea typeface="Merriweather Black" panose="00000A00000000000000"/>
                <a:cs typeface="Merriweather Black" panose="00000A00000000000000"/>
                <a:sym typeface="Merriweather Black" panose="00000A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Merriweather Black" panose="00000A00000000000000"/>
              <a:buNone/>
              <a:defRPr sz="4800" b="0" i="0" u="none" strike="noStrike" cap="none">
                <a:solidFill>
                  <a:schemeClr val="accent4"/>
                </a:solidFill>
                <a:latin typeface="Merriweather Black" panose="00000A00000000000000"/>
                <a:ea typeface="Merriweather Black" panose="00000A00000000000000"/>
                <a:cs typeface="Merriweather Black" panose="00000A00000000000000"/>
                <a:sym typeface="Merriweather Black" panose="00000A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Merriweather Black" panose="00000A00000000000000"/>
              <a:buNone/>
              <a:defRPr sz="4800" b="0" i="0" u="none" strike="noStrike" cap="none">
                <a:solidFill>
                  <a:schemeClr val="accent4"/>
                </a:solidFill>
                <a:latin typeface="Merriweather Black" panose="00000A00000000000000"/>
                <a:ea typeface="Merriweather Black" panose="00000A00000000000000"/>
                <a:cs typeface="Merriweather Black" panose="00000A00000000000000"/>
                <a:sym typeface="Merriweather Black" panose="00000A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Merriweather Black" panose="00000A00000000000000"/>
              <a:buNone/>
              <a:defRPr sz="4800" b="0" i="0" u="none" strike="noStrike" cap="none">
                <a:solidFill>
                  <a:schemeClr val="accent4"/>
                </a:solidFill>
                <a:latin typeface="Merriweather Black" panose="00000A00000000000000"/>
                <a:ea typeface="Merriweather Black" panose="00000A00000000000000"/>
                <a:cs typeface="Merriweather Black" panose="00000A00000000000000"/>
                <a:sym typeface="Merriweather Black" panose="00000A00000000000000"/>
              </a:defRPr>
            </a:lvl9pPr>
          </a:lstStyle>
          <a:p>
            <a:r>
              <a:rPr lang="en-US" sz="3600" spc="300" dirty="0" smtClean="0"/>
              <a:t>DISAPPOINTMENT</a:t>
            </a:r>
            <a:endParaRPr lang="en-US" sz="3600" spc="30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0" grpId="0"/>
      <p:bldP spid="69" grpId="0"/>
      <p:bldP spid="7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45"/>
          <p:cNvSpPr/>
          <p:nvPr/>
        </p:nvSpPr>
        <p:spPr>
          <a:xfrm>
            <a:off x="1556125" y="1912749"/>
            <a:ext cx="2328133" cy="2136981"/>
          </a:xfrm>
          <a:custGeom>
            <a:avLst/>
            <a:gdLst/>
            <a:ahLst/>
            <a:cxnLst/>
            <a:rect l="l" t="t" r="r" b="b"/>
            <a:pathLst>
              <a:path w="23335" h="21418" extrusionOk="0">
                <a:moveTo>
                  <a:pt x="11252" y="5667"/>
                </a:moveTo>
                <a:cubicBezTo>
                  <a:pt x="11428" y="5756"/>
                  <a:pt x="11602" y="5852"/>
                  <a:pt x="11771" y="5953"/>
                </a:cubicBezTo>
                <a:cubicBezTo>
                  <a:pt x="11761" y="5955"/>
                  <a:pt x="11753" y="5957"/>
                  <a:pt x="11742" y="5959"/>
                </a:cubicBezTo>
                <a:cubicBezTo>
                  <a:pt x="11613" y="5950"/>
                  <a:pt x="11483" y="5946"/>
                  <a:pt x="11354" y="5946"/>
                </a:cubicBezTo>
                <a:cubicBezTo>
                  <a:pt x="11158" y="5946"/>
                  <a:pt x="10964" y="5956"/>
                  <a:pt x="10773" y="5976"/>
                </a:cubicBezTo>
                <a:cubicBezTo>
                  <a:pt x="10929" y="5870"/>
                  <a:pt x="11086" y="5767"/>
                  <a:pt x="11252" y="5667"/>
                </a:cubicBezTo>
                <a:close/>
                <a:moveTo>
                  <a:pt x="9415" y="5199"/>
                </a:moveTo>
                <a:cubicBezTo>
                  <a:pt x="9438" y="5199"/>
                  <a:pt x="9462" y="5199"/>
                  <a:pt x="9485" y="5199"/>
                </a:cubicBezTo>
                <a:cubicBezTo>
                  <a:pt x="9465" y="5206"/>
                  <a:pt x="9444" y="5210"/>
                  <a:pt x="9425" y="5216"/>
                </a:cubicBezTo>
                <a:cubicBezTo>
                  <a:pt x="8437" y="5522"/>
                  <a:pt x="7678" y="6077"/>
                  <a:pt x="7114" y="6786"/>
                </a:cubicBezTo>
                <a:cubicBezTo>
                  <a:pt x="7154" y="6668"/>
                  <a:pt x="7102" y="6525"/>
                  <a:pt x="6978" y="6512"/>
                </a:cubicBezTo>
                <a:cubicBezTo>
                  <a:pt x="6988" y="6490"/>
                  <a:pt x="6998" y="6465"/>
                  <a:pt x="7009" y="6444"/>
                </a:cubicBezTo>
                <a:cubicBezTo>
                  <a:pt x="7060" y="6338"/>
                  <a:pt x="7114" y="6233"/>
                  <a:pt x="7168" y="6129"/>
                </a:cubicBezTo>
                <a:cubicBezTo>
                  <a:pt x="7797" y="5573"/>
                  <a:pt x="8542" y="5199"/>
                  <a:pt x="9415" y="5199"/>
                </a:cubicBezTo>
                <a:close/>
                <a:moveTo>
                  <a:pt x="12267" y="2765"/>
                </a:moveTo>
                <a:cubicBezTo>
                  <a:pt x="13114" y="2765"/>
                  <a:pt x="13967" y="2983"/>
                  <a:pt x="14791" y="3462"/>
                </a:cubicBezTo>
                <a:cubicBezTo>
                  <a:pt x="15950" y="4139"/>
                  <a:pt x="16868" y="5160"/>
                  <a:pt x="17464" y="6349"/>
                </a:cubicBezTo>
                <a:cubicBezTo>
                  <a:pt x="17381" y="6657"/>
                  <a:pt x="17271" y="6958"/>
                  <a:pt x="17135" y="7241"/>
                </a:cubicBezTo>
                <a:cubicBezTo>
                  <a:pt x="16319" y="6454"/>
                  <a:pt x="15377" y="5843"/>
                  <a:pt x="14171" y="5759"/>
                </a:cubicBezTo>
                <a:cubicBezTo>
                  <a:pt x="13985" y="5745"/>
                  <a:pt x="13784" y="5738"/>
                  <a:pt x="13576" y="5738"/>
                </a:cubicBezTo>
                <a:cubicBezTo>
                  <a:pt x="13391" y="5738"/>
                  <a:pt x="13199" y="5744"/>
                  <a:pt x="13006" y="5756"/>
                </a:cubicBezTo>
                <a:cubicBezTo>
                  <a:pt x="12680" y="5554"/>
                  <a:pt x="12341" y="5388"/>
                  <a:pt x="11989" y="5268"/>
                </a:cubicBezTo>
                <a:cubicBezTo>
                  <a:pt x="12728" y="4915"/>
                  <a:pt x="13516" y="4683"/>
                  <a:pt x="14288" y="4683"/>
                </a:cubicBezTo>
                <a:cubicBezTo>
                  <a:pt x="14955" y="4683"/>
                  <a:pt x="15610" y="4856"/>
                  <a:pt x="16211" y="5274"/>
                </a:cubicBezTo>
                <a:cubicBezTo>
                  <a:pt x="16250" y="5302"/>
                  <a:pt x="16290" y="5313"/>
                  <a:pt x="16329" y="5313"/>
                </a:cubicBezTo>
                <a:cubicBezTo>
                  <a:pt x="16506" y="5313"/>
                  <a:pt x="16642" y="5058"/>
                  <a:pt x="16458" y="4930"/>
                </a:cubicBezTo>
                <a:cubicBezTo>
                  <a:pt x="15781" y="4461"/>
                  <a:pt x="15044" y="4266"/>
                  <a:pt x="14297" y="4266"/>
                </a:cubicBezTo>
                <a:cubicBezTo>
                  <a:pt x="13309" y="4266"/>
                  <a:pt x="12302" y="4606"/>
                  <a:pt x="11386" y="5104"/>
                </a:cubicBezTo>
                <a:cubicBezTo>
                  <a:pt x="11142" y="5057"/>
                  <a:pt x="10898" y="5034"/>
                  <a:pt x="10645" y="5032"/>
                </a:cubicBezTo>
                <a:cubicBezTo>
                  <a:pt x="10217" y="4904"/>
                  <a:pt x="9786" y="4833"/>
                  <a:pt x="9358" y="4833"/>
                </a:cubicBezTo>
                <a:cubicBezTo>
                  <a:pt x="8796" y="4833"/>
                  <a:pt x="8241" y="4955"/>
                  <a:pt x="7709" y="5233"/>
                </a:cubicBezTo>
                <a:cubicBezTo>
                  <a:pt x="8108" y="4653"/>
                  <a:pt x="8589" y="4129"/>
                  <a:pt x="9171" y="3742"/>
                </a:cubicBezTo>
                <a:cubicBezTo>
                  <a:pt x="9272" y="3677"/>
                  <a:pt x="9371" y="3617"/>
                  <a:pt x="9473" y="3559"/>
                </a:cubicBezTo>
                <a:cubicBezTo>
                  <a:pt x="9525" y="3530"/>
                  <a:pt x="9574" y="3501"/>
                  <a:pt x="9626" y="3477"/>
                </a:cubicBezTo>
                <a:cubicBezTo>
                  <a:pt x="10059" y="3261"/>
                  <a:pt x="10491" y="3168"/>
                  <a:pt x="10917" y="3168"/>
                </a:cubicBezTo>
                <a:cubicBezTo>
                  <a:pt x="11797" y="3168"/>
                  <a:pt x="12650" y="3562"/>
                  <a:pt x="13424" y="4081"/>
                </a:cubicBezTo>
                <a:cubicBezTo>
                  <a:pt x="13463" y="4108"/>
                  <a:pt x="13503" y="4119"/>
                  <a:pt x="13540" y="4119"/>
                </a:cubicBezTo>
                <a:cubicBezTo>
                  <a:pt x="13720" y="4119"/>
                  <a:pt x="13856" y="3864"/>
                  <a:pt x="13668" y="3737"/>
                </a:cubicBezTo>
                <a:cubicBezTo>
                  <a:pt x="13035" y="3313"/>
                  <a:pt x="12343" y="2955"/>
                  <a:pt x="11616" y="2808"/>
                </a:cubicBezTo>
                <a:cubicBezTo>
                  <a:pt x="11832" y="2780"/>
                  <a:pt x="12050" y="2765"/>
                  <a:pt x="12267" y="2765"/>
                </a:cubicBezTo>
                <a:close/>
                <a:moveTo>
                  <a:pt x="11778" y="6386"/>
                </a:moveTo>
                <a:cubicBezTo>
                  <a:pt x="12057" y="6409"/>
                  <a:pt x="12337" y="6452"/>
                  <a:pt x="12612" y="6514"/>
                </a:cubicBezTo>
                <a:cubicBezTo>
                  <a:pt x="12662" y="6547"/>
                  <a:pt x="12712" y="6585"/>
                  <a:pt x="12757" y="6618"/>
                </a:cubicBezTo>
                <a:cubicBezTo>
                  <a:pt x="12797" y="6646"/>
                  <a:pt x="12837" y="6659"/>
                  <a:pt x="12874" y="6659"/>
                </a:cubicBezTo>
                <a:cubicBezTo>
                  <a:pt x="12922" y="6659"/>
                  <a:pt x="12966" y="6640"/>
                  <a:pt x="13001" y="6610"/>
                </a:cubicBezTo>
                <a:cubicBezTo>
                  <a:pt x="13275" y="6692"/>
                  <a:pt x="13544" y="6792"/>
                  <a:pt x="13809" y="6904"/>
                </a:cubicBezTo>
                <a:cubicBezTo>
                  <a:pt x="14128" y="7206"/>
                  <a:pt x="14420" y="7544"/>
                  <a:pt x="14683" y="7904"/>
                </a:cubicBezTo>
                <a:cubicBezTo>
                  <a:pt x="14066" y="7351"/>
                  <a:pt x="13347" y="6924"/>
                  <a:pt x="12587" y="6688"/>
                </a:cubicBezTo>
                <a:cubicBezTo>
                  <a:pt x="12208" y="6571"/>
                  <a:pt x="11852" y="6518"/>
                  <a:pt x="11518" y="6518"/>
                </a:cubicBezTo>
                <a:cubicBezTo>
                  <a:pt x="11477" y="6518"/>
                  <a:pt x="11435" y="6519"/>
                  <a:pt x="11395" y="6521"/>
                </a:cubicBezTo>
                <a:cubicBezTo>
                  <a:pt x="11519" y="6469"/>
                  <a:pt x="11647" y="6423"/>
                  <a:pt x="11778" y="6386"/>
                </a:cubicBezTo>
                <a:close/>
                <a:moveTo>
                  <a:pt x="13569" y="6152"/>
                </a:moveTo>
                <a:cubicBezTo>
                  <a:pt x="13848" y="6154"/>
                  <a:pt x="14111" y="6171"/>
                  <a:pt x="14347" y="6202"/>
                </a:cubicBezTo>
                <a:cubicBezTo>
                  <a:pt x="15397" y="6334"/>
                  <a:pt x="16221" y="6904"/>
                  <a:pt x="16936" y="7620"/>
                </a:cubicBezTo>
                <a:cubicBezTo>
                  <a:pt x="16801" y="7850"/>
                  <a:pt x="16654" y="8065"/>
                  <a:pt x="16493" y="8262"/>
                </a:cubicBezTo>
                <a:cubicBezTo>
                  <a:pt x="15816" y="7537"/>
                  <a:pt x="14950" y="6939"/>
                  <a:pt x="14010" y="6533"/>
                </a:cubicBezTo>
                <a:cubicBezTo>
                  <a:pt x="13869" y="6398"/>
                  <a:pt x="13720" y="6272"/>
                  <a:pt x="13569" y="6152"/>
                </a:cubicBezTo>
                <a:close/>
                <a:moveTo>
                  <a:pt x="14873" y="7467"/>
                </a:moveTo>
                <a:lnTo>
                  <a:pt x="14873" y="7467"/>
                </a:lnTo>
                <a:cubicBezTo>
                  <a:pt x="15370" y="7786"/>
                  <a:pt x="15826" y="8161"/>
                  <a:pt x="16211" y="8579"/>
                </a:cubicBezTo>
                <a:cubicBezTo>
                  <a:pt x="16153" y="8639"/>
                  <a:pt x="16099" y="8703"/>
                  <a:pt x="16039" y="8761"/>
                </a:cubicBezTo>
                <a:cubicBezTo>
                  <a:pt x="15874" y="8645"/>
                  <a:pt x="15704" y="8535"/>
                  <a:pt x="15530" y="8434"/>
                </a:cubicBezTo>
                <a:cubicBezTo>
                  <a:pt x="15331" y="8101"/>
                  <a:pt x="15114" y="7775"/>
                  <a:pt x="14873" y="7467"/>
                </a:cubicBezTo>
                <a:close/>
                <a:moveTo>
                  <a:pt x="16449" y="8852"/>
                </a:moveTo>
                <a:cubicBezTo>
                  <a:pt x="16609" y="9045"/>
                  <a:pt x="16758" y="9252"/>
                  <a:pt x="16886" y="9461"/>
                </a:cubicBezTo>
                <a:cubicBezTo>
                  <a:pt x="16712" y="9289"/>
                  <a:pt x="16526" y="9126"/>
                  <a:pt x="16333" y="8976"/>
                </a:cubicBezTo>
                <a:lnTo>
                  <a:pt x="16449" y="8852"/>
                </a:lnTo>
                <a:close/>
                <a:moveTo>
                  <a:pt x="10664" y="6417"/>
                </a:moveTo>
                <a:cubicBezTo>
                  <a:pt x="10452" y="6547"/>
                  <a:pt x="10260" y="6707"/>
                  <a:pt x="10100" y="6887"/>
                </a:cubicBezTo>
                <a:cubicBezTo>
                  <a:pt x="9411" y="7281"/>
                  <a:pt x="8860" y="7956"/>
                  <a:pt x="8427" y="8790"/>
                </a:cubicBezTo>
                <a:cubicBezTo>
                  <a:pt x="8301" y="9037"/>
                  <a:pt x="8164" y="9322"/>
                  <a:pt x="8032" y="9639"/>
                </a:cubicBezTo>
                <a:cubicBezTo>
                  <a:pt x="7959" y="9689"/>
                  <a:pt x="7887" y="9736"/>
                  <a:pt x="7816" y="9792"/>
                </a:cubicBezTo>
                <a:cubicBezTo>
                  <a:pt x="7880" y="9710"/>
                  <a:pt x="7949" y="9631"/>
                  <a:pt x="8021" y="9554"/>
                </a:cubicBezTo>
                <a:cubicBezTo>
                  <a:pt x="8161" y="9406"/>
                  <a:pt x="8004" y="9235"/>
                  <a:pt x="7839" y="9235"/>
                </a:cubicBezTo>
                <a:cubicBezTo>
                  <a:pt x="7811" y="9235"/>
                  <a:pt x="7782" y="9241"/>
                  <a:pt x="7754" y="9252"/>
                </a:cubicBezTo>
                <a:cubicBezTo>
                  <a:pt x="7750" y="9239"/>
                  <a:pt x="7746" y="9227"/>
                  <a:pt x="7740" y="9210"/>
                </a:cubicBezTo>
                <a:cubicBezTo>
                  <a:pt x="8264" y="8285"/>
                  <a:pt x="8995" y="7450"/>
                  <a:pt x="9699" y="6817"/>
                </a:cubicBezTo>
                <a:cubicBezTo>
                  <a:pt x="9802" y="6732"/>
                  <a:pt x="9904" y="6645"/>
                  <a:pt x="10007" y="6558"/>
                </a:cubicBezTo>
                <a:cubicBezTo>
                  <a:pt x="10220" y="6494"/>
                  <a:pt x="10442" y="6448"/>
                  <a:pt x="10664" y="6417"/>
                </a:cubicBezTo>
                <a:close/>
                <a:moveTo>
                  <a:pt x="10615" y="5457"/>
                </a:moveTo>
                <a:cubicBezTo>
                  <a:pt x="10663" y="5457"/>
                  <a:pt x="10711" y="5458"/>
                  <a:pt x="10759" y="5460"/>
                </a:cubicBezTo>
                <a:cubicBezTo>
                  <a:pt x="10765" y="5464"/>
                  <a:pt x="10769" y="5467"/>
                  <a:pt x="10775" y="5467"/>
                </a:cubicBezTo>
                <a:cubicBezTo>
                  <a:pt x="10552" y="5612"/>
                  <a:pt x="10334" y="5761"/>
                  <a:pt x="10127" y="5920"/>
                </a:cubicBezTo>
                <a:cubicBezTo>
                  <a:pt x="10112" y="5816"/>
                  <a:pt x="10021" y="5724"/>
                  <a:pt x="9915" y="5724"/>
                </a:cubicBezTo>
                <a:cubicBezTo>
                  <a:pt x="9874" y="5724"/>
                  <a:pt x="9831" y="5738"/>
                  <a:pt x="9790" y="5771"/>
                </a:cubicBezTo>
                <a:cubicBezTo>
                  <a:pt x="9452" y="6046"/>
                  <a:pt x="9137" y="6326"/>
                  <a:pt x="8839" y="6610"/>
                </a:cubicBezTo>
                <a:cubicBezTo>
                  <a:pt x="8678" y="6707"/>
                  <a:pt x="8522" y="6810"/>
                  <a:pt x="8373" y="6929"/>
                </a:cubicBezTo>
                <a:cubicBezTo>
                  <a:pt x="7319" y="7765"/>
                  <a:pt x="6638" y="8914"/>
                  <a:pt x="6271" y="10192"/>
                </a:cubicBezTo>
                <a:cubicBezTo>
                  <a:pt x="6491" y="8003"/>
                  <a:pt x="7537" y="6057"/>
                  <a:pt x="9823" y="5545"/>
                </a:cubicBezTo>
                <a:cubicBezTo>
                  <a:pt x="10092" y="5486"/>
                  <a:pt x="10356" y="5457"/>
                  <a:pt x="10615" y="5457"/>
                </a:cubicBezTo>
                <a:close/>
                <a:moveTo>
                  <a:pt x="16035" y="9277"/>
                </a:moveTo>
                <a:cubicBezTo>
                  <a:pt x="16118" y="9341"/>
                  <a:pt x="16201" y="9405"/>
                  <a:pt x="16282" y="9473"/>
                </a:cubicBezTo>
                <a:cubicBezTo>
                  <a:pt x="16265" y="9517"/>
                  <a:pt x="16257" y="9567"/>
                  <a:pt x="16275" y="9618"/>
                </a:cubicBezTo>
                <a:cubicBezTo>
                  <a:pt x="16379" y="9929"/>
                  <a:pt x="16443" y="10254"/>
                  <a:pt x="16470" y="10579"/>
                </a:cubicBezTo>
                <a:cubicBezTo>
                  <a:pt x="16416" y="10418"/>
                  <a:pt x="16356" y="10260"/>
                  <a:pt x="16286" y="10103"/>
                </a:cubicBezTo>
                <a:cubicBezTo>
                  <a:pt x="16201" y="9844"/>
                  <a:pt x="16099" y="9581"/>
                  <a:pt x="15985" y="9322"/>
                </a:cubicBezTo>
                <a:cubicBezTo>
                  <a:pt x="16002" y="9308"/>
                  <a:pt x="16019" y="9291"/>
                  <a:pt x="16035" y="9277"/>
                </a:cubicBezTo>
                <a:close/>
                <a:moveTo>
                  <a:pt x="17195" y="7891"/>
                </a:moveTo>
                <a:cubicBezTo>
                  <a:pt x="17640" y="8372"/>
                  <a:pt x="18044" y="8898"/>
                  <a:pt x="18439" y="9386"/>
                </a:cubicBezTo>
                <a:cubicBezTo>
                  <a:pt x="18481" y="9440"/>
                  <a:pt x="18534" y="9462"/>
                  <a:pt x="18585" y="9462"/>
                </a:cubicBezTo>
                <a:cubicBezTo>
                  <a:pt x="18599" y="9462"/>
                  <a:pt x="18614" y="9460"/>
                  <a:pt x="18628" y="9457"/>
                </a:cubicBezTo>
                <a:lnTo>
                  <a:pt x="18628" y="9457"/>
                </a:lnTo>
                <a:cubicBezTo>
                  <a:pt x="18450" y="9908"/>
                  <a:pt x="18180" y="10331"/>
                  <a:pt x="17849" y="10720"/>
                </a:cubicBezTo>
                <a:lnTo>
                  <a:pt x="17795" y="10627"/>
                </a:lnTo>
                <a:cubicBezTo>
                  <a:pt x="17793" y="10561"/>
                  <a:pt x="17793" y="10490"/>
                  <a:pt x="17787" y="10420"/>
                </a:cubicBezTo>
                <a:cubicBezTo>
                  <a:pt x="17780" y="10301"/>
                  <a:pt x="17694" y="10248"/>
                  <a:pt x="17602" y="10248"/>
                </a:cubicBezTo>
                <a:cubicBezTo>
                  <a:pt x="17586" y="10248"/>
                  <a:pt x="17571" y="10249"/>
                  <a:pt x="17555" y="10252"/>
                </a:cubicBezTo>
                <a:cubicBezTo>
                  <a:pt x="17545" y="10238"/>
                  <a:pt x="17534" y="10223"/>
                  <a:pt x="17524" y="10209"/>
                </a:cubicBezTo>
                <a:cubicBezTo>
                  <a:pt x="17607" y="10159"/>
                  <a:pt x="17663" y="10066"/>
                  <a:pt x="17613" y="9950"/>
                </a:cubicBezTo>
                <a:cubicBezTo>
                  <a:pt x="17402" y="9444"/>
                  <a:pt x="17099" y="8966"/>
                  <a:pt x="16729" y="8523"/>
                </a:cubicBezTo>
                <a:cubicBezTo>
                  <a:pt x="16897" y="8318"/>
                  <a:pt x="17052" y="8109"/>
                  <a:pt x="17195" y="7891"/>
                </a:cubicBezTo>
                <a:close/>
                <a:moveTo>
                  <a:pt x="11189" y="8726"/>
                </a:moveTo>
                <a:cubicBezTo>
                  <a:pt x="12192" y="8726"/>
                  <a:pt x="13150" y="9494"/>
                  <a:pt x="13830" y="10389"/>
                </a:cubicBezTo>
                <a:cubicBezTo>
                  <a:pt x="13457" y="10600"/>
                  <a:pt x="13076" y="10797"/>
                  <a:pt x="12695" y="10977"/>
                </a:cubicBezTo>
                <a:cubicBezTo>
                  <a:pt x="12651" y="10998"/>
                  <a:pt x="12606" y="11018"/>
                  <a:pt x="12560" y="11039"/>
                </a:cubicBezTo>
                <a:cubicBezTo>
                  <a:pt x="12554" y="10964"/>
                  <a:pt x="12538" y="10890"/>
                  <a:pt x="12513" y="10817"/>
                </a:cubicBezTo>
                <a:cubicBezTo>
                  <a:pt x="12252" y="10059"/>
                  <a:pt x="11322" y="9597"/>
                  <a:pt x="10466" y="9597"/>
                </a:cubicBezTo>
                <a:cubicBezTo>
                  <a:pt x="10322" y="9597"/>
                  <a:pt x="10180" y="9610"/>
                  <a:pt x="10044" y="9637"/>
                </a:cubicBezTo>
                <a:cubicBezTo>
                  <a:pt x="10146" y="9368"/>
                  <a:pt x="10270" y="9113"/>
                  <a:pt x="10423" y="8883"/>
                </a:cubicBezTo>
                <a:lnTo>
                  <a:pt x="10425" y="8883"/>
                </a:lnTo>
                <a:cubicBezTo>
                  <a:pt x="10680" y="8775"/>
                  <a:pt x="10936" y="8726"/>
                  <a:pt x="11189" y="8726"/>
                </a:cubicBezTo>
                <a:close/>
                <a:moveTo>
                  <a:pt x="6048" y="7587"/>
                </a:moveTo>
                <a:cubicBezTo>
                  <a:pt x="5561" y="8856"/>
                  <a:pt x="5213" y="10293"/>
                  <a:pt x="5230" y="11646"/>
                </a:cubicBezTo>
                <a:cubicBezTo>
                  <a:pt x="5116" y="11528"/>
                  <a:pt x="5002" y="11408"/>
                  <a:pt x="4899" y="11279"/>
                </a:cubicBezTo>
                <a:cubicBezTo>
                  <a:pt x="4863" y="11236"/>
                  <a:pt x="4820" y="11217"/>
                  <a:pt x="4774" y="11211"/>
                </a:cubicBezTo>
                <a:cubicBezTo>
                  <a:pt x="4843" y="10434"/>
                  <a:pt x="5008" y="9662"/>
                  <a:pt x="5259" y="8916"/>
                </a:cubicBezTo>
                <a:cubicBezTo>
                  <a:pt x="5296" y="8836"/>
                  <a:pt x="5329" y="8755"/>
                  <a:pt x="5364" y="8678"/>
                </a:cubicBezTo>
                <a:cubicBezTo>
                  <a:pt x="5367" y="8672"/>
                  <a:pt x="5367" y="8670"/>
                  <a:pt x="5371" y="8668"/>
                </a:cubicBezTo>
                <a:cubicBezTo>
                  <a:pt x="5406" y="8593"/>
                  <a:pt x="5445" y="8521"/>
                  <a:pt x="5485" y="8444"/>
                </a:cubicBezTo>
                <a:cubicBezTo>
                  <a:pt x="5652" y="8130"/>
                  <a:pt x="5841" y="7836"/>
                  <a:pt x="6048" y="7587"/>
                </a:cubicBezTo>
                <a:close/>
                <a:moveTo>
                  <a:pt x="16810" y="9989"/>
                </a:moveTo>
                <a:lnTo>
                  <a:pt x="16810" y="9989"/>
                </a:lnTo>
                <a:cubicBezTo>
                  <a:pt x="17023" y="10223"/>
                  <a:pt x="17213" y="10478"/>
                  <a:pt x="17379" y="10751"/>
                </a:cubicBezTo>
                <a:cubicBezTo>
                  <a:pt x="17383" y="10913"/>
                  <a:pt x="17383" y="11070"/>
                  <a:pt x="17373" y="11225"/>
                </a:cubicBezTo>
                <a:cubicBezTo>
                  <a:pt x="17193" y="11397"/>
                  <a:pt x="17002" y="11559"/>
                  <a:pt x="16803" y="11714"/>
                </a:cubicBezTo>
                <a:cubicBezTo>
                  <a:pt x="16928" y="11161"/>
                  <a:pt x="16928" y="10565"/>
                  <a:pt x="16810" y="9989"/>
                </a:cubicBezTo>
                <a:close/>
                <a:moveTo>
                  <a:pt x="11655" y="11911"/>
                </a:moveTo>
                <a:cubicBezTo>
                  <a:pt x="11658" y="11917"/>
                  <a:pt x="11658" y="11921"/>
                  <a:pt x="11660" y="11927"/>
                </a:cubicBezTo>
                <a:cubicBezTo>
                  <a:pt x="11618" y="11942"/>
                  <a:pt x="11577" y="11956"/>
                  <a:pt x="11535" y="11960"/>
                </a:cubicBezTo>
                <a:cubicBezTo>
                  <a:pt x="11575" y="11942"/>
                  <a:pt x="11616" y="11927"/>
                  <a:pt x="11655" y="11911"/>
                </a:cubicBezTo>
                <a:close/>
                <a:moveTo>
                  <a:pt x="10441" y="10013"/>
                </a:moveTo>
                <a:cubicBezTo>
                  <a:pt x="10968" y="10013"/>
                  <a:pt x="11535" y="10249"/>
                  <a:pt x="11865" y="10581"/>
                </a:cubicBezTo>
                <a:cubicBezTo>
                  <a:pt x="12047" y="10761"/>
                  <a:pt x="12142" y="11000"/>
                  <a:pt x="12136" y="11234"/>
                </a:cubicBezTo>
                <a:cubicBezTo>
                  <a:pt x="12080" y="11258"/>
                  <a:pt x="12020" y="11285"/>
                  <a:pt x="11964" y="11308"/>
                </a:cubicBezTo>
                <a:cubicBezTo>
                  <a:pt x="11945" y="11161"/>
                  <a:pt x="11935" y="11010"/>
                  <a:pt x="11933" y="10861"/>
                </a:cubicBezTo>
                <a:cubicBezTo>
                  <a:pt x="11930" y="10715"/>
                  <a:pt x="11805" y="10634"/>
                  <a:pt x="11692" y="10634"/>
                </a:cubicBezTo>
                <a:cubicBezTo>
                  <a:pt x="11597" y="10634"/>
                  <a:pt x="11510" y="10692"/>
                  <a:pt x="11510" y="10817"/>
                </a:cubicBezTo>
                <a:cubicBezTo>
                  <a:pt x="11515" y="11037"/>
                  <a:pt x="11533" y="11258"/>
                  <a:pt x="11566" y="11476"/>
                </a:cubicBezTo>
                <a:cubicBezTo>
                  <a:pt x="11355" y="11565"/>
                  <a:pt x="11146" y="11650"/>
                  <a:pt x="10931" y="11733"/>
                </a:cubicBezTo>
                <a:cubicBezTo>
                  <a:pt x="10765" y="11594"/>
                  <a:pt x="10622" y="11418"/>
                  <a:pt x="10521" y="11265"/>
                </a:cubicBezTo>
                <a:cubicBezTo>
                  <a:pt x="10481" y="11204"/>
                  <a:pt x="10428" y="11178"/>
                  <a:pt x="10375" y="11178"/>
                </a:cubicBezTo>
                <a:cubicBezTo>
                  <a:pt x="10229" y="11178"/>
                  <a:pt x="10083" y="11367"/>
                  <a:pt x="10193" y="11532"/>
                </a:cubicBezTo>
                <a:cubicBezTo>
                  <a:pt x="10276" y="11658"/>
                  <a:pt x="10376" y="11784"/>
                  <a:pt x="10490" y="11900"/>
                </a:cubicBezTo>
                <a:cubicBezTo>
                  <a:pt x="10218" y="12002"/>
                  <a:pt x="9947" y="12101"/>
                  <a:pt x="9676" y="12197"/>
                </a:cubicBezTo>
                <a:cubicBezTo>
                  <a:pt x="9657" y="11480"/>
                  <a:pt x="9719" y="10761"/>
                  <a:pt x="9893" y="10113"/>
                </a:cubicBezTo>
                <a:cubicBezTo>
                  <a:pt x="10062" y="10044"/>
                  <a:pt x="10249" y="10013"/>
                  <a:pt x="10441" y="10013"/>
                </a:cubicBezTo>
                <a:close/>
                <a:moveTo>
                  <a:pt x="7029" y="6904"/>
                </a:moveTo>
                <a:lnTo>
                  <a:pt x="7029" y="6904"/>
                </a:lnTo>
                <a:cubicBezTo>
                  <a:pt x="5975" y="8312"/>
                  <a:pt x="5661" y="10291"/>
                  <a:pt x="5857" y="12209"/>
                </a:cubicBezTo>
                <a:cubicBezTo>
                  <a:pt x="5789" y="12157"/>
                  <a:pt x="5725" y="12103"/>
                  <a:pt x="5663" y="12049"/>
                </a:cubicBezTo>
                <a:cubicBezTo>
                  <a:pt x="5541" y="10366"/>
                  <a:pt x="6114" y="8473"/>
                  <a:pt x="6748" y="7022"/>
                </a:cubicBezTo>
                <a:cubicBezTo>
                  <a:pt x="6818" y="6989"/>
                  <a:pt x="6891" y="6960"/>
                  <a:pt x="6965" y="6937"/>
                </a:cubicBezTo>
                <a:cubicBezTo>
                  <a:pt x="6990" y="6929"/>
                  <a:pt x="7011" y="6916"/>
                  <a:pt x="7029" y="6904"/>
                </a:cubicBezTo>
                <a:close/>
                <a:moveTo>
                  <a:pt x="11711" y="449"/>
                </a:moveTo>
                <a:cubicBezTo>
                  <a:pt x="14632" y="449"/>
                  <a:pt x="17609" y="1949"/>
                  <a:pt x="18800" y="4663"/>
                </a:cubicBezTo>
                <a:cubicBezTo>
                  <a:pt x="18615" y="4707"/>
                  <a:pt x="18613" y="5036"/>
                  <a:pt x="18845" y="5086"/>
                </a:cubicBezTo>
                <a:cubicBezTo>
                  <a:pt x="20518" y="5423"/>
                  <a:pt x="21262" y="6740"/>
                  <a:pt x="21417" y="8320"/>
                </a:cubicBezTo>
                <a:cubicBezTo>
                  <a:pt x="21152" y="9217"/>
                  <a:pt x="20713" y="10062"/>
                  <a:pt x="20139" y="10811"/>
                </a:cubicBezTo>
                <a:cubicBezTo>
                  <a:pt x="20208" y="10033"/>
                  <a:pt x="20148" y="9233"/>
                  <a:pt x="20003" y="8448"/>
                </a:cubicBezTo>
                <a:cubicBezTo>
                  <a:pt x="19981" y="8330"/>
                  <a:pt x="19887" y="8277"/>
                  <a:pt x="19793" y="8277"/>
                </a:cubicBezTo>
                <a:cubicBezTo>
                  <a:pt x="19675" y="8277"/>
                  <a:pt x="19557" y="8362"/>
                  <a:pt x="19584" y="8513"/>
                </a:cubicBezTo>
                <a:cubicBezTo>
                  <a:pt x="19762" y="9486"/>
                  <a:pt x="19812" y="10472"/>
                  <a:pt x="19632" y="11420"/>
                </a:cubicBezTo>
                <a:cubicBezTo>
                  <a:pt x="19433" y="11637"/>
                  <a:pt x="19222" y="11842"/>
                  <a:pt x="18998" y="12035"/>
                </a:cubicBezTo>
                <a:cubicBezTo>
                  <a:pt x="19123" y="11538"/>
                  <a:pt x="19191" y="11004"/>
                  <a:pt x="19201" y="10426"/>
                </a:cubicBezTo>
                <a:cubicBezTo>
                  <a:pt x="19204" y="10280"/>
                  <a:pt x="19080" y="10198"/>
                  <a:pt x="18966" y="10198"/>
                </a:cubicBezTo>
                <a:cubicBezTo>
                  <a:pt x="18870" y="10198"/>
                  <a:pt x="18781" y="10256"/>
                  <a:pt x="18779" y="10380"/>
                </a:cubicBezTo>
                <a:cubicBezTo>
                  <a:pt x="18768" y="11176"/>
                  <a:pt x="18638" y="11882"/>
                  <a:pt x="18408" y="12511"/>
                </a:cubicBezTo>
                <a:cubicBezTo>
                  <a:pt x="18404" y="12513"/>
                  <a:pt x="18400" y="12517"/>
                  <a:pt x="18398" y="12520"/>
                </a:cubicBezTo>
                <a:cubicBezTo>
                  <a:pt x="18398" y="12511"/>
                  <a:pt x="18398" y="12507"/>
                  <a:pt x="18396" y="12501"/>
                </a:cubicBezTo>
                <a:cubicBezTo>
                  <a:pt x="18352" y="12031"/>
                  <a:pt x="18232" y="11590"/>
                  <a:pt x="18060" y="11178"/>
                </a:cubicBezTo>
                <a:cubicBezTo>
                  <a:pt x="19340" y="9645"/>
                  <a:pt x="19800" y="7564"/>
                  <a:pt x="18419" y="5781"/>
                </a:cubicBezTo>
                <a:cubicBezTo>
                  <a:pt x="18375" y="5725"/>
                  <a:pt x="18320" y="5702"/>
                  <a:pt x="18266" y="5702"/>
                </a:cubicBezTo>
                <a:cubicBezTo>
                  <a:pt x="18114" y="5702"/>
                  <a:pt x="17967" y="5889"/>
                  <a:pt x="18089" y="6048"/>
                </a:cubicBezTo>
                <a:cubicBezTo>
                  <a:pt x="18903" y="7098"/>
                  <a:pt x="19040" y="8150"/>
                  <a:pt x="18756" y="9113"/>
                </a:cubicBezTo>
                <a:cubicBezTo>
                  <a:pt x="18329" y="8587"/>
                  <a:pt x="17897" y="8036"/>
                  <a:pt x="17420" y="7539"/>
                </a:cubicBezTo>
                <a:cubicBezTo>
                  <a:pt x="17534" y="7343"/>
                  <a:pt x="17632" y="7140"/>
                  <a:pt x="17721" y="6937"/>
                </a:cubicBezTo>
                <a:cubicBezTo>
                  <a:pt x="17888" y="7363"/>
                  <a:pt x="18017" y="7809"/>
                  <a:pt x="18104" y="8262"/>
                </a:cubicBezTo>
                <a:cubicBezTo>
                  <a:pt x="18125" y="8380"/>
                  <a:pt x="18218" y="8434"/>
                  <a:pt x="18311" y="8434"/>
                </a:cubicBezTo>
                <a:cubicBezTo>
                  <a:pt x="18430" y="8434"/>
                  <a:pt x="18550" y="8347"/>
                  <a:pt x="18522" y="8196"/>
                </a:cubicBezTo>
                <a:cubicBezTo>
                  <a:pt x="18406" y="7554"/>
                  <a:pt x="18201" y="6939"/>
                  <a:pt x="17928" y="6361"/>
                </a:cubicBezTo>
                <a:cubicBezTo>
                  <a:pt x="18232" y="5311"/>
                  <a:pt x="18145" y="4203"/>
                  <a:pt x="17387" y="3162"/>
                </a:cubicBezTo>
                <a:cubicBezTo>
                  <a:pt x="17345" y="3104"/>
                  <a:pt x="17291" y="3080"/>
                  <a:pt x="17238" y="3080"/>
                </a:cubicBezTo>
                <a:cubicBezTo>
                  <a:pt x="17088" y="3080"/>
                  <a:pt x="16941" y="3267"/>
                  <a:pt x="17060" y="3429"/>
                </a:cubicBezTo>
                <a:cubicBezTo>
                  <a:pt x="17543" y="4092"/>
                  <a:pt x="17679" y="4907"/>
                  <a:pt x="17582" y="5717"/>
                </a:cubicBezTo>
                <a:cubicBezTo>
                  <a:pt x="16983" y="4717"/>
                  <a:pt x="16168" y="3876"/>
                  <a:pt x="15219" y="3292"/>
                </a:cubicBezTo>
                <a:cubicBezTo>
                  <a:pt x="15230" y="3224"/>
                  <a:pt x="15213" y="3149"/>
                  <a:pt x="15145" y="3091"/>
                </a:cubicBezTo>
                <a:cubicBezTo>
                  <a:pt x="13743" y="1969"/>
                  <a:pt x="12101" y="1006"/>
                  <a:pt x="10254" y="988"/>
                </a:cubicBezTo>
                <a:cubicBezTo>
                  <a:pt x="10237" y="987"/>
                  <a:pt x="10220" y="987"/>
                  <a:pt x="10203" y="987"/>
                </a:cubicBezTo>
                <a:cubicBezTo>
                  <a:pt x="9184" y="987"/>
                  <a:pt x="8228" y="1294"/>
                  <a:pt x="7361" y="1776"/>
                </a:cubicBezTo>
                <a:cubicBezTo>
                  <a:pt x="8607" y="877"/>
                  <a:pt x="10151" y="449"/>
                  <a:pt x="11711" y="449"/>
                </a:cubicBezTo>
                <a:close/>
                <a:moveTo>
                  <a:pt x="15582" y="9683"/>
                </a:moveTo>
                <a:cubicBezTo>
                  <a:pt x="15733" y="9941"/>
                  <a:pt x="15861" y="10217"/>
                  <a:pt x="15963" y="10498"/>
                </a:cubicBezTo>
                <a:cubicBezTo>
                  <a:pt x="16056" y="10828"/>
                  <a:pt x="16122" y="11151"/>
                  <a:pt x="16159" y="11461"/>
                </a:cubicBezTo>
                <a:cubicBezTo>
                  <a:pt x="16168" y="11528"/>
                  <a:pt x="16199" y="11575"/>
                  <a:pt x="16242" y="11604"/>
                </a:cubicBezTo>
                <a:cubicBezTo>
                  <a:pt x="16263" y="11739"/>
                  <a:pt x="16275" y="11869"/>
                  <a:pt x="16284" y="12004"/>
                </a:cubicBezTo>
                <a:cubicBezTo>
                  <a:pt x="16271" y="12041"/>
                  <a:pt x="16257" y="12076"/>
                  <a:pt x="16240" y="12112"/>
                </a:cubicBezTo>
                <a:cubicBezTo>
                  <a:pt x="15923" y="12315"/>
                  <a:pt x="15594" y="12497"/>
                  <a:pt x="15267" y="12652"/>
                </a:cubicBezTo>
                <a:cubicBezTo>
                  <a:pt x="15211" y="11969"/>
                  <a:pt x="14915" y="11200"/>
                  <a:pt x="14459" y="10498"/>
                </a:cubicBezTo>
                <a:lnTo>
                  <a:pt x="14536" y="10451"/>
                </a:lnTo>
                <a:cubicBezTo>
                  <a:pt x="14884" y="10233"/>
                  <a:pt x="15238" y="9975"/>
                  <a:pt x="15582" y="9683"/>
                </a:cubicBezTo>
                <a:close/>
                <a:moveTo>
                  <a:pt x="11429" y="6927"/>
                </a:moveTo>
                <a:cubicBezTo>
                  <a:pt x="12805" y="6927"/>
                  <a:pt x="14282" y="7983"/>
                  <a:pt x="15124" y="9012"/>
                </a:cubicBezTo>
                <a:cubicBezTo>
                  <a:pt x="15215" y="9121"/>
                  <a:pt x="15298" y="9235"/>
                  <a:pt x="15375" y="9351"/>
                </a:cubicBezTo>
                <a:cubicBezTo>
                  <a:pt x="15010" y="9643"/>
                  <a:pt x="14621" y="9917"/>
                  <a:pt x="14221" y="10159"/>
                </a:cubicBezTo>
                <a:cubicBezTo>
                  <a:pt x="13440" y="9118"/>
                  <a:pt x="12318" y="8309"/>
                  <a:pt x="11177" y="8309"/>
                </a:cubicBezTo>
                <a:cubicBezTo>
                  <a:pt x="11081" y="8309"/>
                  <a:pt x="10984" y="8314"/>
                  <a:pt x="10887" y="8326"/>
                </a:cubicBezTo>
                <a:cubicBezTo>
                  <a:pt x="11152" y="8076"/>
                  <a:pt x="11471" y="7871"/>
                  <a:pt x="11846" y="7728"/>
                </a:cubicBezTo>
                <a:cubicBezTo>
                  <a:pt x="12075" y="7643"/>
                  <a:pt x="11965" y="7326"/>
                  <a:pt x="11756" y="7326"/>
                </a:cubicBezTo>
                <a:cubicBezTo>
                  <a:pt x="11731" y="7326"/>
                  <a:pt x="11704" y="7330"/>
                  <a:pt x="11676" y="7341"/>
                </a:cubicBezTo>
                <a:cubicBezTo>
                  <a:pt x="10550" y="7763"/>
                  <a:pt x="9879" y="8689"/>
                  <a:pt x="9533" y="9815"/>
                </a:cubicBezTo>
                <a:cubicBezTo>
                  <a:pt x="9467" y="9850"/>
                  <a:pt x="9409" y="9892"/>
                  <a:pt x="9351" y="9939"/>
                </a:cubicBezTo>
                <a:cubicBezTo>
                  <a:pt x="9212" y="10053"/>
                  <a:pt x="9282" y="10231"/>
                  <a:pt x="9405" y="10291"/>
                </a:cubicBezTo>
                <a:cubicBezTo>
                  <a:pt x="9260" y="10942"/>
                  <a:pt x="9214" y="11642"/>
                  <a:pt x="9235" y="12341"/>
                </a:cubicBezTo>
                <a:cubicBezTo>
                  <a:pt x="8850" y="12470"/>
                  <a:pt x="8460" y="12594"/>
                  <a:pt x="8073" y="12718"/>
                </a:cubicBezTo>
                <a:cubicBezTo>
                  <a:pt x="7704" y="12000"/>
                  <a:pt x="7918" y="10935"/>
                  <a:pt x="8315" y="9952"/>
                </a:cubicBezTo>
                <a:cubicBezTo>
                  <a:pt x="8595" y="9778"/>
                  <a:pt x="8920" y="9652"/>
                  <a:pt x="9291" y="9585"/>
                </a:cubicBezTo>
                <a:cubicBezTo>
                  <a:pt x="9546" y="9538"/>
                  <a:pt x="9501" y="9161"/>
                  <a:pt x="9267" y="9161"/>
                </a:cubicBezTo>
                <a:cubicBezTo>
                  <a:pt x="9254" y="9161"/>
                  <a:pt x="9240" y="9163"/>
                  <a:pt x="9226" y="9165"/>
                </a:cubicBezTo>
                <a:cubicBezTo>
                  <a:pt x="8999" y="9206"/>
                  <a:pt x="8783" y="9268"/>
                  <a:pt x="8587" y="9347"/>
                </a:cubicBezTo>
                <a:cubicBezTo>
                  <a:pt x="8914" y="8689"/>
                  <a:pt x="9291" y="8115"/>
                  <a:pt x="9589" y="7775"/>
                </a:cubicBezTo>
                <a:cubicBezTo>
                  <a:pt x="9711" y="7639"/>
                  <a:pt x="9837" y="7519"/>
                  <a:pt x="9968" y="7417"/>
                </a:cubicBezTo>
                <a:cubicBezTo>
                  <a:pt x="10008" y="7451"/>
                  <a:pt x="10058" y="7471"/>
                  <a:pt x="10107" y="7471"/>
                </a:cubicBezTo>
                <a:cubicBezTo>
                  <a:pt x="10164" y="7471"/>
                  <a:pt x="10220" y="7444"/>
                  <a:pt x="10260" y="7382"/>
                </a:cubicBezTo>
                <a:cubicBezTo>
                  <a:pt x="10320" y="7289"/>
                  <a:pt x="10392" y="7206"/>
                  <a:pt x="10467" y="7123"/>
                </a:cubicBezTo>
                <a:cubicBezTo>
                  <a:pt x="10775" y="6987"/>
                  <a:pt x="11099" y="6927"/>
                  <a:pt x="11429" y="6927"/>
                </a:cubicBezTo>
                <a:close/>
                <a:moveTo>
                  <a:pt x="7752" y="10430"/>
                </a:moveTo>
                <a:lnTo>
                  <a:pt x="7752" y="10430"/>
                </a:lnTo>
                <a:cubicBezTo>
                  <a:pt x="7502" y="11256"/>
                  <a:pt x="7388" y="12147"/>
                  <a:pt x="7690" y="12845"/>
                </a:cubicBezTo>
                <a:cubicBezTo>
                  <a:pt x="7545" y="12892"/>
                  <a:pt x="7398" y="12936"/>
                  <a:pt x="7253" y="12983"/>
                </a:cubicBezTo>
                <a:cubicBezTo>
                  <a:pt x="7174" y="12791"/>
                  <a:pt x="7118" y="12594"/>
                  <a:pt x="7079" y="12397"/>
                </a:cubicBezTo>
                <a:cubicBezTo>
                  <a:pt x="7108" y="12207"/>
                  <a:pt x="7152" y="12014"/>
                  <a:pt x="7207" y="11828"/>
                </a:cubicBezTo>
                <a:cubicBezTo>
                  <a:pt x="7239" y="11708"/>
                  <a:pt x="7181" y="11615"/>
                  <a:pt x="7094" y="11569"/>
                </a:cubicBezTo>
                <a:cubicBezTo>
                  <a:pt x="7245" y="11140"/>
                  <a:pt x="7462" y="10749"/>
                  <a:pt x="7752" y="10430"/>
                </a:cubicBezTo>
                <a:close/>
                <a:moveTo>
                  <a:pt x="17768" y="11590"/>
                </a:moveTo>
                <a:cubicBezTo>
                  <a:pt x="17826" y="11755"/>
                  <a:pt x="17876" y="11927"/>
                  <a:pt x="17911" y="12103"/>
                </a:cubicBezTo>
                <a:cubicBezTo>
                  <a:pt x="17961" y="12335"/>
                  <a:pt x="17984" y="12567"/>
                  <a:pt x="17992" y="12795"/>
                </a:cubicBezTo>
                <a:cubicBezTo>
                  <a:pt x="17818" y="12905"/>
                  <a:pt x="17644" y="13006"/>
                  <a:pt x="17464" y="13106"/>
                </a:cubicBezTo>
                <a:cubicBezTo>
                  <a:pt x="17613" y="12623"/>
                  <a:pt x="17721" y="12118"/>
                  <a:pt x="17768" y="11590"/>
                </a:cubicBezTo>
                <a:close/>
                <a:moveTo>
                  <a:pt x="4743" y="11743"/>
                </a:moveTo>
                <a:lnTo>
                  <a:pt x="4743" y="11743"/>
                </a:lnTo>
                <a:cubicBezTo>
                  <a:pt x="4909" y="11925"/>
                  <a:pt x="5083" y="12097"/>
                  <a:pt x="5267" y="12261"/>
                </a:cubicBezTo>
                <a:cubicBezTo>
                  <a:pt x="5296" y="12549"/>
                  <a:pt x="5348" y="12828"/>
                  <a:pt x="5416" y="13099"/>
                </a:cubicBezTo>
                <a:cubicBezTo>
                  <a:pt x="5318" y="13095"/>
                  <a:pt x="5220" y="13092"/>
                  <a:pt x="5121" y="13092"/>
                </a:cubicBezTo>
                <a:cubicBezTo>
                  <a:pt x="5052" y="13092"/>
                  <a:pt x="4983" y="13094"/>
                  <a:pt x="4913" y="13095"/>
                </a:cubicBezTo>
                <a:cubicBezTo>
                  <a:pt x="4876" y="13097"/>
                  <a:pt x="4845" y="13110"/>
                  <a:pt x="4816" y="13130"/>
                </a:cubicBezTo>
                <a:cubicBezTo>
                  <a:pt x="4754" y="12675"/>
                  <a:pt x="4731" y="12209"/>
                  <a:pt x="4743" y="11743"/>
                </a:cubicBezTo>
                <a:close/>
                <a:moveTo>
                  <a:pt x="5737" y="12644"/>
                </a:moveTo>
                <a:lnTo>
                  <a:pt x="5737" y="12644"/>
                </a:lnTo>
                <a:cubicBezTo>
                  <a:pt x="5803" y="12693"/>
                  <a:pt x="5868" y="12741"/>
                  <a:pt x="5934" y="12789"/>
                </a:cubicBezTo>
                <a:cubicBezTo>
                  <a:pt x="5934" y="12791"/>
                  <a:pt x="5938" y="12795"/>
                  <a:pt x="5938" y="12797"/>
                </a:cubicBezTo>
                <a:cubicBezTo>
                  <a:pt x="5940" y="12907"/>
                  <a:pt x="5942" y="13023"/>
                  <a:pt x="5948" y="13132"/>
                </a:cubicBezTo>
                <a:lnTo>
                  <a:pt x="5855" y="13126"/>
                </a:lnTo>
                <a:cubicBezTo>
                  <a:pt x="5808" y="12971"/>
                  <a:pt x="5768" y="12809"/>
                  <a:pt x="5737" y="12644"/>
                </a:cubicBezTo>
                <a:close/>
                <a:moveTo>
                  <a:pt x="15631" y="12981"/>
                </a:moveTo>
                <a:cubicBezTo>
                  <a:pt x="15515" y="13085"/>
                  <a:pt x="15391" y="13180"/>
                  <a:pt x="15250" y="13263"/>
                </a:cubicBezTo>
                <a:cubicBezTo>
                  <a:pt x="15256" y="13222"/>
                  <a:pt x="15263" y="13180"/>
                  <a:pt x="15267" y="13137"/>
                </a:cubicBezTo>
                <a:cubicBezTo>
                  <a:pt x="15387" y="13087"/>
                  <a:pt x="15509" y="13035"/>
                  <a:pt x="15631" y="12981"/>
                </a:cubicBezTo>
                <a:close/>
                <a:moveTo>
                  <a:pt x="14070" y="10730"/>
                </a:moveTo>
                <a:cubicBezTo>
                  <a:pt x="14329" y="11122"/>
                  <a:pt x="14532" y="11524"/>
                  <a:pt x="14658" y="11880"/>
                </a:cubicBezTo>
                <a:cubicBezTo>
                  <a:pt x="14766" y="12188"/>
                  <a:pt x="14826" y="12522"/>
                  <a:pt x="14826" y="12843"/>
                </a:cubicBezTo>
                <a:cubicBezTo>
                  <a:pt x="14631" y="12921"/>
                  <a:pt x="14439" y="12988"/>
                  <a:pt x="14246" y="13048"/>
                </a:cubicBezTo>
                <a:cubicBezTo>
                  <a:pt x="13848" y="13170"/>
                  <a:pt x="13445" y="13263"/>
                  <a:pt x="13035" y="13337"/>
                </a:cubicBezTo>
                <a:cubicBezTo>
                  <a:pt x="12625" y="13066"/>
                  <a:pt x="12331" y="12619"/>
                  <a:pt x="12146" y="12105"/>
                </a:cubicBezTo>
                <a:cubicBezTo>
                  <a:pt x="12312" y="11956"/>
                  <a:pt x="12434" y="11755"/>
                  <a:pt x="12504" y="11538"/>
                </a:cubicBezTo>
                <a:cubicBezTo>
                  <a:pt x="13037" y="11296"/>
                  <a:pt x="13561" y="11029"/>
                  <a:pt x="14070" y="10730"/>
                </a:cubicBezTo>
                <a:close/>
                <a:moveTo>
                  <a:pt x="7909" y="13222"/>
                </a:moveTo>
                <a:cubicBezTo>
                  <a:pt x="7961" y="13288"/>
                  <a:pt x="8019" y="13354"/>
                  <a:pt x="8081" y="13412"/>
                </a:cubicBezTo>
                <a:cubicBezTo>
                  <a:pt x="7963" y="13369"/>
                  <a:pt x="7845" y="13325"/>
                  <a:pt x="7729" y="13275"/>
                </a:cubicBezTo>
                <a:cubicBezTo>
                  <a:pt x="7787" y="13257"/>
                  <a:pt x="7847" y="13240"/>
                  <a:pt x="7909" y="13222"/>
                </a:cubicBezTo>
                <a:close/>
                <a:moveTo>
                  <a:pt x="17307" y="11938"/>
                </a:moveTo>
                <a:lnTo>
                  <a:pt x="17307" y="11938"/>
                </a:lnTo>
                <a:cubicBezTo>
                  <a:pt x="17234" y="12437"/>
                  <a:pt x="17104" y="12915"/>
                  <a:pt x="16930" y="13371"/>
                </a:cubicBezTo>
                <a:cubicBezTo>
                  <a:pt x="16810" y="13427"/>
                  <a:pt x="16685" y="13478"/>
                  <a:pt x="16563" y="13524"/>
                </a:cubicBezTo>
                <a:cubicBezTo>
                  <a:pt x="16660" y="13151"/>
                  <a:pt x="16718" y="12766"/>
                  <a:pt x="16733" y="12373"/>
                </a:cubicBezTo>
                <a:cubicBezTo>
                  <a:pt x="16930" y="12240"/>
                  <a:pt x="17122" y="12093"/>
                  <a:pt x="17307" y="11938"/>
                </a:cubicBezTo>
                <a:close/>
                <a:moveTo>
                  <a:pt x="9262" y="12789"/>
                </a:moveTo>
                <a:cubicBezTo>
                  <a:pt x="9278" y="13039"/>
                  <a:pt x="9307" y="13288"/>
                  <a:pt x="9344" y="13532"/>
                </a:cubicBezTo>
                <a:cubicBezTo>
                  <a:pt x="9315" y="13530"/>
                  <a:pt x="9289" y="13530"/>
                  <a:pt x="9262" y="13530"/>
                </a:cubicBezTo>
                <a:cubicBezTo>
                  <a:pt x="8968" y="13514"/>
                  <a:pt x="8674" y="13482"/>
                  <a:pt x="8375" y="13449"/>
                </a:cubicBezTo>
                <a:cubicBezTo>
                  <a:pt x="8458" y="13366"/>
                  <a:pt x="8487" y="13215"/>
                  <a:pt x="8375" y="13112"/>
                </a:cubicBezTo>
                <a:cubicBezTo>
                  <a:pt x="8363" y="13106"/>
                  <a:pt x="8355" y="13095"/>
                  <a:pt x="8344" y="13085"/>
                </a:cubicBezTo>
                <a:cubicBezTo>
                  <a:pt x="8651" y="12988"/>
                  <a:pt x="8957" y="12890"/>
                  <a:pt x="9262" y="12789"/>
                </a:cubicBezTo>
                <a:close/>
                <a:moveTo>
                  <a:pt x="10883" y="12217"/>
                </a:moveTo>
                <a:cubicBezTo>
                  <a:pt x="11064" y="12322"/>
                  <a:pt x="11261" y="12388"/>
                  <a:pt x="11465" y="12388"/>
                </a:cubicBezTo>
                <a:cubicBezTo>
                  <a:pt x="11571" y="12388"/>
                  <a:pt x="11679" y="12370"/>
                  <a:pt x="11788" y="12331"/>
                </a:cubicBezTo>
                <a:cubicBezTo>
                  <a:pt x="11947" y="12751"/>
                  <a:pt x="12177" y="13132"/>
                  <a:pt x="12475" y="13424"/>
                </a:cubicBezTo>
                <a:cubicBezTo>
                  <a:pt x="12022" y="13487"/>
                  <a:pt x="11571" y="13524"/>
                  <a:pt x="11115" y="13543"/>
                </a:cubicBezTo>
                <a:cubicBezTo>
                  <a:pt x="10881" y="13263"/>
                  <a:pt x="10707" y="12936"/>
                  <a:pt x="10639" y="12580"/>
                </a:cubicBezTo>
                <a:cubicBezTo>
                  <a:pt x="10616" y="12462"/>
                  <a:pt x="10521" y="12408"/>
                  <a:pt x="10427" y="12408"/>
                </a:cubicBezTo>
                <a:cubicBezTo>
                  <a:pt x="10308" y="12408"/>
                  <a:pt x="10189" y="12494"/>
                  <a:pt x="10218" y="12644"/>
                </a:cubicBezTo>
                <a:cubicBezTo>
                  <a:pt x="10287" y="12979"/>
                  <a:pt x="10425" y="13286"/>
                  <a:pt x="10618" y="13557"/>
                </a:cubicBezTo>
                <a:cubicBezTo>
                  <a:pt x="10530" y="13559"/>
                  <a:pt x="10442" y="13560"/>
                  <a:pt x="10354" y="13560"/>
                </a:cubicBezTo>
                <a:cubicBezTo>
                  <a:pt x="10168" y="13560"/>
                  <a:pt x="9983" y="13556"/>
                  <a:pt x="9796" y="13549"/>
                </a:cubicBezTo>
                <a:cubicBezTo>
                  <a:pt x="9750" y="13253"/>
                  <a:pt x="9717" y="12950"/>
                  <a:pt x="9697" y="12644"/>
                </a:cubicBezTo>
                <a:cubicBezTo>
                  <a:pt x="10094" y="12507"/>
                  <a:pt x="10494" y="12364"/>
                  <a:pt x="10883" y="12217"/>
                </a:cubicBezTo>
                <a:close/>
                <a:moveTo>
                  <a:pt x="14780" y="13323"/>
                </a:moveTo>
                <a:lnTo>
                  <a:pt x="14780" y="13323"/>
                </a:lnTo>
                <a:cubicBezTo>
                  <a:pt x="14766" y="13381"/>
                  <a:pt x="14751" y="13443"/>
                  <a:pt x="14731" y="13503"/>
                </a:cubicBezTo>
                <a:cubicBezTo>
                  <a:pt x="14469" y="13589"/>
                  <a:pt x="14224" y="13629"/>
                  <a:pt x="13998" y="13629"/>
                </a:cubicBezTo>
                <a:cubicBezTo>
                  <a:pt x="13919" y="13629"/>
                  <a:pt x="13843" y="13624"/>
                  <a:pt x="13770" y="13615"/>
                </a:cubicBezTo>
                <a:cubicBezTo>
                  <a:pt x="14111" y="13532"/>
                  <a:pt x="14449" y="13437"/>
                  <a:pt x="14780" y="13323"/>
                </a:cubicBezTo>
                <a:close/>
                <a:moveTo>
                  <a:pt x="4874" y="13505"/>
                </a:moveTo>
                <a:lnTo>
                  <a:pt x="4874" y="13505"/>
                </a:lnTo>
                <a:cubicBezTo>
                  <a:pt x="4977" y="13555"/>
                  <a:pt x="5068" y="13557"/>
                  <a:pt x="5207" y="13582"/>
                </a:cubicBezTo>
                <a:cubicBezTo>
                  <a:pt x="5220" y="13584"/>
                  <a:pt x="5231" y="13585"/>
                  <a:pt x="5243" y="13585"/>
                </a:cubicBezTo>
                <a:cubicBezTo>
                  <a:pt x="5303" y="13585"/>
                  <a:pt x="5348" y="13558"/>
                  <a:pt x="5381" y="13522"/>
                </a:cubicBezTo>
                <a:lnTo>
                  <a:pt x="5483" y="13530"/>
                </a:lnTo>
                <a:cubicBezTo>
                  <a:pt x="5292" y="13588"/>
                  <a:pt x="5102" y="13650"/>
                  <a:pt x="4913" y="13710"/>
                </a:cubicBezTo>
                <a:cubicBezTo>
                  <a:pt x="4899" y="13640"/>
                  <a:pt x="4886" y="13574"/>
                  <a:pt x="4874" y="13505"/>
                </a:cubicBezTo>
                <a:close/>
                <a:moveTo>
                  <a:pt x="4327" y="12453"/>
                </a:moveTo>
                <a:cubicBezTo>
                  <a:pt x="4354" y="12905"/>
                  <a:pt x="4408" y="13356"/>
                  <a:pt x="4499" y="13801"/>
                </a:cubicBezTo>
                <a:cubicBezTo>
                  <a:pt x="4422" y="13613"/>
                  <a:pt x="4354" y="13418"/>
                  <a:pt x="4286" y="13224"/>
                </a:cubicBezTo>
                <a:cubicBezTo>
                  <a:pt x="4288" y="12967"/>
                  <a:pt x="4304" y="12708"/>
                  <a:pt x="4327" y="12453"/>
                </a:cubicBezTo>
                <a:close/>
                <a:moveTo>
                  <a:pt x="16257" y="12921"/>
                </a:moveTo>
                <a:lnTo>
                  <a:pt x="16257" y="12921"/>
                </a:lnTo>
                <a:cubicBezTo>
                  <a:pt x="16226" y="13182"/>
                  <a:pt x="16170" y="13439"/>
                  <a:pt x="16095" y="13687"/>
                </a:cubicBezTo>
                <a:cubicBezTo>
                  <a:pt x="15838" y="13768"/>
                  <a:pt x="15577" y="13834"/>
                  <a:pt x="15312" y="13886"/>
                </a:cubicBezTo>
                <a:lnTo>
                  <a:pt x="15049" y="13934"/>
                </a:lnTo>
                <a:cubicBezTo>
                  <a:pt x="15070" y="13892"/>
                  <a:pt x="15091" y="13853"/>
                  <a:pt x="15107" y="13812"/>
                </a:cubicBezTo>
                <a:cubicBezTo>
                  <a:pt x="15592" y="13607"/>
                  <a:pt x="15973" y="13298"/>
                  <a:pt x="16257" y="12921"/>
                </a:cubicBezTo>
                <a:close/>
                <a:moveTo>
                  <a:pt x="10982" y="13969"/>
                </a:moveTo>
                <a:cubicBezTo>
                  <a:pt x="11016" y="14006"/>
                  <a:pt x="11053" y="14039"/>
                  <a:pt x="11090" y="14073"/>
                </a:cubicBezTo>
                <a:cubicBezTo>
                  <a:pt x="10842" y="14050"/>
                  <a:pt x="10591" y="14019"/>
                  <a:pt x="10345" y="13979"/>
                </a:cubicBezTo>
                <a:cubicBezTo>
                  <a:pt x="10527" y="13979"/>
                  <a:pt x="10705" y="13979"/>
                  <a:pt x="10887" y="13975"/>
                </a:cubicBezTo>
                <a:cubicBezTo>
                  <a:pt x="10916" y="13971"/>
                  <a:pt x="10949" y="13971"/>
                  <a:pt x="10982" y="13969"/>
                </a:cubicBezTo>
                <a:close/>
                <a:moveTo>
                  <a:pt x="12941" y="13781"/>
                </a:moveTo>
                <a:cubicBezTo>
                  <a:pt x="13240" y="13952"/>
                  <a:pt x="13585" y="14048"/>
                  <a:pt x="13975" y="14048"/>
                </a:cubicBezTo>
                <a:cubicBezTo>
                  <a:pt x="14127" y="14048"/>
                  <a:pt x="14287" y="14033"/>
                  <a:pt x="14453" y="14002"/>
                </a:cubicBezTo>
                <a:lnTo>
                  <a:pt x="14453" y="14002"/>
                </a:lnTo>
                <a:cubicBezTo>
                  <a:pt x="14449" y="14008"/>
                  <a:pt x="14443" y="14017"/>
                  <a:pt x="14441" y="14021"/>
                </a:cubicBezTo>
                <a:cubicBezTo>
                  <a:pt x="13834" y="14101"/>
                  <a:pt x="13194" y="14142"/>
                  <a:pt x="12541" y="14142"/>
                </a:cubicBezTo>
                <a:cubicBezTo>
                  <a:pt x="12296" y="14142"/>
                  <a:pt x="12049" y="14136"/>
                  <a:pt x="11800" y="14124"/>
                </a:cubicBezTo>
                <a:cubicBezTo>
                  <a:pt x="11707" y="14071"/>
                  <a:pt x="11618" y="14010"/>
                  <a:pt x="11533" y="13944"/>
                </a:cubicBezTo>
                <a:cubicBezTo>
                  <a:pt x="12003" y="13913"/>
                  <a:pt x="12475" y="13857"/>
                  <a:pt x="12941" y="13781"/>
                </a:cubicBezTo>
                <a:close/>
                <a:moveTo>
                  <a:pt x="19408" y="12252"/>
                </a:moveTo>
                <a:cubicBezTo>
                  <a:pt x="19280" y="12613"/>
                  <a:pt x="19118" y="12961"/>
                  <a:pt x="18905" y="13296"/>
                </a:cubicBezTo>
                <a:cubicBezTo>
                  <a:pt x="18708" y="13609"/>
                  <a:pt x="18483" y="13897"/>
                  <a:pt x="18238" y="14162"/>
                </a:cubicBezTo>
                <a:cubicBezTo>
                  <a:pt x="18290" y="13979"/>
                  <a:pt x="18334" y="13795"/>
                  <a:pt x="18363" y="13613"/>
                </a:cubicBezTo>
                <a:cubicBezTo>
                  <a:pt x="18510" y="13358"/>
                  <a:pt x="18638" y="13089"/>
                  <a:pt x="18750" y="12805"/>
                </a:cubicBezTo>
                <a:cubicBezTo>
                  <a:pt x="18978" y="12631"/>
                  <a:pt x="19197" y="12447"/>
                  <a:pt x="19408" y="12252"/>
                </a:cubicBezTo>
                <a:close/>
                <a:moveTo>
                  <a:pt x="17971" y="13333"/>
                </a:moveTo>
                <a:cubicBezTo>
                  <a:pt x="17965" y="13377"/>
                  <a:pt x="17959" y="13420"/>
                  <a:pt x="17953" y="13464"/>
                </a:cubicBezTo>
                <a:cubicBezTo>
                  <a:pt x="17611" y="14033"/>
                  <a:pt x="17174" y="14524"/>
                  <a:pt x="16667" y="14949"/>
                </a:cubicBezTo>
                <a:cubicBezTo>
                  <a:pt x="16731" y="14812"/>
                  <a:pt x="16795" y="14679"/>
                  <a:pt x="16853" y="14547"/>
                </a:cubicBezTo>
                <a:cubicBezTo>
                  <a:pt x="16863" y="14520"/>
                  <a:pt x="16865" y="14497"/>
                  <a:pt x="16868" y="14476"/>
                </a:cubicBezTo>
                <a:cubicBezTo>
                  <a:pt x="17006" y="14234"/>
                  <a:pt x="17131" y="13982"/>
                  <a:pt x="17238" y="13721"/>
                </a:cubicBezTo>
                <a:cubicBezTo>
                  <a:pt x="17489" y="13605"/>
                  <a:pt x="17733" y="13474"/>
                  <a:pt x="17971" y="13333"/>
                </a:cubicBezTo>
                <a:close/>
                <a:moveTo>
                  <a:pt x="17632" y="14605"/>
                </a:moveTo>
                <a:lnTo>
                  <a:pt x="17632" y="14605"/>
                </a:lnTo>
                <a:cubicBezTo>
                  <a:pt x="17598" y="14673"/>
                  <a:pt x="17570" y="14744"/>
                  <a:pt x="17536" y="14814"/>
                </a:cubicBezTo>
                <a:cubicBezTo>
                  <a:pt x="17391" y="14930"/>
                  <a:pt x="17242" y="15042"/>
                  <a:pt x="17091" y="15147"/>
                </a:cubicBezTo>
                <a:lnTo>
                  <a:pt x="17085" y="15141"/>
                </a:lnTo>
                <a:cubicBezTo>
                  <a:pt x="17278" y="14973"/>
                  <a:pt x="17462" y="14795"/>
                  <a:pt x="17632" y="14605"/>
                </a:cubicBezTo>
                <a:close/>
                <a:moveTo>
                  <a:pt x="7156" y="13741"/>
                </a:moveTo>
                <a:cubicBezTo>
                  <a:pt x="7243" y="13754"/>
                  <a:pt x="7330" y="13770"/>
                  <a:pt x="7419" y="13783"/>
                </a:cubicBezTo>
                <a:cubicBezTo>
                  <a:pt x="7715" y="14423"/>
                  <a:pt x="8025" y="15065"/>
                  <a:pt x="8466" y="15593"/>
                </a:cubicBezTo>
                <a:cubicBezTo>
                  <a:pt x="7754" y="15379"/>
                  <a:pt x="7367" y="14611"/>
                  <a:pt x="7156" y="13741"/>
                </a:cubicBezTo>
                <a:close/>
                <a:moveTo>
                  <a:pt x="7916" y="13853"/>
                </a:moveTo>
                <a:lnTo>
                  <a:pt x="7916" y="13853"/>
                </a:lnTo>
                <a:cubicBezTo>
                  <a:pt x="7974" y="13861"/>
                  <a:pt x="8032" y="13866"/>
                  <a:pt x="8092" y="13872"/>
                </a:cubicBezTo>
                <a:cubicBezTo>
                  <a:pt x="8427" y="13988"/>
                  <a:pt x="8769" y="14091"/>
                  <a:pt x="9121" y="14178"/>
                </a:cubicBezTo>
                <a:cubicBezTo>
                  <a:pt x="8930" y="14663"/>
                  <a:pt x="9028" y="15232"/>
                  <a:pt x="9264" y="15781"/>
                </a:cubicBezTo>
                <a:cubicBezTo>
                  <a:pt x="8647" y="15292"/>
                  <a:pt x="8261" y="14580"/>
                  <a:pt x="7916" y="13853"/>
                </a:cubicBezTo>
                <a:close/>
                <a:moveTo>
                  <a:pt x="16671" y="13955"/>
                </a:moveTo>
                <a:cubicBezTo>
                  <a:pt x="16298" y="14700"/>
                  <a:pt x="15791" y="15363"/>
                  <a:pt x="15180" y="15914"/>
                </a:cubicBezTo>
                <a:cubicBezTo>
                  <a:pt x="15074" y="15967"/>
                  <a:pt x="14967" y="16019"/>
                  <a:pt x="14857" y="16069"/>
                </a:cubicBezTo>
                <a:cubicBezTo>
                  <a:pt x="15559" y="15559"/>
                  <a:pt x="16079" y="14851"/>
                  <a:pt x="16389" y="14050"/>
                </a:cubicBezTo>
                <a:cubicBezTo>
                  <a:pt x="16484" y="14019"/>
                  <a:pt x="16578" y="13988"/>
                  <a:pt x="16671" y="13955"/>
                </a:cubicBezTo>
                <a:close/>
                <a:moveTo>
                  <a:pt x="9494" y="14354"/>
                </a:moveTo>
                <a:cubicBezTo>
                  <a:pt x="9641" y="15023"/>
                  <a:pt x="9846" y="15636"/>
                  <a:pt x="10080" y="16139"/>
                </a:cubicBezTo>
                <a:cubicBezTo>
                  <a:pt x="10096" y="16177"/>
                  <a:pt x="10117" y="16210"/>
                  <a:pt x="10136" y="16249"/>
                </a:cubicBezTo>
                <a:cubicBezTo>
                  <a:pt x="10080" y="16228"/>
                  <a:pt x="10022" y="16210"/>
                  <a:pt x="9966" y="16187"/>
                </a:cubicBezTo>
                <a:cubicBezTo>
                  <a:pt x="9949" y="16183"/>
                  <a:pt x="9937" y="16174"/>
                  <a:pt x="9920" y="16168"/>
                </a:cubicBezTo>
                <a:cubicBezTo>
                  <a:pt x="9541" y="15553"/>
                  <a:pt x="9299" y="14872"/>
                  <a:pt x="9494" y="14354"/>
                </a:cubicBezTo>
                <a:close/>
                <a:moveTo>
                  <a:pt x="16957" y="15744"/>
                </a:moveTo>
                <a:lnTo>
                  <a:pt x="16957" y="15744"/>
                </a:lnTo>
                <a:cubicBezTo>
                  <a:pt x="16770" y="15984"/>
                  <a:pt x="16565" y="16212"/>
                  <a:pt x="16344" y="16423"/>
                </a:cubicBezTo>
                <a:cubicBezTo>
                  <a:pt x="16553" y="16218"/>
                  <a:pt x="16743" y="16000"/>
                  <a:pt x="16913" y="15771"/>
                </a:cubicBezTo>
                <a:cubicBezTo>
                  <a:pt x="16928" y="15760"/>
                  <a:pt x="16940" y="15752"/>
                  <a:pt x="16957" y="15744"/>
                </a:cubicBezTo>
                <a:close/>
                <a:moveTo>
                  <a:pt x="5698" y="13903"/>
                </a:moveTo>
                <a:cubicBezTo>
                  <a:pt x="5779" y="14075"/>
                  <a:pt x="5870" y="14240"/>
                  <a:pt x="5973" y="14402"/>
                </a:cubicBezTo>
                <a:cubicBezTo>
                  <a:pt x="6002" y="14447"/>
                  <a:pt x="6040" y="14468"/>
                  <a:pt x="6081" y="14483"/>
                </a:cubicBezTo>
                <a:cubicBezTo>
                  <a:pt x="6193" y="15166"/>
                  <a:pt x="6371" y="15831"/>
                  <a:pt x="6603" y="16460"/>
                </a:cubicBezTo>
                <a:cubicBezTo>
                  <a:pt x="6174" y="16158"/>
                  <a:pt x="5779" y="15810"/>
                  <a:pt x="5425" y="15421"/>
                </a:cubicBezTo>
                <a:cubicBezTo>
                  <a:pt x="5435" y="15381"/>
                  <a:pt x="5435" y="15338"/>
                  <a:pt x="5414" y="15292"/>
                </a:cubicBezTo>
                <a:cubicBezTo>
                  <a:pt x="5246" y="14909"/>
                  <a:pt x="5114" y="14520"/>
                  <a:pt x="5008" y="14122"/>
                </a:cubicBezTo>
                <a:cubicBezTo>
                  <a:pt x="5238" y="14048"/>
                  <a:pt x="5468" y="13975"/>
                  <a:pt x="5698" y="13903"/>
                </a:cubicBezTo>
                <a:close/>
                <a:moveTo>
                  <a:pt x="21434" y="9442"/>
                </a:moveTo>
                <a:cubicBezTo>
                  <a:pt x="21320" y="11445"/>
                  <a:pt x="20477" y="13596"/>
                  <a:pt x="19497" y="14661"/>
                </a:cubicBezTo>
                <a:cubicBezTo>
                  <a:pt x="18766" y="15460"/>
                  <a:pt x="17837" y="16027"/>
                  <a:pt x="16865" y="16495"/>
                </a:cubicBezTo>
                <a:cubicBezTo>
                  <a:pt x="17269" y="16069"/>
                  <a:pt x="17617" y="15593"/>
                  <a:pt x="17878" y="15075"/>
                </a:cubicBezTo>
                <a:cubicBezTo>
                  <a:pt x="18470" y="14582"/>
                  <a:pt x="18988" y="14008"/>
                  <a:pt x="19379" y="13327"/>
                </a:cubicBezTo>
                <a:cubicBezTo>
                  <a:pt x="19690" y="12785"/>
                  <a:pt x="19899" y="12209"/>
                  <a:pt x="20021" y="11621"/>
                </a:cubicBezTo>
                <a:cubicBezTo>
                  <a:pt x="20599" y="10969"/>
                  <a:pt x="21079" y="10231"/>
                  <a:pt x="21434" y="9442"/>
                </a:cubicBezTo>
                <a:close/>
                <a:moveTo>
                  <a:pt x="15903" y="14191"/>
                </a:moveTo>
                <a:cubicBezTo>
                  <a:pt x="15619" y="14814"/>
                  <a:pt x="15167" y="15367"/>
                  <a:pt x="14544" y="15791"/>
                </a:cubicBezTo>
                <a:cubicBezTo>
                  <a:pt x="14502" y="15755"/>
                  <a:pt x="14445" y="15735"/>
                  <a:pt x="14389" y="15735"/>
                </a:cubicBezTo>
                <a:cubicBezTo>
                  <a:pt x="14312" y="15735"/>
                  <a:pt x="14235" y="15773"/>
                  <a:pt x="14194" y="15864"/>
                </a:cubicBezTo>
                <a:cubicBezTo>
                  <a:pt x="14169" y="15926"/>
                  <a:pt x="14138" y="15986"/>
                  <a:pt x="14107" y="16046"/>
                </a:cubicBezTo>
                <a:cubicBezTo>
                  <a:pt x="13441" y="16378"/>
                  <a:pt x="12659" y="16537"/>
                  <a:pt x="11884" y="16537"/>
                </a:cubicBezTo>
                <a:cubicBezTo>
                  <a:pt x="11499" y="16537"/>
                  <a:pt x="11116" y="16498"/>
                  <a:pt x="10748" y="16421"/>
                </a:cubicBezTo>
                <a:cubicBezTo>
                  <a:pt x="10581" y="16187"/>
                  <a:pt x="10436" y="15916"/>
                  <a:pt x="10314" y="15597"/>
                </a:cubicBezTo>
                <a:cubicBezTo>
                  <a:pt x="10177" y="15234"/>
                  <a:pt x="10051" y="14814"/>
                  <a:pt x="9947" y="14352"/>
                </a:cubicBezTo>
                <a:lnTo>
                  <a:pt x="9947" y="14352"/>
                </a:lnTo>
                <a:cubicBezTo>
                  <a:pt x="10572" y="14464"/>
                  <a:pt x="11214" y="14534"/>
                  <a:pt x="11850" y="14561"/>
                </a:cubicBezTo>
                <a:cubicBezTo>
                  <a:pt x="12304" y="14775"/>
                  <a:pt x="12800" y="14891"/>
                  <a:pt x="13270" y="14891"/>
                </a:cubicBezTo>
                <a:cubicBezTo>
                  <a:pt x="13798" y="14891"/>
                  <a:pt x="14293" y="14744"/>
                  <a:pt x="14660" y="14427"/>
                </a:cubicBezTo>
                <a:cubicBezTo>
                  <a:pt x="15085" y="14365"/>
                  <a:pt x="15499" y="14288"/>
                  <a:pt x="15892" y="14195"/>
                </a:cubicBezTo>
                <a:cubicBezTo>
                  <a:pt x="15894" y="14191"/>
                  <a:pt x="15900" y="14191"/>
                  <a:pt x="15903" y="14191"/>
                </a:cubicBezTo>
                <a:close/>
                <a:moveTo>
                  <a:pt x="11212" y="16922"/>
                </a:moveTo>
                <a:cubicBezTo>
                  <a:pt x="11415" y="16944"/>
                  <a:pt x="11621" y="16954"/>
                  <a:pt x="11825" y="16954"/>
                </a:cubicBezTo>
                <a:cubicBezTo>
                  <a:pt x="11971" y="16954"/>
                  <a:pt x="12116" y="16949"/>
                  <a:pt x="12260" y="16939"/>
                </a:cubicBezTo>
                <a:lnTo>
                  <a:pt x="12260" y="16939"/>
                </a:lnTo>
                <a:cubicBezTo>
                  <a:pt x="12032" y="16992"/>
                  <a:pt x="11800" y="17042"/>
                  <a:pt x="11571" y="17086"/>
                </a:cubicBezTo>
                <a:cubicBezTo>
                  <a:pt x="11533" y="17094"/>
                  <a:pt x="11498" y="17098"/>
                  <a:pt x="11461" y="17106"/>
                </a:cubicBezTo>
                <a:cubicBezTo>
                  <a:pt x="11376" y="17052"/>
                  <a:pt x="11293" y="16990"/>
                  <a:pt x="11212" y="16922"/>
                </a:cubicBezTo>
                <a:close/>
                <a:moveTo>
                  <a:pt x="15843" y="16854"/>
                </a:moveTo>
                <a:cubicBezTo>
                  <a:pt x="15739" y="16936"/>
                  <a:pt x="15633" y="17015"/>
                  <a:pt x="15522" y="17094"/>
                </a:cubicBezTo>
                <a:cubicBezTo>
                  <a:pt x="15507" y="17102"/>
                  <a:pt x="15490" y="17106"/>
                  <a:pt x="15474" y="17115"/>
                </a:cubicBezTo>
                <a:cubicBezTo>
                  <a:pt x="15600" y="17032"/>
                  <a:pt x="15724" y="16947"/>
                  <a:pt x="15843" y="16854"/>
                </a:cubicBezTo>
                <a:close/>
                <a:moveTo>
                  <a:pt x="10345" y="16763"/>
                </a:moveTo>
                <a:lnTo>
                  <a:pt x="10345" y="16763"/>
                </a:lnTo>
                <a:cubicBezTo>
                  <a:pt x="10390" y="16775"/>
                  <a:pt x="10434" y="16787"/>
                  <a:pt x="10475" y="16796"/>
                </a:cubicBezTo>
                <a:cubicBezTo>
                  <a:pt x="10591" y="16951"/>
                  <a:pt x="10717" y="17088"/>
                  <a:pt x="10850" y="17210"/>
                </a:cubicBezTo>
                <a:cubicBezTo>
                  <a:pt x="10821" y="17216"/>
                  <a:pt x="10790" y="17218"/>
                  <a:pt x="10759" y="17222"/>
                </a:cubicBezTo>
                <a:cubicBezTo>
                  <a:pt x="10622" y="17086"/>
                  <a:pt x="10483" y="16930"/>
                  <a:pt x="10345" y="16763"/>
                </a:cubicBezTo>
                <a:close/>
                <a:moveTo>
                  <a:pt x="7361" y="15265"/>
                </a:moveTo>
                <a:cubicBezTo>
                  <a:pt x="7697" y="15750"/>
                  <a:pt x="8166" y="16073"/>
                  <a:pt x="8821" y="16073"/>
                </a:cubicBezTo>
                <a:cubicBezTo>
                  <a:pt x="8835" y="16073"/>
                  <a:pt x="8850" y="16073"/>
                  <a:pt x="8864" y="16073"/>
                </a:cubicBezTo>
                <a:cubicBezTo>
                  <a:pt x="8887" y="16073"/>
                  <a:pt x="8912" y="16069"/>
                  <a:pt x="8932" y="16061"/>
                </a:cubicBezTo>
                <a:cubicBezTo>
                  <a:pt x="9121" y="16218"/>
                  <a:pt x="9328" y="16359"/>
                  <a:pt x="9564" y="16473"/>
                </a:cubicBezTo>
                <a:cubicBezTo>
                  <a:pt x="9595" y="16487"/>
                  <a:pt x="9630" y="16504"/>
                  <a:pt x="9668" y="16518"/>
                </a:cubicBezTo>
                <a:cubicBezTo>
                  <a:pt x="9852" y="16802"/>
                  <a:pt x="10055" y="17063"/>
                  <a:pt x="10254" y="17288"/>
                </a:cubicBezTo>
                <a:cubicBezTo>
                  <a:pt x="10061" y="17305"/>
                  <a:pt x="9866" y="17322"/>
                  <a:pt x="9672" y="17330"/>
                </a:cubicBezTo>
                <a:cubicBezTo>
                  <a:pt x="9038" y="17243"/>
                  <a:pt x="8435" y="17046"/>
                  <a:pt x="7901" y="16702"/>
                </a:cubicBezTo>
                <a:cubicBezTo>
                  <a:pt x="7696" y="16257"/>
                  <a:pt x="7510" y="15771"/>
                  <a:pt x="7361" y="15265"/>
                </a:cubicBezTo>
                <a:close/>
                <a:moveTo>
                  <a:pt x="14316" y="17071"/>
                </a:moveTo>
                <a:lnTo>
                  <a:pt x="14316" y="17071"/>
                </a:lnTo>
                <a:cubicBezTo>
                  <a:pt x="14211" y="17170"/>
                  <a:pt x="14097" y="17268"/>
                  <a:pt x="13979" y="17361"/>
                </a:cubicBezTo>
                <a:cubicBezTo>
                  <a:pt x="13840" y="17402"/>
                  <a:pt x="13699" y="17433"/>
                  <a:pt x="13561" y="17458"/>
                </a:cubicBezTo>
                <a:cubicBezTo>
                  <a:pt x="13821" y="17344"/>
                  <a:pt x="14072" y="17212"/>
                  <a:pt x="14316" y="17071"/>
                </a:cubicBezTo>
                <a:close/>
                <a:moveTo>
                  <a:pt x="9067" y="17955"/>
                </a:moveTo>
                <a:lnTo>
                  <a:pt x="9067" y="17955"/>
                </a:lnTo>
                <a:cubicBezTo>
                  <a:pt x="9533" y="18049"/>
                  <a:pt x="10018" y="18096"/>
                  <a:pt x="10518" y="18096"/>
                </a:cubicBezTo>
                <a:cubicBezTo>
                  <a:pt x="10528" y="18096"/>
                  <a:pt x="10539" y="18096"/>
                  <a:pt x="10550" y="18096"/>
                </a:cubicBezTo>
                <a:cubicBezTo>
                  <a:pt x="10755" y="18092"/>
                  <a:pt x="10953" y="18082"/>
                  <a:pt x="11150" y="18067"/>
                </a:cubicBezTo>
                <a:cubicBezTo>
                  <a:pt x="11239" y="18119"/>
                  <a:pt x="11328" y="18164"/>
                  <a:pt x="11419" y="18206"/>
                </a:cubicBezTo>
                <a:cubicBezTo>
                  <a:pt x="11127" y="18280"/>
                  <a:pt x="10830" y="18320"/>
                  <a:pt x="10534" y="18320"/>
                </a:cubicBezTo>
                <a:cubicBezTo>
                  <a:pt x="10027" y="18320"/>
                  <a:pt x="9525" y="18204"/>
                  <a:pt x="9067" y="17955"/>
                </a:cubicBezTo>
                <a:close/>
                <a:moveTo>
                  <a:pt x="13643" y="18396"/>
                </a:moveTo>
                <a:lnTo>
                  <a:pt x="13643" y="18396"/>
                </a:lnTo>
                <a:cubicBezTo>
                  <a:pt x="13155" y="18825"/>
                  <a:pt x="12620" y="19183"/>
                  <a:pt x="12043" y="19442"/>
                </a:cubicBezTo>
                <a:cubicBezTo>
                  <a:pt x="11270" y="19390"/>
                  <a:pt x="10562" y="19216"/>
                  <a:pt x="9941" y="18906"/>
                </a:cubicBezTo>
                <a:lnTo>
                  <a:pt x="9941" y="18906"/>
                </a:lnTo>
                <a:cubicBezTo>
                  <a:pt x="10187" y="18947"/>
                  <a:pt x="10437" y="18967"/>
                  <a:pt x="10690" y="18967"/>
                </a:cubicBezTo>
                <a:cubicBezTo>
                  <a:pt x="11434" y="18967"/>
                  <a:pt x="12196" y="18795"/>
                  <a:pt x="12902" y="18492"/>
                </a:cubicBezTo>
                <a:cubicBezTo>
                  <a:pt x="13148" y="18481"/>
                  <a:pt x="13397" y="18450"/>
                  <a:pt x="13643" y="18396"/>
                </a:cubicBezTo>
                <a:close/>
                <a:moveTo>
                  <a:pt x="19673" y="15087"/>
                </a:moveTo>
                <a:cubicBezTo>
                  <a:pt x="19232" y="17481"/>
                  <a:pt x="16540" y="18883"/>
                  <a:pt x="14103" y="19314"/>
                </a:cubicBezTo>
                <a:lnTo>
                  <a:pt x="14103" y="19314"/>
                </a:lnTo>
                <a:cubicBezTo>
                  <a:pt x="14246" y="19218"/>
                  <a:pt x="14387" y="19121"/>
                  <a:pt x="14521" y="19011"/>
                </a:cubicBezTo>
                <a:cubicBezTo>
                  <a:pt x="14693" y="18875"/>
                  <a:pt x="14552" y="18636"/>
                  <a:pt x="14380" y="18636"/>
                </a:cubicBezTo>
                <a:cubicBezTo>
                  <a:pt x="14339" y="18636"/>
                  <a:pt x="14295" y="18650"/>
                  <a:pt x="14254" y="18682"/>
                </a:cubicBezTo>
                <a:cubicBezTo>
                  <a:pt x="13873" y="18987"/>
                  <a:pt x="13457" y="19237"/>
                  <a:pt x="13020" y="19444"/>
                </a:cubicBezTo>
                <a:cubicBezTo>
                  <a:pt x="12995" y="19446"/>
                  <a:pt x="12972" y="19446"/>
                  <a:pt x="12950" y="19448"/>
                </a:cubicBezTo>
                <a:cubicBezTo>
                  <a:pt x="13532" y="19084"/>
                  <a:pt x="14068" y="18628"/>
                  <a:pt x="14548" y="18111"/>
                </a:cubicBezTo>
                <a:cubicBezTo>
                  <a:pt x="14931" y="17951"/>
                  <a:pt x="15302" y="17754"/>
                  <a:pt x="15640" y="17529"/>
                </a:cubicBezTo>
                <a:cubicBezTo>
                  <a:pt x="15664" y="17510"/>
                  <a:pt x="15691" y="17491"/>
                  <a:pt x="15714" y="17475"/>
                </a:cubicBezTo>
                <a:cubicBezTo>
                  <a:pt x="15869" y="17407"/>
                  <a:pt x="16019" y="17340"/>
                  <a:pt x="16161" y="17280"/>
                </a:cubicBezTo>
                <a:cubicBezTo>
                  <a:pt x="17443" y="16723"/>
                  <a:pt x="18698" y="16069"/>
                  <a:pt x="19673" y="15087"/>
                </a:cubicBezTo>
                <a:close/>
                <a:moveTo>
                  <a:pt x="3820" y="13785"/>
                </a:moveTo>
                <a:lnTo>
                  <a:pt x="3820" y="13785"/>
                </a:lnTo>
                <a:cubicBezTo>
                  <a:pt x="3840" y="13830"/>
                  <a:pt x="3863" y="13876"/>
                  <a:pt x="3884" y="13919"/>
                </a:cubicBezTo>
                <a:cubicBezTo>
                  <a:pt x="3903" y="14215"/>
                  <a:pt x="3929" y="14510"/>
                  <a:pt x="3973" y="14797"/>
                </a:cubicBezTo>
                <a:cubicBezTo>
                  <a:pt x="3991" y="14916"/>
                  <a:pt x="4081" y="14970"/>
                  <a:pt x="4173" y="14970"/>
                </a:cubicBezTo>
                <a:cubicBezTo>
                  <a:pt x="4279" y="14970"/>
                  <a:pt x="4387" y="14898"/>
                  <a:pt x="4389" y="14773"/>
                </a:cubicBezTo>
                <a:cubicBezTo>
                  <a:pt x="4503" y="14942"/>
                  <a:pt x="4627" y="15108"/>
                  <a:pt x="4754" y="15270"/>
                </a:cubicBezTo>
                <a:cubicBezTo>
                  <a:pt x="5141" y="15911"/>
                  <a:pt x="5630" y="16481"/>
                  <a:pt x="6274" y="16920"/>
                </a:cubicBezTo>
                <a:cubicBezTo>
                  <a:pt x="6462" y="17050"/>
                  <a:pt x="6659" y="17160"/>
                  <a:pt x="6864" y="17257"/>
                </a:cubicBezTo>
                <a:cubicBezTo>
                  <a:pt x="6876" y="17291"/>
                  <a:pt x="6886" y="17324"/>
                  <a:pt x="6897" y="17357"/>
                </a:cubicBezTo>
                <a:cubicBezTo>
                  <a:pt x="7205" y="18216"/>
                  <a:pt x="7682" y="19071"/>
                  <a:pt x="8367" y="19678"/>
                </a:cubicBezTo>
                <a:cubicBezTo>
                  <a:pt x="7048" y="19332"/>
                  <a:pt x="5826" y="18599"/>
                  <a:pt x="4801" y="17678"/>
                </a:cubicBezTo>
                <a:cubicBezTo>
                  <a:pt x="4431" y="17158"/>
                  <a:pt x="4143" y="16558"/>
                  <a:pt x="3967" y="15872"/>
                </a:cubicBezTo>
                <a:cubicBezTo>
                  <a:pt x="3791" y="15187"/>
                  <a:pt x="3758" y="14485"/>
                  <a:pt x="3820" y="13785"/>
                </a:cubicBezTo>
                <a:close/>
                <a:moveTo>
                  <a:pt x="7526" y="17510"/>
                </a:moveTo>
                <a:lnTo>
                  <a:pt x="7526" y="17510"/>
                </a:lnTo>
                <a:cubicBezTo>
                  <a:pt x="7549" y="17518"/>
                  <a:pt x="7574" y="17522"/>
                  <a:pt x="7597" y="17531"/>
                </a:cubicBezTo>
                <a:cubicBezTo>
                  <a:pt x="7854" y="17860"/>
                  <a:pt x="8143" y="18127"/>
                  <a:pt x="8464" y="18336"/>
                </a:cubicBezTo>
                <a:cubicBezTo>
                  <a:pt x="9166" y="19086"/>
                  <a:pt x="10080" y="19550"/>
                  <a:pt x="11134" y="19757"/>
                </a:cubicBezTo>
                <a:cubicBezTo>
                  <a:pt x="10755" y="19851"/>
                  <a:pt x="10359" y="19903"/>
                  <a:pt x="9949" y="19903"/>
                </a:cubicBezTo>
                <a:cubicBezTo>
                  <a:pt x="9830" y="19903"/>
                  <a:pt x="9709" y="19898"/>
                  <a:pt x="9587" y="19889"/>
                </a:cubicBezTo>
                <a:cubicBezTo>
                  <a:pt x="9533" y="19883"/>
                  <a:pt x="9473" y="19877"/>
                  <a:pt x="9413" y="19869"/>
                </a:cubicBezTo>
                <a:cubicBezTo>
                  <a:pt x="8736" y="19568"/>
                  <a:pt x="8232" y="19030"/>
                  <a:pt x="7854" y="18403"/>
                </a:cubicBezTo>
                <a:cubicBezTo>
                  <a:pt x="7926" y="18334"/>
                  <a:pt x="7961" y="18220"/>
                  <a:pt x="7891" y="18113"/>
                </a:cubicBezTo>
                <a:cubicBezTo>
                  <a:pt x="7762" y="17922"/>
                  <a:pt x="7642" y="17717"/>
                  <a:pt x="7526" y="17510"/>
                </a:cubicBezTo>
                <a:close/>
                <a:moveTo>
                  <a:pt x="18628" y="17692"/>
                </a:moveTo>
                <a:lnTo>
                  <a:pt x="18628" y="17692"/>
                </a:lnTo>
                <a:cubicBezTo>
                  <a:pt x="16785" y="19649"/>
                  <a:pt x="14335" y="20988"/>
                  <a:pt x="11605" y="20988"/>
                </a:cubicBezTo>
                <a:cubicBezTo>
                  <a:pt x="11457" y="20988"/>
                  <a:pt x="11308" y="20984"/>
                  <a:pt x="11158" y="20977"/>
                </a:cubicBezTo>
                <a:cubicBezTo>
                  <a:pt x="10086" y="20919"/>
                  <a:pt x="9046" y="20685"/>
                  <a:pt x="8054" y="20306"/>
                </a:cubicBezTo>
                <a:lnTo>
                  <a:pt x="8054" y="20306"/>
                </a:lnTo>
                <a:cubicBezTo>
                  <a:pt x="8670" y="20465"/>
                  <a:pt x="9310" y="20545"/>
                  <a:pt x="9951" y="20545"/>
                </a:cubicBezTo>
                <a:cubicBezTo>
                  <a:pt x="10082" y="20545"/>
                  <a:pt x="10214" y="20542"/>
                  <a:pt x="10345" y="20535"/>
                </a:cubicBezTo>
                <a:cubicBezTo>
                  <a:pt x="10452" y="20545"/>
                  <a:pt x="10559" y="20549"/>
                  <a:pt x="10666" y="20549"/>
                </a:cubicBezTo>
                <a:cubicBezTo>
                  <a:pt x="11613" y="20549"/>
                  <a:pt x="12563" y="20212"/>
                  <a:pt x="13424" y="19829"/>
                </a:cubicBezTo>
                <a:cubicBezTo>
                  <a:pt x="15242" y="19645"/>
                  <a:pt x="17275" y="18935"/>
                  <a:pt x="18628" y="17692"/>
                </a:cubicBezTo>
                <a:close/>
                <a:moveTo>
                  <a:pt x="11643" y="0"/>
                </a:moveTo>
                <a:cubicBezTo>
                  <a:pt x="10195" y="0"/>
                  <a:pt x="8767" y="358"/>
                  <a:pt x="7566" y="1118"/>
                </a:cubicBezTo>
                <a:cubicBezTo>
                  <a:pt x="6365" y="1878"/>
                  <a:pt x="5406" y="2934"/>
                  <a:pt x="4623" y="4118"/>
                </a:cubicBezTo>
                <a:cubicBezTo>
                  <a:pt x="2689" y="6390"/>
                  <a:pt x="1594" y="9268"/>
                  <a:pt x="1604" y="12221"/>
                </a:cubicBezTo>
                <a:cubicBezTo>
                  <a:pt x="1590" y="12602"/>
                  <a:pt x="1606" y="12977"/>
                  <a:pt x="1662" y="13348"/>
                </a:cubicBezTo>
                <a:cubicBezTo>
                  <a:pt x="1716" y="13895"/>
                  <a:pt x="1809" y="14443"/>
                  <a:pt x="1944" y="14986"/>
                </a:cubicBezTo>
                <a:cubicBezTo>
                  <a:pt x="1972" y="15103"/>
                  <a:pt x="2070" y="15156"/>
                  <a:pt x="2164" y="15156"/>
                </a:cubicBezTo>
                <a:cubicBezTo>
                  <a:pt x="2284" y="15156"/>
                  <a:pt x="2399" y="15071"/>
                  <a:pt x="2362" y="14922"/>
                </a:cubicBezTo>
                <a:cubicBezTo>
                  <a:pt x="2248" y="14454"/>
                  <a:pt x="2165" y="13982"/>
                  <a:pt x="2111" y="13511"/>
                </a:cubicBezTo>
                <a:cubicBezTo>
                  <a:pt x="2109" y="13503"/>
                  <a:pt x="2113" y="13499"/>
                  <a:pt x="2111" y="13493"/>
                </a:cubicBezTo>
                <a:cubicBezTo>
                  <a:pt x="2101" y="13443"/>
                  <a:pt x="2097" y="13395"/>
                  <a:pt x="2091" y="13346"/>
                </a:cubicBezTo>
                <a:cubicBezTo>
                  <a:pt x="2047" y="12930"/>
                  <a:pt x="2035" y="12515"/>
                  <a:pt x="2037" y="12101"/>
                </a:cubicBezTo>
                <a:cubicBezTo>
                  <a:pt x="2128" y="10552"/>
                  <a:pt x="2741" y="8966"/>
                  <a:pt x="3304" y="7593"/>
                </a:cubicBezTo>
                <a:cubicBezTo>
                  <a:pt x="3747" y="6516"/>
                  <a:pt x="4271" y="5431"/>
                  <a:pt x="4915" y="4437"/>
                </a:cubicBezTo>
                <a:cubicBezTo>
                  <a:pt x="5174" y="4131"/>
                  <a:pt x="5445" y="3827"/>
                  <a:pt x="5737" y="3541"/>
                </a:cubicBezTo>
                <a:cubicBezTo>
                  <a:pt x="6944" y="2354"/>
                  <a:pt x="8478" y="1407"/>
                  <a:pt x="10206" y="1407"/>
                </a:cubicBezTo>
                <a:cubicBezTo>
                  <a:pt x="10281" y="1407"/>
                  <a:pt x="10356" y="1408"/>
                  <a:pt x="10432" y="1412"/>
                </a:cubicBezTo>
                <a:cubicBezTo>
                  <a:pt x="11666" y="1472"/>
                  <a:pt x="12788" y="1971"/>
                  <a:pt x="13809" y="2640"/>
                </a:cubicBezTo>
                <a:cubicBezTo>
                  <a:pt x="13274" y="2472"/>
                  <a:pt x="12717" y="2383"/>
                  <a:pt x="12150" y="2383"/>
                </a:cubicBezTo>
                <a:cubicBezTo>
                  <a:pt x="11244" y="2383"/>
                  <a:pt x="10312" y="2611"/>
                  <a:pt x="9402" y="3116"/>
                </a:cubicBezTo>
                <a:cubicBezTo>
                  <a:pt x="9168" y="3232"/>
                  <a:pt x="8945" y="3375"/>
                  <a:pt x="8734" y="3532"/>
                </a:cubicBezTo>
                <a:cubicBezTo>
                  <a:pt x="6986" y="4736"/>
                  <a:pt x="5648" y="6556"/>
                  <a:pt x="4923" y="8585"/>
                </a:cubicBezTo>
                <a:cubicBezTo>
                  <a:pt x="4691" y="9080"/>
                  <a:pt x="4495" y="9598"/>
                  <a:pt x="4337" y="10126"/>
                </a:cubicBezTo>
                <a:cubicBezTo>
                  <a:pt x="4292" y="10254"/>
                  <a:pt x="4244" y="10378"/>
                  <a:pt x="4201" y="10496"/>
                </a:cubicBezTo>
                <a:cubicBezTo>
                  <a:pt x="4060" y="10871"/>
                  <a:pt x="3932" y="11254"/>
                  <a:pt x="3816" y="11646"/>
                </a:cubicBezTo>
                <a:cubicBezTo>
                  <a:pt x="3739" y="11372"/>
                  <a:pt x="3666" y="11101"/>
                  <a:pt x="3592" y="10840"/>
                </a:cubicBezTo>
                <a:cubicBezTo>
                  <a:pt x="3560" y="10726"/>
                  <a:pt x="3460" y="10675"/>
                  <a:pt x="3365" y="10675"/>
                </a:cubicBezTo>
                <a:cubicBezTo>
                  <a:pt x="3244" y="10675"/>
                  <a:pt x="3131" y="10758"/>
                  <a:pt x="3174" y="10904"/>
                </a:cubicBezTo>
                <a:cubicBezTo>
                  <a:pt x="3227" y="11089"/>
                  <a:pt x="3279" y="11277"/>
                  <a:pt x="3331" y="11468"/>
                </a:cubicBezTo>
                <a:cubicBezTo>
                  <a:pt x="3319" y="11466"/>
                  <a:pt x="3306" y="11465"/>
                  <a:pt x="3293" y="11465"/>
                </a:cubicBezTo>
                <a:cubicBezTo>
                  <a:pt x="3174" y="11465"/>
                  <a:pt x="3059" y="11552"/>
                  <a:pt x="3091" y="11700"/>
                </a:cubicBezTo>
                <a:cubicBezTo>
                  <a:pt x="3188" y="12159"/>
                  <a:pt x="3321" y="12611"/>
                  <a:pt x="3486" y="13041"/>
                </a:cubicBezTo>
                <a:cubicBezTo>
                  <a:pt x="3304" y="14118"/>
                  <a:pt x="3304" y="15214"/>
                  <a:pt x="3635" y="16270"/>
                </a:cubicBezTo>
                <a:cubicBezTo>
                  <a:pt x="3673" y="16386"/>
                  <a:pt x="3714" y="16497"/>
                  <a:pt x="3758" y="16609"/>
                </a:cubicBezTo>
                <a:cubicBezTo>
                  <a:pt x="3660" y="16493"/>
                  <a:pt x="3563" y="16371"/>
                  <a:pt x="3470" y="16253"/>
                </a:cubicBezTo>
                <a:cubicBezTo>
                  <a:pt x="3426" y="16196"/>
                  <a:pt x="3372" y="16173"/>
                  <a:pt x="3318" y="16173"/>
                </a:cubicBezTo>
                <a:cubicBezTo>
                  <a:pt x="3167" y="16173"/>
                  <a:pt x="3020" y="16361"/>
                  <a:pt x="3143" y="16518"/>
                </a:cubicBezTo>
                <a:cubicBezTo>
                  <a:pt x="3546" y="17046"/>
                  <a:pt x="4008" y="17549"/>
                  <a:pt x="4520" y="18007"/>
                </a:cubicBezTo>
                <a:cubicBezTo>
                  <a:pt x="4696" y="18243"/>
                  <a:pt x="4884" y="18463"/>
                  <a:pt x="5089" y="18668"/>
                </a:cubicBezTo>
                <a:cubicBezTo>
                  <a:pt x="3051" y="17146"/>
                  <a:pt x="1416" y="15027"/>
                  <a:pt x="457" y="12770"/>
                </a:cubicBezTo>
                <a:cubicBezTo>
                  <a:pt x="420" y="12683"/>
                  <a:pt x="350" y="12647"/>
                  <a:pt x="278" y="12647"/>
                </a:cubicBezTo>
                <a:cubicBezTo>
                  <a:pt x="142" y="12647"/>
                  <a:pt x="1" y="12777"/>
                  <a:pt x="70" y="12942"/>
                </a:cubicBezTo>
                <a:cubicBezTo>
                  <a:pt x="1973" y="17436"/>
                  <a:pt x="6532" y="21418"/>
                  <a:pt x="11603" y="21418"/>
                </a:cubicBezTo>
                <a:cubicBezTo>
                  <a:pt x="11700" y="21418"/>
                  <a:pt x="11798" y="21416"/>
                  <a:pt x="11896" y="21413"/>
                </a:cubicBezTo>
                <a:cubicBezTo>
                  <a:pt x="15060" y="21310"/>
                  <a:pt x="17787" y="19519"/>
                  <a:pt x="19704" y="17096"/>
                </a:cubicBezTo>
                <a:cubicBezTo>
                  <a:pt x="20713" y="15822"/>
                  <a:pt x="21523" y="14394"/>
                  <a:pt x="22247" y="12946"/>
                </a:cubicBezTo>
                <a:cubicBezTo>
                  <a:pt x="22852" y="11735"/>
                  <a:pt x="23334" y="10436"/>
                  <a:pt x="23049" y="9070"/>
                </a:cubicBezTo>
                <a:cubicBezTo>
                  <a:pt x="23024" y="8952"/>
                  <a:pt x="22928" y="8898"/>
                  <a:pt x="22834" y="8898"/>
                </a:cubicBezTo>
                <a:cubicBezTo>
                  <a:pt x="22715" y="8898"/>
                  <a:pt x="22598" y="8984"/>
                  <a:pt x="22630" y="9134"/>
                </a:cubicBezTo>
                <a:cubicBezTo>
                  <a:pt x="22922" y="10527"/>
                  <a:pt x="22351" y="11836"/>
                  <a:pt x="21721" y="13050"/>
                </a:cubicBezTo>
                <a:cubicBezTo>
                  <a:pt x="21069" y="14309"/>
                  <a:pt x="20361" y="15549"/>
                  <a:pt x="19497" y="16673"/>
                </a:cubicBezTo>
                <a:lnTo>
                  <a:pt x="19497" y="16673"/>
                </a:lnTo>
                <a:cubicBezTo>
                  <a:pt x="19860" y="16104"/>
                  <a:pt x="20096" y="15462"/>
                  <a:pt x="20154" y="14741"/>
                </a:cubicBezTo>
                <a:cubicBezTo>
                  <a:pt x="20158" y="14683"/>
                  <a:pt x="20139" y="14640"/>
                  <a:pt x="20112" y="14603"/>
                </a:cubicBezTo>
                <a:cubicBezTo>
                  <a:pt x="20247" y="14435"/>
                  <a:pt x="20375" y="14261"/>
                  <a:pt x="20495" y="14075"/>
                </a:cubicBezTo>
                <a:cubicBezTo>
                  <a:pt x="21371" y="12718"/>
                  <a:pt x="21997" y="10428"/>
                  <a:pt x="21812" y="8436"/>
                </a:cubicBezTo>
                <a:cubicBezTo>
                  <a:pt x="22107" y="7438"/>
                  <a:pt x="22200" y="6392"/>
                  <a:pt x="22032" y="5351"/>
                </a:cubicBezTo>
                <a:cubicBezTo>
                  <a:pt x="22013" y="5232"/>
                  <a:pt x="21921" y="5178"/>
                  <a:pt x="21828" y="5178"/>
                </a:cubicBezTo>
                <a:cubicBezTo>
                  <a:pt x="21710" y="5178"/>
                  <a:pt x="21591" y="5264"/>
                  <a:pt x="21614" y="5415"/>
                </a:cubicBezTo>
                <a:cubicBezTo>
                  <a:pt x="21719" y="6071"/>
                  <a:pt x="21717" y="6730"/>
                  <a:pt x="21624" y="7365"/>
                </a:cubicBezTo>
                <a:cubicBezTo>
                  <a:pt x="21282" y="6111"/>
                  <a:pt x="20512" y="5102"/>
                  <a:pt x="19145" y="4725"/>
                </a:cubicBezTo>
                <a:cubicBezTo>
                  <a:pt x="19203" y="4671"/>
                  <a:pt x="19232" y="4591"/>
                  <a:pt x="19191" y="4497"/>
                </a:cubicBezTo>
                <a:cubicBezTo>
                  <a:pt x="17948" y="1648"/>
                  <a:pt x="14750" y="0"/>
                  <a:pt x="1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6" name="Google Shape;696;p45"/>
          <p:cNvSpPr/>
          <p:nvPr/>
        </p:nvSpPr>
        <p:spPr>
          <a:xfrm>
            <a:off x="5183686" y="620575"/>
            <a:ext cx="2381100" cy="2263500"/>
          </a:xfrm>
          <a:prstGeom prst="star5">
            <a:avLst>
              <a:gd name="adj" fmla="val 23237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7" name="Google Shape;697;p45"/>
          <p:cNvSpPr txBox="1">
            <a:spLocks noGrp="1"/>
          </p:cNvSpPr>
          <p:nvPr>
            <p:ph type="title"/>
          </p:nvPr>
        </p:nvSpPr>
        <p:spPr>
          <a:xfrm>
            <a:off x="4445613" y="2962275"/>
            <a:ext cx="385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/>
              <a:t>E</a:t>
            </a:r>
            <a:r>
              <a:rPr lang="en-GB" sz="2800" dirty="0" smtClean="0"/>
              <a:t>very day English</a:t>
            </a:r>
            <a:endParaRPr sz="2800" dirty="0"/>
          </a:p>
        </p:txBody>
      </p:sp>
      <p:sp>
        <p:nvSpPr>
          <p:cNvPr id="698" name="Google Shape;698;p45"/>
          <p:cNvSpPr txBox="1">
            <a:spLocks noGrp="1"/>
          </p:cNvSpPr>
          <p:nvPr>
            <p:ph type="title" idx="2"/>
          </p:nvPr>
        </p:nvSpPr>
        <p:spPr>
          <a:xfrm>
            <a:off x="5599114" y="1253810"/>
            <a:ext cx="1550100" cy="12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01</a:t>
            </a:r>
            <a:endParaRPr lang="en-GB"/>
          </a:p>
        </p:txBody>
      </p:sp>
      <p:sp>
        <p:nvSpPr>
          <p:cNvPr id="699" name="Google Shape;699;p45"/>
          <p:cNvSpPr txBox="1">
            <a:spLocks noGrp="1"/>
          </p:cNvSpPr>
          <p:nvPr>
            <p:ph type="subTitle" idx="1"/>
          </p:nvPr>
        </p:nvSpPr>
        <p:spPr>
          <a:xfrm rot="595">
            <a:off x="3801251" y="3602068"/>
            <a:ext cx="5145824" cy="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000" dirty="0" smtClean="0"/>
              <a:t>Expressing Dissapointment</a:t>
            </a:r>
            <a:endParaRPr sz="3000" dirty="0"/>
          </a:p>
        </p:txBody>
      </p:sp>
      <p:grpSp>
        <p:nvGrpSpPr>
          <p:cNvPr id="700" name="Google Shape;700;p45"/>
          <p:cNvGrpSpPr/>
          <p:nvPr/>
        </p:nvGrpSpPr>
        <p:grpSpPr>
          <a:xfrm rot="-244238" flipH="1">
            <a:off x="-418026" y="359265"/>
            <a:ext cx="2721201" cy="4889031"/>
            <a:chOff x="35062" y="-837534"/>
            <a:chExt cx="587315" cy="1055197"/>
          </a:xfrm>
        </p:grpSpPr>
        <p:sp>
          <p:nvSpPr>
            <p:cNvPr id="701" name="Google Shape;701;p45"/>
            <p:cNvSpPr/>
            <p:nvPr/>
          </p:nvSpPr>
          <p:spPr>
            <a:xfrm>
              <a:off x="95569" y="-837534"/>
              <a:ext cx="101569" cy="99029"/>
            </a:xfrm>
            <a:custGeom>
              <a:avLst/>
              <a:gdLst/>
              <a:ahLst/>
              <a:cxnLst/>
              <a:rect l="l" t="t" r="r" b="b"/>
              <a:pathLst>
                <a:path w="2513" h="2450" extrusionOk="0">
                  <a:moveTo>
                    <a:pt x="1097" y="0"/>
                  </a:moveTo>
                  <a:cubicBezTo>
                    <a:pt x="1090" y="0"/>
                    <a:pt x="1082" y="1"/>
                    <a:pt x="1075" y="2"/>
                  </a:cubicBezTo>
                  <a:cubicBezTo>
                    <a:pt x="690" y="56"/>
                    <a:pt x="1073" y="1980"/>
                    <a:pt x="1073" y="1980"/>
                  </a:cubicBezTo>
                  <a:cubicBezTo>
                    <a:pt x="1073" y="1980"/>
                    <a:pt x="714" y="1082"/>
                    <a:pt x="373" y="1082"/>
                  </a:cubicBezTo>
                  <a:cubicBezTo>
                    <a:pt x="329" y="1082"/>
                    <a:pt x="285" y="1097"/>
                    <a:pt x="243" y="1131"/>
                  </a:cubicBezTo>
                  <a:cubicBezTo>
                    <a:pt x="1" y="1319"/>
                    <a:pt x="444" y="1996"/>
                    <a:pt x="785" y="2450"/>
                  </a:cubicBezTo>
                  <a:cubicBezTo>
                    <a:pt x="971" y="2325"/>
                    <a:pt x="1172" y="2261"/>
                    <a:pt x="1392" y="2261"/>
                  </a:cubicBezTo>
                  <a:cubicBezTo>
                    <a:pt x="1395" y="2261"/>
                    <a:pt x="1399" y="2261"/>
                    <a:pt x="1402" y="2261"/>
                  </a:cubicBezTo>
                  <a:cubicBezTo>
                    <a:pt x="1458" y="2261"/>
                    <a:pt x="1516" y="2265"/>
                    <a:pt x="1572" y="2276"/>
                  </a:cubicBezTo>
                  <a:cubicBezTo>
                    <a:pt x="1603" y="2282"/>
                    <a:pt x="1632" y="2286"/>
                    <a:pt x="1663" y="2294"/>
                  </a:cubicBezTo>
                  <a:cubicBezTo>
                    <a:pt x="1757" y="2313"/>
                    <a:pt x="1850" y="2338"/>
                    <a:pt x="1941" y="2367"/>
                  </a:cubicBezTo>
                  <a:cubicBezTo>
                    <a:pt x="2349" y="1665"/>
                    <a:pt x="2512" y="511"/>
                    <a:pt x="2212" y="472"/>
                  </a:cubicBezTo>
                  <a:cubicBezTo>
                    <a:pt x="2198" y="470"/>
                    <a:pt x="2185" y="469"/>
                    <a:pt x="2172" y="469"/>
                  </a:cubicBezTo>
                  <a:cubicBezTo>
                    <a:pt x="1750" y="469"/>
                    <a:pt x="1614" y="1406"/>
                    <a:pt x="1614" y="1406"/>
                  </a:cubicBezTo>
                  <a:cubicBezTo>
                    <a:pt x="1614" y="1406"/>
                    <a:pt x="1466" y="0"/>
                    <a:pt x="10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2" name="Google Shape;702;p45"/>
            <p:cNvSpPr/>
            <p:nvPr/>
          </p:nvSpPr>
          <p:spPr>
            <a:xfrm>
              <a:off x="435368" y="-519802"/>
              <a:ext cx="100720" cy="100120"/>
            </a:xfrm>
            <a:custGeom>
              <a:avLst/>
              <a:gdLst/>
              <a:ahLst/>
              <a:cxnLst/>
              <a:rect l="l" t="t" r="r" b="b"/>
              <a:pathLst>
                <a:path w="2492" h="2477" extrusionOk="0">
                  <a:moveTo>
                    <a:pt x="1102" y="0"/>
                  </a:moveTo>
                  <a:cubicBezTo>
                    <a:pt x="1096" y="0"/>
                    <a:pt x="1089" y="1"/>
                    <a:pt x="1082" y="2"/>
                  </a:cubicBezTo>
                  <a:cubicBezTo>
                    <a:pt x="695" y="55"/>
                    <a:pt x="1078" y="1979"/>
                    <a:pt x="1078" y="1979"/>
                  </a:cubicBezTo>
                  <a:cubicBezTo>
                    <a:pt x="1078" y="1979"/>
                    <a:pt x="718" y="1082"/>
                    <a:pt x="377" y="1082"/>
                  </a:cubicBezTo>
                  <a:cubicBezTo>
                    <a:pt x="333" y="1082"/>
                    <a:pt x="289" y="1097"/>
                    <a:pt x="247" y="1130"/>
                  </a:cubicBezTo>
                  <a:cubicBezTo>
                    <a:pt x="1" y="1321"/>
                    <a:pt x="467" y="2023"/>
                    <a:pt x="808" y="2476"/>
                  </a:cubicBezTo>
                  <a:cubicBezTo>
                    <a:pt x="937" y="2290"/>
                    <a:pt x="1086" y="2153"/>
                    <a:pt x="1272" y="2072"/>
                  </a:cubicBezTo>
                  <a:cubicBezTo>
                    <a:pt x="1351" y="2039"/>
                    <a:pt x="1436" y="2014"/>
                    <a:pt x="1527" y="2004"/>
                  </a:cubicBezTo>
                  <a:lnTo>
                    <a:pt x="1529" y="2004"/>
                  </a:lnTo>
                  <a:cubicBezTo>
                    <a:pt x="1544" y="2002"/>
                    <a:pt x="1560" y="2002"/>
                    <a:pt x="1576" y="2002"/>
                  </a:cubicBezTo>
                  <a:cubicBezTo>
                    <a:pt x="1720" y="2002"/>
                    <a:pt x="1876" y="2070"/>
                    <a:pt x="2034" y="2199"/>
                  </a:cubicBezTo>
                  <a:cubicBezTo>
                    <a:pt x="2376" y="1495"/>
                    <a:pt x="2492" y="511"/>
                    <a:pt x="2217" y="472"/>
                  </a:cubicBezTo>
                  <a:cubicBezTo>
                    <a:pt x="2203" y="470"/>
                    <a:pt x="2190" y="469"/>
                    <a:pt x="2176" y="469"/>
                  </a:cubicBezTo>
                  <a:cubicBezTo>
                    <a:pt x="1756" y="469"/>
                    <a:pt x="1620" y="1408"/>
                    <a:pt x="1620" y="1408"/>
                  </a:cubicBezTo>
                  <a:cubicBezTo>
                    <a:pt x="1620" y="1408"/>
                    <a:pt x="1472" y="0"/>
                    <a:pt x="11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3" name="Google Shape;703;p45"/>
            <p:cNvSpPr/>
            <p:nvPr/>
          </p:nvSpPr>
          <p:spPr>
            <a:xfrm>
              <a:off x="282222" y="-611755"/>
              <a:ext cx="187335" cy="460626"/>
            </a:xfrm>
            <a:custGeom>
              <a:avLst/>
              <a:gdLst/>
              <a:ahLst/>
              <a:cxnLst/>
              <a:rect l="l" t="t" r="r" b="b"/>
              <a:pathLst>
                <a:path w="4635" h="11396" extrusionOk="0">
                  <a:moveTo>
                    <a:pt x="0" y="1"/>
                  </a:moveTo>
                  <a:lnTo>
                    <a:pt x="0" y="1"/>
                  </a:lnTo>
                  <a:cubicBezTo>
                    <a:pt x="205" y="1873"/>
                    <a:pt x="412" y="3741"/>
                    <a:pt x="622" y="5613"/>
                  </a:cubicBezTo>
                  <a:cubicBezTo>
                    <a:pt x="814" y="7337"/>
                    <a:pt x="1009" y="9060"/>
                    <a:pt x="1208" y="10781"/>
                  </a:cubicBezTo>
                  <a:cubicBezTo>
                    <a:pt x="1730" y="11113"/>
                    <a:pt x="2419" y="11396"/>
                    <a:pt x="3066" y="11396"/>
                  </a:cubicBezTo>
                  <a:cubicBezTo>
                    <a:pt x="3186" y="11396"/>
                    <a:pt x="3305" y="11386"/>
                    <a:pt x="3421" y="11365"/>
                  </a:cubicBezTo>
                  <a:cubicBezTo>
                    <a:pt x="4500" y="11168"/>
                    <a:pt x="4622" y="10288"/>
                    <a:pt x="4626" y="9356"/>
                  </a:cubicBezTo>
                  <a:cubicBezTo>
                    <a:pt x="4635" y="8095"/>
                    <a:pt x="4405" y="6847"/>
                    <a:pt x="4272" y="5598"/>
                  </a:cubicBezTo>
                  <a:cubicBezTo>
                    <a:pt x="3949" y="7010"/>
                    <a:pt x="4173" y="9149"/>
                    <a:pt x="4042" y="9928"/>
                  </a:cubicBezTo>
                  <a:cubicBezTo>
                    <a:pt x="3950" y="10471"/>
                    <a:pt x="3493" y="10617"/>
                    <a:pt x="3026" y="10617"/>
                  </a:cubicBezTo>
                  <a:cubicBezTo>
                    <a:pt x="2477" y="10617"/>
                    <a:pt x="1914" y="10415"/>
                    <a:pt x="1914" y="10415"/>
                  </a:cubicBezTo>
                  <a:cubicBezTo>
                    <a:pt x="1914" y="10415"/>
                    <a:pt x="1665" y="407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4" name="Google Shape;704;p45"/>
            <p:cNvSpPr/>
            <p:nvPr/>
          </p:nvSpPr>
          <p:spPr>
            <a:xfrm>
              <a:off x="105269" y="-746147"/>
              <a:ext cx="157143" cy="956701"/>
            </a:xfrm>
            <a:custGeom>
              <a:avLst/>
              <a:gdLst/>
              <a:ahLst/>
              <a:cxnLst/>
              <a:rect l="l" t="t" r="r" b="b"/>
              <a:pathLst>
                <a:path w="3888" h="23669" extrusionOk="0">
                  <a:moveTo>
                    <a:pt x="1152" y="0"/>
                  </a:moveTo>
                  <a:cubicBezTo>
                    <a:pt x="932" y="0"/>
                    <a:pt x="731" y="64"/>
                    <a:pt x="547" y="187"/>
                  </a:cubicBezTo>
                  <a:cubicBezTo>
                    <a:pt x="344" y="323"/>
                    <a:pt x="162" y="536"/>
                    <a:pt x="1" y="812"/>
                  </a:cubicBezTo>
                  <a:cubicBezTo>
                    <a:pt x="204" y="3777"/>
                    <a:pt x="458" y="6734"/>
                    <a:pt x="744" y="9691"/>
                  </a:cubicBezTo>
                  <a:cubicBezTo>
                    <a:pt x="1063" y="12940"/>
                    <a:pt x="1417" y="16189"/>
                    <a:pt x="1929" y="19416"/>
                  </a:cubicBezTo>
                  <a:cubicBezTo>
                    <a:pt x="2138" y="20747"/>
                    <a:pt x="2370" y="22079"/>
                    <a:pt x="2680" y="23389"/>
                  </a:cubicBezTo>
                  <a:cubicBezTo>
                    <a:pt x="2701" y="23483"/>
                    <a:pt x="2726" y="23576"/>
                    <a:pt x="2749" y="23669"/>
                  </a:cubicBezTo>
                  <a:lnTo>
                    <a:pt x="3888" y="23601"/>
                  </a:lnTo>
                  <a:cubicBezTo>
                    <a:pt x="3598" y="22491"/>
                    <a:pt x="3374" y="21362"/>
                    <a:pt x="3181" y="20229"/>
                  </a:cubicBezTo>
                  <a:cubicBezTo>
                    <a:pt x="2684" y="17341"/>
                    <a:pt x="2345" y="14421"/>
                    <a:pt x="2055" y="11503"/>
                  </a:cubicBezTo>
                  <a:cubicBezTo>
                    <a:pt x="1674" y="7676"/>
                    <a:pt x="1372" y="3841"/>
                    <a:pt x="1162" y="0"/>
                  </a:cubicBezTo>
                  <a:cubicBezTo>
                    <a:pt x="1159" y="0"/>
                    <a:pt x="1155" y="0"/>
                    <a:pt x="11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5" name="Google Shape;705;p45"/>
            <p:cNvSpPr/>
            <p:nvPr/>
          </p:nvSpPr>
          <p:spPr>
            <a:xfrm>
              <a:off x="80412" y="-693926"/>
              <a:ext cx="125092" cy="907914"/>
            </a:xfrm>
            <a:custGeom>
              <a:avLst/>
              <a:gdLst/>
              <a:ahLst/>
              <a:cxnLst/>
              <a:rect l="l" t="t" r="r" b="b"/>
              <a:pathLst>
                <a:path w="3095" h="22462" extrusionOk="0">
                  <a:moveTo>
                    <a:pt x="386" y="0"/>
                  </a:moveTo>
                  <a:cubicBezTo>
                    <a:pt x="237" y="365"/>
                    <a:pt x="106" y="800"/>
                    <a:pt x="1" y="1290"/>
                  </a:cubicBezTo>
                  <a:cubicBezTo>
                    <a:pt x="42" y="2957"/>
                    <a:pt x="113" y="4624"/>
                    <a:pt x="195" y="6289"/>
                  </a:cubicBezTo>
                  <a:cubicBezTo>
                    <a:pt x="371" y="9789"/>
                    <a:pt x="622" y="13288"/>
                    <a:pt x="1067" y="16765"/>
                  </a:cubicBezTo>
                  <a:cubicBezTo>
                    <a:pt x="1305" y="18641"/>
                    <a:pt x="1556" y="20588"/>
                    <a:pt x="2016" y="22462"/>
                  </a:cubicBezTo>
                  <a:lnTo>
                    <a:pt x="3094" y="22398"/>
                  </a:lnTo>
                  <a:cubicBezTo>
                    <a:pt x="2840" y="21360"/>
                    <a:pt x="2641" y="20310"/>
                    <a:pt x="2463" y="19258"/>
                  </a:cubicBezTo>
                  <a:cubicBezTo>
                    <a:pt x="1995" y="16515"/>
                    <a:pt x="1657" y="13750"/>
                    <a:pt x="1359" y="10986"/>
                  </a:cubicBezTo>
                  <a:cubicBezTo>
                    <a:pt x="966" y="7331"/>
                    <a:pt x="641" y="3668"/>
                    <a:pt x="3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6" name="Google Shape;706;p45"/>
            <p:cNvSpPr/>
            <p:nvPr/>
          </p:nvSpPr>
          <p:spPr>
            <a:xfrm>
              <a:off x="162704" y="-744814"/>
              <a:ext cx="154516" cy="952134"/>
            </a:xfrm>
            <a:custGeom>
              <a:avLst/>
              <a:gdLst/>
              <a:ahLst/>
              <a:cxnLst/>
              <a:rect l="l" t="t" r="r" b="b"/>
              <a:pathLst>
                <a:path w="3823" h="23556" extrusionOk="0">
                  <a:moveTo>
                    <a:pt x="0" y="0"/>
                  </a:moveTo>
                  <a:cubicBezTo>
                    <a:pt x="180" y="3276"/>
                    <a:pt x="431" y="6552"/>
                    <a:pt x="735" y="9818"/>
                  </a:cubicBezTo>
                  <a:cubicBezTo>
                    <a:pt x="1032" y="13027"/>
                    <a:pt x="1373" y="16237"/>
                    <a:pt x="1895" y="19422"/>
                  </a:cubicBezTo>
                  <a:cubicBezTo>
                    <a:pt x="2108" y="20733"/>
                    <a:pt x="2346" y="22043"/>
                    <a:pt x="2676" y="23329"/>
                  </a:cubicBezTo>
                  <a:cubicBezTo>
                    <a:pt x="2694" y="23406"/>
                    <a:pt x="2715" y="23481"/>
                    <a:pt x="2736" y="23555"/>
                  </a:cubicBezTo>
                  <a:lnTo>
                    <a:pt x="3823" y="23491"/>
                  </a:lnTo>
                  <a:cubicBezTo>
                    <a:pt x="3668" y="22427"/>
                    <a:pt x="3547" y="21352"/>
                    <a:pt x="3411" y="20294"/>
                  </a:cubicBezTo>
                  <a:cubicBezTo>
                    <a:pt x="3048" y="17444"/>
                    <a:pt x="2715" y="14589"/>
                    <a:pt x="2392" y="11737"/>
                  </a:cubicBezTo>
                  <a:cubicBezTo>
                    <a:pt x="1970" y="8016"/>
                    <a:pt x="1560" y="4295"/>
                    <a:pt x="1166" y="572"/>
                  </a:cubicBezTo>
                  <a:cubicBezTo>
                    <a:pt x="891" y="346"/>
                    <a:pt x="595" y="178"/>
                    <a:pt x="276" y="73"/>
                  </a:cubicBezTo>
                  <a:cubicBezTo>
                    <a:pt x="187" y="44"/>
                    <a:pt x="96" y="1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7" name="Google Shape;707;p45"/>
            <p:cNvSpPr/>
            <p:nvPr/>
          </p:nvSpPr>
          <p:spPr>
            <a:xfrm>
              <a:off x="35062" y="-587383"/>
              <a:ext cx="116604" cy="805045"/>
            </a:xfrm>
            <a:custGeom>
              <a:avLst/>
              <a:gdLst/>
              <a:ahLst/>
              <a:cxnLst/>
              <a:rect l="l" t="t" r="r" b="b"/>
              <a:pathLst>
                <a:path w="2885" h="19917" extrusionOk="0">
                  <a:moveTo>
                    <a:pt x="891" y="0"/>
                  </a:moveTo>
                  <a:lnTo>
                    <a:pt x="891" y="0"/>
                  </a:lnTo>
                  <a:cubicBezTo>
                    <a:pt x="0" y="6772"/>
                    <a:pt x="1587" y="19917"/>
                    <a:pt x="1587" y="19917"/>
                  </a:cubicBezTo>
                  <a:lnTo>
                    <a:pt x="2885" y="19838"/>
                  </a:lnTo>
                  <a:cubicBezTo>
                    <a:pt x="2715" y="19107"/>
                    <a:pt x="2574" y="18368"/>
                    <a:pt x="2446" y="17637"/>
                  </a:cubicBezTo>
                  <a:cubicBezTo>
                    <a:pt x="2055" y="15442"/>
                    <a:pt x="1787" y="13220"/>
                    <a:pt x="1576" y="11000"/>
                  </a:cubicBezTo>
                  <a:cubicBezTo>
                    <a:pt x="1226" y="7347"/>
                    <a:pt x="998" y="3674"/>
                    <a:pt x="8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8" name="Google Shape;708;p45"/>
            <p:cNvSpPr/>
            <p:nvPr/>
          </p:nvSpPr>
          <p:spPr>
            <a:xfrm>
              <a:off x="221715" y="-711024"/>
              <a:ext cx="143644" cy="914988"/>
            </a:xfrm>
            <a:custGeom>
              <a:avLst/>
              <a:gdLst/>
              <a:ahLst/>
              <a:cxnLst/>
              <a:rect l="l" t="t" r="r" b="b"/>
              <a:pathLst>
                <a:path w="3554" h="22637" extrusionOk="0">
                  <a:moveTo>
                    <a:pt x="0" y="1"/>
                  </a:moveTo>
                  <a:lnTo>
                    <a:pt x="0" y="1"/>
                  </a:lnTo>
                  <a:cubicBezTo>
                    <a:pt x="336" y="3192"/>
                    <a:pt x="686" y="6379"/>
                    <a:pt x="1046" y="9568"/>
                  </a:cubicBezTo>
                  <a:cubicBezTo>
                    <a:pt x="1394" y="12672"/>
                    <a:pt x="1752" y="15778"/>
                    <a:pt x="2145" y="18876"/>
                  </a:cubicBezTo>
                  <a:cubicBezTo>
                    <a:pt x="2303" y="20120"/>
                    <a:pt x="2437" y="21383"/>
                    <a:pt x="2626" y="22636"/>
                  </a:cubicBezTo>
                  <a:lnTo>
                    <a:pt x="3554" y="22582"/>
                  </a:lnTo>
                  <a:cubicBezTo>
                    <a:pt x="3170" y="19774"/>
                    <a:pt x="2868" y="16950"/>
                    <a:pt x="2541" y="14136"/>
                  </a:cubicBezTo>
                  <a:cubicBezTo>
                    <a:pt x="2061" y="9984"/>
                    <a:pt x="1595" y="5832"/>
                    <a:pt x="1145" y="1680"/>
                  </a:cubicBezTo>
                  <a:cubicBezTo>
                    <a:pt x="814" y="1013"/>
                    <a:pt x="435" y="43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9" name="Google Shape;709;p45"/>
            <p:cNvSpPr/>
            <p:nvPr/>
          </p:nvSpPr>
          <p:spPr>
            <a:xfrm>
              <a:off x="343295" y="-384682"/>
              <a:ext cx="279083" cy="585605"/>
            </a:xfrm>
            <a:custGeom>
              <a:avLst/>
              <a:gdLst/>
              <a:ahLst/>
              <a:cxnLst/>
              <a:rect l="l" t="t" r="r" b="b"/>
              <a:pathLst>
                <a:path w="6905" h="14488" extrusionOk="0">
                  <a:moveTo>
                    <a:pt x="5130" y="1"/>
                  </a:moveTo>
                  <a:lnTo>
                    <a:pt x="5130" y="1"/>
                  </a:lnTo>
                  <a:cubicBezTo>
                    <a:pt x="5257" y="719"/>
                    <a:pt x="5399" y="1440"/>
                    <a:pt x="5462" y="2169"/>
                  </a:cubicBezTo>
                  <a:cubicBezTo>
                    <a:pt x="5588" y="3668"/>
                    <a:pt x="5462" y="5472"/>
                    <a:pt x="4350" y="6611"/>
                  </a:cubicBezTo>
                  <a:cubicBezTo>
                    <a:pt x="3504" y="7480"/>
                    <a:pt x="2247" y="7857"/>
                    <a:pt x="1020" y="7857"/>
                  </a:cubicBezTo>
                  <a:cubicBezTo>
                    <a:pt x="675" y="7857"/>
                    <a:pt x="332" y="7828"/>
                    <a:pt x="1" y="7770"/>
                  </a:cubicBezTo>
                  <a:lnTo>
                    <a:pt x="1" y="7770"/>
                  </a:lnTo>
                  <a:cubicBezTo>
                    <a:pt x="90" y="8505"/>
                    <a:pt x="175" y="9240"/>
                    <a:pt x="266" y="9976"/>
                  </a:cubicBezTo>
                  <a:cubicBezTo>
                    <a:pt x="446" y="11479"/>
                    <a:pt x="622" y="12986"/>
                    <a:pt x="823" y="14488"/>
                  </a:cubicBezTo>
                  <a:lnTo>
                    <a:pt x="1521" y="14446"/>
                  </a:lnTo>
                  <a:lnTo>
                    <a:pt x="898" y="8545"/>
                  </a:lnTo>
                  <a:cubicBezTo>
                    <a:pt x="6905" y="8460"/>
                    <a:pt x="6441" y="2682"/>
                    <a:pt x="51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0" name="Google Shape;710;p45"/>
            <p:cNvSpPr/>
            <p:nvPr/>
          </p:nvSpPr>
          <p:spPr>
            <a:xfrm>
              <a:off x="332341" y="-435893"/>
              <a:ext cx="177918" cy="322956"/>
            </a:xfrm>
            <a:custGeom>
              <a:avLst/>
              <a:gdLst/>
              <a:ahLst/>
              <a:cxnLst/>
              <a:rect l="l" t="t" r="r" b="b"/>
              <a:pathLst>
                <a:path w="4402" h="7990" extrusionOk="0">
                  <a:moveTo>
                    <a:pt x="3819" y="0"/>
                  </a:moveTo>
                  <a:cubicBezTo>
                    <a:pt x="3633" y="79"/>
                    <a:pt x="3482" y="218"/>
                    <a:pt x="3359" y="402"/>
                  </a:cubicBezTo>
                  <a:cubicBezTo>
                    <a:pt x="3316" y="466"/>
                    <a:pt x="3277" y="537"/>
                    <a:pt x="3241" y="611"/>
                  </a:cubicBezTo>
                  <a:cubicBezTo>
                    <a:pt x="3397" y="2318"/>
                    <a:pt x="3861" y="4043"/>
                    <a:pt x="3593" y="5747"/>
                  </a:cubicBezTo>
                  <a:cubicBezTo>
                    <a:pt x="3455" y="6645"/>
                    <a:pt x="2877" y="7145"/>
                    <a:pt x="1947" y="7215"/>
                  </a:cubicBezTo>
                  <a:cubicBezTo>
                    <a:pt x="1885" y="7220"/>
                    <a:pt x="1822" y="7222"/>
                    <a:pt x="1759" y="7222"/>
                  </a:cubicBezTo>
                  <a:cubicBezTo>
                    <a:pt x="1159" y="7222"/>
                    <a:pt x="527" y="7014"/>
                    <a:pt x="1" y="6720"/>
                  </a:cubicBezTo>
                  <a:lnTo>
                    <a:pt x="1" y="6720"/>
                  </a:lnTo>
                  <a:cubicBezTo>
                    <a:pt x="40" y="7049"/>
                    <a:pt x="79" y="7381"/>
                    <a:pt x="115" y="7710"/>
                  </a:cubicBezTo>
                  <a:cubicBezTo>
                    <a:pt x="121" y="7710"/>
                    <a:pt x="127" y="7710"/>
                    <a:pt x="131" y="7712"/>
                  </a:cubicBezTo>
                  <a:cubicBezTo>
                    <a:pt x="672" y="7842"/>
                    <a:pt x="1361" y="7990"/>
                    <a:pt x="2023" y="7990"/>
                  </a:cubicBezTo>
                  <a:cubicBezTo>
                    <a:pt x="2777" y="7990"/>
                    <a:pt x="3498" y="7798"/>
                    <a:pt x="3929" y="7169"/>
                  </a:cubicBezTo>
                  <a:cubicBezTo>
                    <a:pt x="4368" y="6530"/>
                    <a:pt x="4401" y="5714"/>
                    <a:pt x="4347" y="4966"/>
                  </a:cubicBezTo>
                  <a:cubicBezTo>
                    <a:pt x="4225" y="3309"/>
                    <a:pt x="4016" y="1653"/>
                    <a:pt x="3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1" name="Google Shape;711;p45"/>
            <p:cNvSpPr/>
            <p:nvPr/>
          </p:nvSpPr>
          <p:spPr>
            <a:xfrm>
              <a:off x="337879" y="-438924"/>
              <a:ext cx="224438" cy="366367"/>
            </a:xfrm>
            <a:custGeom>
              <a:avLst/>
              <a:gdLst/>
              <a:ahLst/>
              <a:cxnLst/>
              <a:rect l="l" t="t" r="r" b="b"/>
              <a:pathLst>
                <a:path w="5553" h="9064" extrusionOk="0">
                  <a:moveTo>
                    <a:pt x="3990" y="1"/>
                  </a:moveTo>
                  <a:cubicBezTo>
                    <a:pt x="3974" y="1"/>
                    <a:pt x="3959" y="1"/>
                    <a:pt x="3943" y="3"/>
                  </a:cubicBezTo>
                  <a:lnTo>
                    <a:pt x="3941" y="3"/>
                  </a:lnTo>
                  <a:cubicBezTo>
                    <a:pt x="4026" y="746"/>
                    <a:pt x="4109" y="1492"/>
                    <a:pt x="4192" y="2237"/>
                  </a:cubicBezTo>
                  <a:cubicBezTo>
                    <a:pt x="4308" y="3308"/>
                    <a:pt x="4502" y="4412"/>
                    <a:pt x="4490" y="5493"/>
                  </a:cubicBezTo>
                  <a:cubicBezTo>
                    <a:pt x="4479" y="6302"/>
                    <a:pt x="4285" y="7184"/>
                    <a:pt x="3577" y="7671"/>
                  </a:cubicBezTo>
                  <a:cubicBezTo>
                    <a:pt x="3027" y="8047"/>
                    <a:pt x="2382" y="8177"/>
                    <a:pt x="1723" y="8177"/>
                  </a:cubicBezTo>
                  <a:cubicBezTo>
                    <a:pt x="1142" y="8177"/>
                    <a:pt x="549" y="8076"/>
                    <a:pt x="0" y="7953"/>
                  </a:cubicBezTo>
                  <a:lnTo>
                    <a:pt x="0" y="7953"/>
                  </a:lnTo>
                  <a:cubicBezTo>
                    <a:pt x="40" y="8284"/>
                    <a:pt x="79" y="8615"/>
                    <a:pt x="118" y="8944"/>
                  </a:cubicBezTo>
                  <a:cubicBezTo>
                    <a:pt x="484" y="9022"/>
                    <a:pt x="870" y="9063"/>
                    <a:pt x="1260" y="9063"/>
                  </a:cubicBezTo>
                  <a:cubicBezTo>
                    <a:pt x="2651" y="9063"/>
                    <a:pt x="4082" y="8539"/>
                    <a:pt x="4757" y="7275"/>
                  </a:cubicBezTo>
                  <a:cubicBezTo>
                    <a:pt x="5552" y="5785"/>
                    <a:pt x="5453" y="4018"/>
                    <a:pt x="5177" y="2403"/>
                  </a:cubicBezTo>
                  <a:cubicBezTo>
                    <a:pt x="5082" y="1840"/>
                    <a:pt x="4956" y="1272"/>
                    <a:pt x="4894" y="703"/>
                  </a:cubicBezTo>
                  <a:cubicBezTo>
                    <a:pt x="4744" y="490"/>
                    <a:pt x="4595" y="320"/>
                    <a:pt x="4448" y="200"/>
                  </a:cubicBezTo>
                  <a:cubicBezTo>
                    <a:pt x="4290" y="69"/>
                    <a:pt x="4134" y="1"/>
                    <a:pt x="39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2" name="Google Shape;712;p45"/>
            <p:cNvSpPr/>
            <p:nvPr/>
          </p:nvSpPr>
          <p:spPr>
            <a:xfrm>
              <a:off x="71116" y="-641867"/>
              <a:ext cx="90778" cy="856379"/>
            </a:xfrm>
            <a:custGeom>
              <a:avLst/>
              <a:gdLst/>
              <a:ahLst/>
              <a:cxnLst/>
              <a:rect l="l" t="t" r="r" b="b"/>
              <a:pathLst>
                <a:path w="2246" h="21187" extrusionOk="0">
                  <a:moveTo>
                    <a:pt x="231" y="0"/>
                  </a:moveTo>
                  <a:cubicBezTo>
                    <a:pt x="140" y="412"/>
                    <a:pt x="63" y="864"/>
                    <a:pt x="1" y="1348"/>
                  </a:cubicBezTo>
                  <a:cubicBezTo>
                    <a:pt x="106" y="5022"/>
                    <a:pt x="336" y="8691"/>
                    <a:pt x="686" y="12348"/>
                  </a:cubicBezTo>
                  <a:cubicBezTo>
                    <a:pt x="900" y="14568"/>
                    <a:pt x="1165" y="16786"/>
                    <a:pt x="1558" y="18983"/>
                  </a:cubicBezTo>
                  <a:cubicBezTo>
                    <a:pt x="1689" y="19716"/>
                    <a:pt x="1831" y="20453"/>
                    <a:pt x="1999" y="21186"/>
                  </a:cubicBezTo>
                  <a:lnTo>
                    <a:pt x="2246" y="21172"/>
                  </a:lnTo>
                  <a:cubicBezTo>
                    <a:pt x="1786" y="19298"/>
                    <a:pt x="1535" y="17351"/>
                    <a:pt x="1297" y="15473"/>
                  </a:cubicBezTo>
                  <a:cubicBezTo>
                    <a:pt x="852" y="11998"/>
                    <a:pt x="601" y="8499"/>
                    <a:pt x="425" y="4999"/>
                  </a:cubicBezTo>
                  <a:cubicBezTo>
                    <a:pt x="343" y="3334"/>
                    <a:pt x="272" y="1667"/>
                    <a:pt x="2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3" name="Google Shape;713;p45"/>
            <p:cNvSpPr/>
            <p:nvPr/>
          </p:nvSpPr>
          <p:spPr>
            <a:xfrm>
              <a:off x="95973" y="-713287"/>
              <a:ext cx="120404" cy="924608"/>
            </a:xfrm>
            <a:custGeom>
              <a:avLst/>
              <a:gdLst/>
              <a:ahLst/>
              <a:cxnLst/>
              <a:rect l="l" t="t" r="r" b="b"/>
              <a:pathLst>
                <a:path w="2979" h="22875" extrusionOk="0">
                  <a:moveTo>
                    <a:pt x="235" y="1"/>
                  </a:moveTo>
                  <a:cubicBezTo>
                    <a:pt x="152" y="144"/>
                    <a:pt x="73" y="305"/>
                    <a:pt x="1" y="477"/>
                  </a:cubicBezTo>
                  <a:cubicBezTo>
                    <a:pt x="256" y="4147"/>
                    <a:pt x="583" y="7812"/>
                    <a:pt x="974" y="11463"/>
                  </a:cubicBezTo>
                  <a:cubicBezTo>
                    <a:pt x="1272" y="14229"/>
                    <a:pt x="1610" y="16994"/>
                    <a:pt x="2076" y="19733"/>
                  </a:cubicBezTo>
                  <a:cubicBezTo>
                    <a:pt x="2254" y="20787"/>
                    <a:pt x="2453" y="21835"/>
                    <a:pt x="2707" y="22875"/>
                  </a:cubicBezTo>
                  <a:lnTo>
                    <a:pt x="2979" y="22858"/>
                  </a:lnTo>
                  <a:cubicBezTo>
                    <a:pt x="2956" y="22765"/>
                    <a:pt x="2935" y="22672"/>
                    <a:pt x="2910" y="22578"/>
                  </a:cubicBezTo>
                  <a:cubicBezTo>
                    <a:pt x="2600" y="21266"/>
                    <a:pt x="2370" y="19936"/>
                    <a:pt x="2161" y="18605"/>
                  </a:cubicBezTo>
                  <a:cubicBezTo>
                    <a:pt x="1649" y="15380"/>
                    <a:pt x="1295" y="12129"/>
                    <a:pt x="976" y="8880"/>
                  </a:cubicBezTo>
                  <a:cubicBezTo>
                    <a:pt x="690" y="5923"/>
                    <a:pt x="436" y="2966"/>
                    <a:pt x="2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4" name="Google Shape;714;p45"/>
            <p:cNvSpPr/>
            <p:nvPr/>
          </p:nvSpPr>
          <p:spPr>
            <a:xfrm>
              <a:off x="152236" y="-746309"/>
              <a:ext cx="121131" cy="954114"/>
            </a:xfrm>
            <a:custGeom>
              <a:avLst/>
              <a:gdLst/>
              <a:ahLst/>
              <a:cxnLst/>
              <a:rect l="l" t="t" r="r" b="b"/>
              <a:pathLst>
                <a:path w="2997" h="23605" extrusionOk="0">
                  <a:moveTo>
                    <a:pt x="0" y="0"/>
                  </a:moveTo>
                  <a:cubicBezTo>
                    <a:pt x="210" y="3839"/>
                    <a:pt x="512" y="7678"/>
                    <a:pt x="893" y="11503"/>
                  </a:cubicBezTo>
                  <a:cubicBezTo>
                    <a:pt x="1183" y="14423"/>
                    <a:pt x="1518" y="17341"/>
                    <a:pt x="2019" y="20231"/>
                  </a:cubicBezTo>
                  <a:cubicBezTo>
                    <a:pt x="2212" y="21364"/>
                    <a:pt x="2436" y="22495"/>
                    <a:pt x="2726" y="23605"/>
                  </a:cubicBezTo>
                  <a:lnTo>
                    <a:pt x="2997" y="23590"/>
                  </a:lnTo>
                  <a:cubicBezTo>
                    <a:pt x="2976" y="23515"/>
                    <a:pt x="2957" y="23439"/>
                    <a:pt x="2937" y="23364"/>
                  </a:cubicBezTo>
                  <a:cubicBezTo>
                    <a:pt x="2610" y="22078"/>
                    <a:pt x="2371" y="20768"/>
                    <a:pt x="2156" y="19455"/>
                  </a:cubicBezTo>
                  <a:cubicBezTo>
                    <a:pt x="1636" y="16274"/>
                    <a:pt x="1295" y="13062"/>
                    <a:pt x="996" y="9853"/>
                  </a:cubicBezTo>
                  <a:cubicBezTo>
                    <a:pt x="694" y="6585"/>
                    <a:pt x="442" y="3311"/>
                    <a:pt x="261" y="35"/>
                  </a:cubicBezTo>
                  <a:cubicBezTo>
                    <a:pt x="230" y="29"/>
                    <a:pt x="201" y="21"/>
                    <a:pt x="170" y="17"/>
                  </a:cubicBezTo>
                  <a:cubicBezTo>
                    <a:pt x="110" y="6"/>
                    <a:pt x="56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5" name="Google Shape;715;p45"/>
            <p:cNvSpPr/>
            <p:nvPr/>
          </p:nvSpPr>
          <p:spPr>
            <a:xfrm>
              <a:off x="209832" y="-721734"/>
              <a:ext cx="118019" cy="926426"/>
            </a:xfrm>
            <a:custGeom>
              <a:avLst/>
              <a:gdLst/>
              <a:ahLst/>
              <a:cxnLst/>
              <a:rect l="l" t="t" r="r" b="b"/>
              <a:pathLst>
                <a:path w="2920" h="22920" extrusionOk="0">
                  <a:moveTo>
                    <a:pt x="0" y="1"/>
                  </a:moveTo>
                  <a:lnTo>
                    <a:pt x="0" y="1"/>
                  </a:lnTo>
                  <a:cubicBezTo>
                    <a:pt x="391" y="3724"/>
                    <a:pt x="804" y="7445"/>
                    <a:pt x="1226" y="11166"/>
                  </a:cubicBezTo>
                  <a:cubicBezTo>
                    <a:pt x="1549" y="14020"/>
                    <a:pt x="1882" y="16873"/>
                    <a:pt x="2247" y="19723"/>
                  </a:cubicBezTo>
                  <a:cubicBezTo>
                    <a:pt x="2386" y="20781"/>
                    <a:pt x="2502" y="21856"/>
                    <a:pt x="2659" y="22920"/>
                  </a:cubicBezTo>
                  <a:lnTo>
                    <a:pt x="2920" y="22903"/>
                  </a:lnTo>
                  <a:cubicBezTo>
                    <a:pt x="2731" y="21655"/>
                    <a:pt x="2597" y="20387"/>
                    <a:pt x="2439" y="19143"/>
                  </a:cubicBezTo>
                  <a:cubicBezTo>
                    <a:pt x="2048" y="16043"/>
                    <a:pt x="1692" y="12939"/>
                    <a:pt x="1340" y="9833"/>
                  </a:cubicBezTo>
                  <a:cubicBezTo>
                    <a:pt x="980" y="6644"/>
                    <a:pt x="630" y="3457"/>
                    <a:pt x="294" y="266"/>
                  </a:cubicBezTo>
                  <a:cubicBezTo>
                    <a:pt x="197" y="171"/>
                    <a:pt x="102" y="8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6" name="Google Shape;716;p45"/>
            <p:cNvSpPr/>
            <p:nvPr/>
          </p:nvSpPr>
          <p:spPr>
            <a:xfrm>
              <a:off x="267995" y="-643282"/>
              <a:ext cx="108481" cy="844818"/>
            </a:xfrm>
            <a:custGeom>
              <a:avLst/>
              <a:gdLst/>
              <a:ahLst/>
              <a:cxnLst/>
              <a:rect l="l" t="t" r="r" b="b"/>
              <a:pathLst>
                <a:path w="2684" h="20901" extrusionOk="0">
                  <a:moveTo>
                    <a:pt x="0" y="0"/>
                  </a:moveTo>
                  <a:cubicBezTo>
                    <a:pt x="452" y="4154"/>
                    <a:pt x="918" y="8306"/>
                    <a:pt x="1398" y="12454"/>
                  </a:cubicBezTo>
                  <a:cubicBezTo>
                    <a:pt x="1725" y="15268"/>
                    <a:pt x="2028" y="18092"/>
                    <a:pt x="2411" y="20900"/>
                  </a:cubicBezTo>
                  <a:lnTo>
                    <a:pt x="2684" y="20886"/>
                  </a:lnTo>
                  <a:cubicBezTo>
                    <a:pt x="2485" y="19382"/>
                    <a:pt x="2309" y="17877"/>
                    <a:pt x="2129" y="16374"/>
                  </a:cubicBezTo>
                  <a:cubicBezTo>
                    <a:pt x="2038" y="15641"/>
                    <a:pt x="1951" y="14905"/>
                    <a:pt x="1864" y="14170"/>
                  </a:cubicBezTo>
                  <a:cubicBezTo>
                    <a:pt x="1785" y="14158"/>
                    <a:pt x="1707" y="14143"/>
                    <a:pt x="1626" y="14125"/>
                  </a:cubicBezTo>
                  <a:cubicBezTo>
                    <a:pt x="1534" y="14105"/>
                    <a:pt x="1732" y="13993"/>
                    <a:pt x="1816" y="13993"/>
                  </a:cubicBezTo>
                  <a:cubicBezTo>
                    <a:pt x="1820" y="13993"/>
                    <a:pt x="1825" y="13993"/>
                    <a:pt x="1829" y="13994"/>
                  </a:cubicBezTo>
                  <a:cubicBezTo>
                    <a:pt x="1833" y="13994"/>
                    <a:pt x="1839" y="13998"/>
                    <a:pt x="1843" y="13998"/>
                  </a:cubicBezTo>
                  <a:cubicBezTo>
                    <a:pt x="1804" y="13667"/>
                    <a:pt x="1767" y="13336"/>
                    <a:pt x="1727" y="13007"/>
                  </a:cubicBezTo>
                  <a:cubicBezTo>
                    <a:pt x="1657" y="12990"/>
                    <a:pt x="1586" y="12975"/>
                    <a:pt x="1520" y="12957"/>
                  </a:cubicBezTo>
                  <a:cubicBezTo>
                    <a:pt x="1439" y="12938"/>
                    <a:pt x="1630" y="12839"/>
                    <a:pt x="1709" y="12835"/>
                  </a:cubicBezTo>
                  <a:cubicBezTo>
                    <a:pt x="1669" y="12507"/>
                    <a:pt x="1632" y="12176"/>
                    <a:pt x="1595" y="11847"/>
                  </a:cubicBezTo>
                  <a:cubicBezTo>
                    <a:pt x="1518" y="11803"/>
                    <a:pt x="1442" y="11758"/>
                    <a:pt x="1369" y="11712"/>
                  </a:cubicBezTo>
                  <a:cubicBezTo>
                    <a:pt x="1269" y="11650"/>
                    <a:pt x="1407" y="11543"/>
                    <a:pt x="1508" y="11543"/>
                  </a:cubicBezTo>
                  <a:cubicBezTo>
                    <a:pt x="1528" y="11543"/>
                    <a:pt x="1547" y="11547"/>
                    <a:pt x="1562" y="11557"/>
                  </a:cubicBezTo>
                  <a:cubicBezTo>
                    <a:pt x="1363" y="9836"/>
                    <a:pt x="1168" y="8111"/>
                    <a:pt x="974" y="6390"/>
                  </a:cubicBezTo>
                  <a:cubicBezTo>
                    <a:pt x="764" y="4518"/>
                    <a:pt x="557" y="2649"/>
                    <a:pt x="352" y="779"/>
                  </a:cubicBezTo>
                  <a:cubicBezTo>
                    <a:pt x="241" y="507"/>
                    <a:pt x="125" y="24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7" name="Google Shape;717;p45"/>
            <p:cNvSpPr/>
            <p:nvPr/>
          </p:nvSpPr>
          <p:spPr>
            <a:xfrm>
              <a:off x="319165" y="-411278"/>
              <a:ext cx="169228" cy="267338"/>
            </a:xfrm>
            <a:custGeom>
              <a:avLst/>
              <a:gdLst/>
              <a:ahLst/>
              <a:cxnLst/>
              <a:rect l="l" t="t" r="r" b="b"/>
              <a:pathLst>
                <a:path w="4187" h="6614" extrusionOk="0">
                  <a:moveTo>
                    <a:pt x="3570" y="0"/>
                  </a:moveTo>
                  <a:cubicBezTo>
                    <a:pt x="3480" y="187"/>
                    <a:pt x="3410" y="404"/>
                    <a:pt x="3356" y="640"/>
                  </a:cubicBezTo>
                  <a:cubicBezTo>
                    <a:pt x="3491" y="1891"/>
                    <a:pt x="3719" y="3137"/>
                    <a:pt x="3710" y="4399"/>
                  </a:cubicBezTo>
                  <a:cubicBezTo>
                    <a:pt x="3708" y="5330"/>
                    <a:pt x="3584" y="6208"/>
                    <a:pt x="2507" y="6405"/>
                  </a:cubicBezTo>
                  <a:cubicBezTo>
                    <a:pt x="2392" y="6426"/>
                    <a:pt x="2274" y="6436"/>
                    <a:pt x="2153" y="6436"/>
                  </a:cubicBezTo>
                  <a:cubicBezTo>
                    <a:pt x="1508" y="6436"/>
                    <a:pt x="816" y="6153"/>
                    <a:pt x="296" y="5821"/>
                  </a:cubicBezTo>
                  <a:lnTo>
                    <a:pt x="294" y="5821"/>
                  </a:lnTo>
                  <a:cubicBezTo>
                    <a:pt x="279" y="5812"/>
                    <a:pt x="260" y="5808"/>
                    <a:pt x="240" y="5808"/>
                  </a:cubicBezTo>
                  <a:cubicBezTo>
                    <a:pt x="139" y="5808"/>
                    <a:pt x="1" y="5912"/>
                    <a:pt x="101" y="5976"/>
                  </a:cubicBezTo>
                  <a:cubicBezTo>
                    <a:pt x="173" y="6024"/>
                    <a:pt x="250" y="6068"/>
                    <a:pt x="327" y="6111"/>
                  </a:cubicBezTo>
                  <a:cubicBezTo>
                    <a:pt x="855" y="6404"/>
                    <a:pt x="1484" y="6613"/>
                    <a:pt x="2081" y="6613"/>
                  </a:cubicBezTo>
                  <a:cubicBezTo>
                    <a:pt x="2145" y="6613"/>
                    <a:pt x="2210" y="6611"/>
                    <a:pt x="2273" y="6606"/>
                  </a:cubicBezTo>
                  <a:cubicBezTo>
                    <a:pt x="3203" y="6536"/>
                    <a:pt x="3781" y="6036"/>
                    <a:pt x="3919" y="5138"/>
                  </a:cubicBezTo>
                  <a:cubicBezTo>
                    <a:pt x="4187" y="3434"/>
                    <a:pt x="3723" y="1711"/>
                    <a:pt x="3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8" name="Google Shape;718;p45"/>
            <p:cNvSpPr/>
            <p:nvPr/>
          </p:nvSpPr>
          <p:spPr>
            <a:xfrm>
              <a:off x="326238" y="-438844"/>
              <a:ext cx="193640" cy="330474"/>
            </a:xfrm>
            <a:custGeom>
              <a:avLst/>
              <a:gdLst/>
              <a:ahLst/>
              <a:cxnLst/>
              <a:rect l="l" t="t" r="r" b="b"/>
              <a:pathLst>
                <a:path w="4791" h="8176" extrusionOk="0">
                  <a:moveTo>
                    <a:pt x="4227" y="1"/>
                  </a:moveTo>
                  <a:cubicBezTo>
                    <a:pt x="4136" y="11"/>
                    <a:pt x="4051" y="36"/>
                    <a:pt x="3972" y="69"/>
                  </a:cubicBezTo>
                  <a:cubicBezTo>
                    <a:pt x="4169" y="1720"/>
                    <a:pt x="4378" y="3376"/>
                    <a:pt x="4500" y="5033"/>
                  </a:cubicBezTo>
                  <a:cubicBezTo>
                    <a:pt x="4554" y="5783"/>
                    <a:pt x="4521" y="6596"/>
                    <a:pt x="4084" y="7236"/>
                  </a:cubicBezTo>
                  <a:cubicBezTo>
                    <a:pt x="3654" y="7865"/>
                    <a:pt x="2933" y="8057"/>
                    <a:pt x="2178" y="8057"/>
                  </a:cubicBezTo>
                  <a:cubicBezTo>
                    <a:pt x="1516" y="8057"/>
                    <a:pt x="827" y="7909"/>
                    <a:pt x="284" y="7781"/>
                  </a:cubicBezTo>
                  <a:cubicBezTo>
                    <a:pt x="278" y="7781"/>
                    <a:pt x="274" y="7777"/>
                    <a:pt x="268" y="7777"/>
                  </a:cubicBezTo>
                  <a:cubicBezTo>
                    <a:pt x="187" y="7781"/>
                    <a:pt x="1" y="7878"/>
                    <a:pt x="79" y="7899"/>
                  </a:cubicBezTo>
                  <a:cubicBezTo>
                    <a:pt x="145" y="7915"/>
                    <a:pt x="216" y="7932"/>
                    <a:pt x="286" y="7949"/>
                  </a:cubicBezTo>
                  <a:cubicBezTo>
                    <a:pt x="834" y="8074"/>
                    <a:pt x="1425" y="8175"/>
                    <a:pt x="2006" y="8175"/>
                  </a:cubicBezTo>
                  <a:cubicBezTo>
                    <a:pt x="2664" y="8175"/>
                    <a:pt x="3309" y="8044"/>
                    <a:pt x="3860" y="7669"/>
                  </a:cubicBezTo>
                  <a:cubicBezTo>
                    <a:pt x="4571" y="7184"/>
                    <a:pt x="4765" y="6300"/>
                    <a:pt x="4776" y="5493"/>
                  </a:cubicBezTo>
                  <a:cubicBezTo>
                    <a:pt x="4790" y="4410"/>
                    <a:pt x="4596" y="3308"/>
                    <a:pt x="4478" y="2235"/>
                  </a:cubicBezTo>
                  <a:cubicBezTo>
                    <a:pt x="4395" y="1490"/>
                    <a:pt x="4312" y="746"/>
                    <a:pt x="4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9" name="Google Shape;719;p45"/>
            <p:cNvSpPr/>
            <p:nvPr/>
          </p:nvSpPr>
          <p:spPr>
            <a:xfrm>
              <a:off x="330078" y="-410470"/>
              <a:ext cx="239070" cy="343610"/>
            </a:xfrm>
            <a:custGeom>
              <a:avLst/>
              <a:gdLst/>
              <a:ahLst/>
              <a:cxnLst/>
              <a:rect l="l" t="t" r="r" b="b"/>
              <a:pathLst>
                <a:path w="5915" h="8501" extrusionOk="0">
                  <a:moveTo>
                    <a:pt x="5087" y="1"/>
                  </a:moveTo>
                  <a:cubicBezTo>
                    <a:pt x="5149" y="572"/>
                    <a:pt x="5275" y="1138"/>
                    <a:pt x="5370" y="1701"/>
                  </a:cubicBezTo>
                  <a:cubicBezTo>
                    <a:pt x="5644" y="3314"/>
                    <a:pt x="5743" y="5081"/>
                    <a:pt x="4946" y="6571"/>
                  </a:cubicBezTo>
                  <a:cubicBezTo>
                    <a:pt x="4273" y="7835"/>
                    <a:pt x="2841" y="8359"/>
                    <a:pt x="1450" y="8359"/>
                  </a:cubicBezTo>
                  <a:cubicBezTo>
                    <a:pt x="1060" y="8359"/>
                    <a:pt x="673" y="8318"/>
                    <a:pt x="307" y="8240"/>
                  </a:cubicBezTo>
                  <a:cubicBezTo>
                    <a:pt x="303" y="8240"/>
                    <a:pt x="297" y="8238"/>
                    <a:pt x="293" y="8238"/>
                  </a:cubicBezTo>
                  <a:cubicBezTo>
                    <a:pt x="288" y="8237"/>
                    <a:pt x="283" y="8237"/>
                    <a:pt x="278" y="8237"/>
                  </a:cubicBezTo>
                  <a:cubicBezTo>
                    <a:pt x="195" y="8237"/>
                    <a:pt x="1" y="8345"/>
                    <a:pt x="90" y="8367"/>
                  </a:cubicBezTo>
                  <a:cubicBezTo>
                    <a:pt x="169" y="8385"/>
                    <a:pt x="249" y="8398"/>
                    <a:pt x="328" y="8414"/>
                  </a:cubicBezTo>
                  <a:cubicBezTo>
                    <a:pt x="657" y="8471"/>
                    <a:pt x="999" y="8501"/>
                    <a:pt x="1343" y="8501"/>
                  </a:cubicBezTo>
                  <a:cubicBezTo>
                    <a:pt x="2571" y="8501"/>
                    <a:pt x="3830" y="8124"/>
                    <a:pt x="4677" y="7255"/>
                  </a:cubicBezTo>
                  <a:cubicBezTo>
                    <a:pt x="5789" y="6116"/>
                    <a:pt x="5915" y="4310"/>
                    <a:pt x="5789" y="2813"/>
                  </a:cubicBezTo>
                  <a:cubicBezTo>
                    <a:pt x="5726" y="2082"/>
                    <a:pt x="5584" y="1363"/>
                    <a:pt x="5457" y="643"/>
                  </a:cubicBezTo>
                  <a:cubicBezTo>
                    <a:pt x="5337" y="403"/>
                    <a:pt x="5213" y="185"/>
                    <a:pt x="50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20" name="Google Shape;720;p45"/>
          <p:cNvGrpSpPr/>
          <p:nvPr/>
        </p:nvGrpSpPr>
        <p:grpSpPr>
          <a:xfrm>
            <a:off x="1223657" y="2363408"/>
            <a:ext cx="1325573" cy="2924244"/>
            <a:chOff x="48683" y="543494"/>
            <a:chExt cx="417964" cy="922096"/>
          </a:xfrm>
        </p:grpSpPr>
        <p:sp>
          <p:nvSpPr>
            <p:cNvPr id="721" name="Google Shape;721;p45"/>
            <p:cNvSpPr/>
            <p:nvPr/>
          </p:nvSpPr>
          <p:spPr>
            <a:xfrm>
              <a:off x="137847" y="543494"/>
              <a:ext cx="117696" cy="156021"/>
            </a:xfrm>
            <a:custGeom>
              <a:avLst/>
              <a:gdLst/>
              <a:ahLst/>
              <a:cxnLst/>
              <a:rect l="l" t="t" r="r" b="b"/>
              <a:pathLst>
                <a:path w="2912" h="3860" extrusionOk="0">
                  <a:moveTo>
                    <a:pt x="935" y="0"/>
                  </a:moveTo>
                  <a:cubicBezTo>
                    <a:pt x="912" y="0"/>
                    <a:pt x="889" y="6"/>
                    <a:pt x="866" y="18"/>
                  </a:cubicBezTo>
                  <a:cubicBezTo>
                    <a:pt x="408" y="262"/>
                    <a:pt x="1491" y="3248"/>
                    <a:pt x="1491" y="3248"/>
                  </a:cubicBezTo>
                  <a:cubicBezTo>
                    <a:pt x="1491" y="3248"/>
                    <a:pt x="835" y="2059"/>
                    <a:pt x="411" y="2059"/>
                  </a:cubicBezTo>
                  <a:cubicBezTo>
                    <a:pt x="332" y="2059"/>
                    <a:pt x="260" y="2101"/>
                    <a:pt x="203" y="2201"/>
                  </a:cubicBezTo>
                  <a:cubicBezTo>
                    <a:pt x="0" y="2551"/>
                    <a:pt x="528" y="3279"/>
                    <a:pt x="1042" y="3859"/>
                  </a:cubicBezTo>
                  <a:cubicBezTo>
                    <a:pt x="1060" y="3839"/>
                    <a:pt x="1081" y="3818"/>
                    <a:pt x="1102" y="3797"/>
                  </a:cubicBezTo>
                  <a:cubicBezTo>
                    <a:pt x="1352" y="3547"/>
                    <a:pt x="1651" y="3348"/>
                    <a:pt x="2003" y="3207"/>
                  </a:cubicBezTo>
                  <a:cubicBezTo>
                    <a:pt x="2092" y="3172"/>
                    <a:pt x="2185" y="3141"/>
                    <a:pt x="2282" y="3112"/>
                  </a:cubicBezTo>
                  <a:cubicBezTo>
                    <a:pt x="2297" y="3108"/>
                    <a:pt x="2315" y="3101"/>
                    <a:pt x="2330" y="3099"/>
                  </a:cubicBezTo>
                  <a:cubicBezTo>
                    <a:pt x="2479" y="3060"/>
                    <a:pt x="2624" y="3035"/>
                    <a:pt x="2763" y="3021"/>
                  </a:cubicBezTo>
                  <a:cubicBezTo>
                    <a:pt x="2911" y="1788"/>
                    <a:pt x="2749" y="323"/>
                    <a:pt x="2429" y="323"/>
                  </a:cubicBezTo>
                  <a:cubicBezTo>
                    <a:pt x="2423" y="323"/>
                    <a:pt x="2418" y="324"/>
                    <a:pt x="2413" y="324"/>
                  </a:cubicBezTo>
                  <a:cubicBezTo>
                    <a:pt x="1837" y="407"/>
                    <a:pt x="1976" y="2095"/>
                    <a:pt x="1976" y="2095"/>
                  </a:cubicBezTo>
                  <a:cubicBezTo>
                    <a:pt x="1976" y="2095"/>
                    <a:pt x="1387" y="0"/>
                    <a:pt x="9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2" name="Google Shape;722;p45"/>
            <p:cNvSpPr/>
            <p:nvPr/>
          </p:nvSpPr>
          <p:spPr>
            <a:xfrm>
              <a:off x="283960" y="669317"/>
              <a:ext cx="182687" cy="760462"/>
            </a:xfrm>
            <a:custGeom>
              <a:avLst/>
              <a:gdLst/>
              <a:ahLst/>
              <a:cxnLst/>
              <a:rect l="l" t="t" r="r" b="b"/>
              <a:pathLst>
                <a:path w="4520" h="18814" extrusionOk="0">
                  <a:moveTo>
                    <a:pt x="1" y="1"/>
                  </a:moveTo>
                  <a:cubicBezTo>
                    <a:pt x="374" y="1280"/>
                    <a:pt x="659" y="2616"/>
                    <a:pt x="939" y="3902"/>
                  </a:cubicBezTo>
                  <a:cubicBezTo>
                    <a:pt x="1997" y="8787"/>
                    <a:pt x="2736" y="13790"/>
                    <a:pt x="3326" y="18814"/>
                  </a:cubicBezTo>
                  <a:lnTo>
                    <a:pt x="3529" y="18758"/>
                  </a:lnTo>
                  <a:cubicBezTo>
                    <a:pt x="3529" y="18758"/>
                    <a:pt x="4519" y="149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3" name="Google Shape;723;p45"/>
            <p:cNvSpPr/>
            <p:nvPr/>
          </p:nvSpPr>
          <p:spPr>
            <a:xfrm>
              <a:off x="48683" y="713091"/>
              <a:ext cx="261420" cy="752499"/>
            </a:xfrm>
            <a:custGeom>
              <a:avLst/>
              <a:gdLst/>
              <a:ahLst/>
              <a:cxnLst/>
              <a:rect l="l" t="t" r="r" b="b"/>
              <a:pathLst>
                <a:path w="6468" h="18617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1" y="4308"/>
                    <a:pt x="6025" y="18617"/>
                    <a:pt x="6025" y="18617"/>
                  </a:cubicBezTo>
                  <a:lnTo>
                    <a:pt x="6468" y="18493"/>
                  </a:lnTo>
                  <a:cubicBezTo>
                    <a:pt x="4989" y="14125"/>
                    <a:pt x="3888" y="9530"/>
                    <a:pt x="3349" y="4807"/>
                  </a:cubicBezTo>
                  <a:cubicBezTo>
                    <a:pt x="3169" y="3244"/>
                    <a:pt x="3010" y="1616"/>
                    <a:pt x="2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4" name="Google Shape;724;p45"/>
            <p:cNvSpPr/>
            <p:nvPr/>
          </p:nvSpPr>
          <p:spPr>
            <a:xfrm>
              <a:off x="182348" y="673076"/>
              <a:ext cx="183617" cy="783501"/>
            </a:xfrm>
            <a:custGeom>
              <a:avLst/>
              <a:gdLst/>
              <a:ahLst/>
              <a:cxnLst/>
              <a:rect l="l" t="t" r="r" b="b"/>
              <a:pathLst>
                <a:path w="4543" h="19384" extrusionOk="0">
                  <a:moveTo>
                    <a:pt x="898" y="1"/>
                  </a:moveTo>
                  <a:cubicBezTo>
                    <a:pt x="550" y="142"/>
                    <a:pt x="251" y="341"/>
                    <a:pt x="1" y="591"/>
                  </a:cubicBezTo>
                  <a:cubicBezTo>
                    <a:pt x="9" y="2297"/>
                    <a:pt x="177" y="4026"/>
                    <a:pt x="367" y="5675"/>
                  </a:cubicBezTo>
                  <a:cubicBezTo>
                    <a:pt x="922" y="10413"/>
                    <a:pt x="2020" y="15010"/>
                    <a:pt x="3496" y="19383"/>
                  </a:cubicBezTo>
                  <a:lnTo>
                    <a:pt x="4381" y="19135"/>
                  </a:lnTo>
                  <a:lnTo>
                    <a:pt x="4542" y="19089"/>
                  </a:lnTo>
                  <a:cubicBezTo>
                    <a:pt x="4360" y="18387"/>
                    <a:pt x="4188" y="17683"/>
                    <a:pt x="4022" y="16979"/>
                  </a:cubicBezTo>
                  <a:cubicBezTo>
                    <a:pt x="3362" y="14198"/>
                    <a:pt x="2803" y="11380"/>
                    <a:pt x="2293" y="8549"/>
                  </a:cubicBezTo>
                  <a:cubicBezTo>
                    <a:pt x="1784" y="5714"/>
                    <a:pt x="1310" y="2865"/>
                    <a:pt x="8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5" name="Google Shape;725;p45"/>
            <p:cNvSpPr/>
            <p:nvPr/>
          </p:nvSpPr>
          <p:spPr>
            <a:xfrm>
              <a:off x="231982" y="665195"/>
              <a:ext cx="172866" cy="775458"/>
            </a:xfrm>
            <a:custGeom>
              <a:avLst/>
              <a:gdLst/>
              <a:ahLst/>
              <a:cxnLst/>
              <a:rect l="l" t="t" r="r" b="b"/>
              <a:pathLst>
                <a:path w="4277" h="19185" extrusionOk="0">
                  <a:moveTo>
                    <a:pt x="643" y="0"/>
                  </a:moveTo>
                  <a:cubicBezTo>
                    <a:pt x="574" y="0"/>
                    <a:pt x="504" y="3"/>
                    <a:pt x="434" y="10"/>
                  </a:cubicBezTo>
                  <a:cubicBezTo>
                    <a:pt x="295" y="22"/>
                    <a:pt x="150" y="49"/>
                    <a:pt x="1" y="88"/>
                  </a:cubicBezTo>
                  <a:cubicBezTo>
                    <a:pt x="421" y="3006"/>
                    <a:pt x="902" y="5909"/>
                    <a:pt x="1426" y="8796"/>
                  </a:cubicBezTo>
                  <a:cubicBezTo>
                    <a:pt x="1941" y="11626"/>
                    <a:pt x="2494" y="14449"/>
                    <a:pt x="3163" y="17224"/>
                  </a:cubicBezTo>
                  <a:cubicBezTo>
                    <a:pt x="3320" y="17878"/>
                    <a:pt x="3480" y="18532"/>
                    <a:pt x="3652" y="19185"/>
                  </a:cubicBezTo>
                  <a:lnTo>
                    <a:pt x="4277" y="19009"/>
                  </a:lnTo>
                  <a:cubicBezTo>
                    <a:pt x="3666" y="13795"/>
                    <a:pt x="2908" y="8587"/>
                    <a:pt x="1765" y="3534"/>
                  </a:cubicBezTo>
                  <a:cubicBezTo>
                    <a:pt x="1510" y="2407"/>
                    <a:pt x="1241" y="1167"/>
                    <a:pt x="902" y="16"/>
                  </a:cubicBezTo>
                  <a:cubicBezTo>
                    <a:pt x="818" y="5"/>
                    <a:pt x="731" y="0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6" name="Google Shape;726;p45"/>
            <p:cNvSpPr/>
            <p:nvPr/>
          </p:nvSpPr>
          <p:spPr>
            <a:xfrm>
              <a:off x="169131" y="697126"/>
              <a:ext cx="154718" cy="763453"/>
            </a:xfrm>
            <a:custGeom>
              <a:avLst/>
              <a:gdLst/>
              <a:ahLst/>
              <a:cxnLst/>
              <a:rect l="l" t="t" r="r" b="b"/>
              <a:pathLst>
                <a:path w="3828" h="18888" extrusionOk="0">
                  <a:moveTo>
                    <a:pt x="330" y="0"/>
                  </a:moveTo>
                  <a:cubicBezTo>
                    <a:pt x="309" y="21"/>
                    <a:pt x="291" y="42"/>
                    <a:pt x="270" y="62"/>
                  </a:cubicBezTo>
                  <a:cubicBezTo>
                    <a:pt x="173" y="166"/>
                    <a:pt x="84" y="280"/>
                    <a:pt x="1" y="398"/>
                  </a:cubicBezTo>
                  <a:cubicBezTo>
                    <a:pt x="32" y="2013"/>
                    <a:pt x="193" y="3641"/>
                    <a:pt x="371" y="5204"/>
                  </a:cubicBezTo>
                  <a:cubicBezTo>
                    <a:pt x="908" y="9925"/>
                    <a:pt x="2009" y="14520"/>
                    <a:pt x="3488" y="18888"/>
                  </a:cubicBezTo>
                  <a:lnTo>
                    <a:pt x="3827" y="18792"/>
                  </a:lnTo>
                  <a:cubicBezTo>
                    <a:pt x="2347" y="14417"/>
                    <a:pt x="1251" y="9820"/>
                    <a:pt x="697" y="5084"/>
                  </a:cubicBezTo>
                  <a:cubicBezTo>
                    <a:pt x="504" y="3434"/>
                    <a:pt x="340" y="1704"/>
                    <a:pt x="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7" name="Google Shape;727;p45"/>
            <p:cNvSpPr/>
            <p:nvPr/>
          </p:nvSpPr>
          <p:spPr>
            <a:xfrm>
              <a:off x="218765" y="668752"/>
              <a:ext cx="160821" cy="775943"/>
            </a:xfrm>
            <a:custGeom>
              <a:avLst/>
              <a:gdLst/>
              <a:ahLst/>
              <a:cxnLst/>
              <a:rect l="l" t="t" r="r" b="b"/>
              <a:pathLst>
                <a:path w="3979" h="19197" extrusionOk="0">
                  <a:moveTo>
                    <a:pt x="328" y="0"/>
                  </a:moveTo>
                  <a:cubicBezTo>
                    <a:pt x="313" y="4"/>
                    <a:pt x="295" y="9"/>
                    <a:pt x="280" y="13"/>
                  </a:cubicBezTo>
                  <a:cubicBezTo>
                    <a:pt x="183" y="42"/>
                    <a:pt x="90" y="73"/>
                    <a:pt x="1" y="108"/>
                  </a:cubicBezTo>
                  <a:cubicBezTo>
                    <a:pt x="411" y="2972"/>
                    <a:pt x="885" y="5821"/>
                    <a:pt x="1394" y="8656"/>
                  </a:cubicBezTo>
                  <a:cubicBezTo>
                    <a:pt x="1902" y="11487"/>
                    <a:pt x="2465" y="14307"/>
                    <a:pt x="3121" y="17086"/>
                  </a:cubicBezTo>
                  <a:cubicBezTo>
                    <a:pt x="3287" y="17790"/>
                    <a:pt x="3461" y="18494"/>
                    <a:pt x="3641" y="19196"/>
                  </a:cubicBezTo>
                  <a:lnTo>
                    <a:pt x="3979" y="19101"/>
                  </a:lnTo>
                  <a:cubicBezTo>
                    <a:pt x="3807" y="18449"/>
                    <a:pt x="3647" y="17790"/>
                    <a:pt x="3490" y="17138"/>
                  </a:cubicBezTo>
                  <a:cubicBezTo>
                    <a:pt x="2821" y="14363"/>
                    <a:pt x="2268" y="11538"/>
                    <a:pt x="1753" y="8708"/>
                  </a:cubicBezTo>
                  <a:cubicBezTo>
                    <a:pt x="1227" y="5821"/>
                    <a:pt x="746" y="2918"/>
                    <a:pt x="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8" name="Google Shape;728;p45"/>
            <p:cNvSpPr/>
            <p:nvPr/>
          </p:nvSpPr>
          <p:spPr>
            <a:xfrm>
              <a:off x="268399" y="665882"/>
              <a:ext cx="149868" cy="767818"/>
            </a:xfrm>
            <a:custGeom>
              <a:avLst/>
              <a:gdLst/>
              <a:ahLst/>
              <a:cxnLst/>
              <a:rect l="l" t="t" r="r" b="b"/>
              <a:pathLst>
                <a:path w="3708" h="18996" extrusionOk="0">
                  <a:moveTo>
                    <a:pt x="1" y="1"/>
                  </a:moveTo>
                  <a:lnTo>
                    <a:pt x="1" y="1"/>
                  </a:lnTo>
                  <a:cubicBezTo>
                    <a:pt x="340" y="1152"/>
                    <a:pt x="609" y="2393"/>
                    <a:pt x="862" y="3519"/>
                  </a:cubicBezTo>
                  <a:cubicBezTo>
                    <a:pt x="2007" y="8572"/>
                    <a:pt x="2769" y="13780"/>
                    <a:pt x="3376" y="18996"/>
                  </a:cubicBezTo>
                  <a:lnTo>
                    <a:pt x="3707" y="18903"/>
                  </a:lnTo>
                  <a:cubicBezTo>
                    <a:pt x="3121" y="13877"/>
                    <a:pt x="2382" y="8872"/>
                    <a:pt x="1322" y="3987"/>
                  </a:cubicBezTo>
                  <a:cubicBezTo>
                    <a:pt x="1042" y="2703"/>
                    <a:pt x="756" y="1365"/>
                    <a:pt x="384" y="86"/>
                  </a:cubicBezTo>
                  <a:cubicBezTo>
                    <a:pt x="259" y="44"/>
                    <a:pt x="133" y="1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29" name="Google Shape;729;p45"/>
          <p:cNvGrpSpPr/>
          <p:nvPr/>
        </p:nvGrpSpPr>
        <p:grpSpPr>
          <a:xfrm flipH="1">
            <a:off x="1800485" y="1052875"/>
            <a:ext cx="2263315" cy="4234774"/>
            <a:chOff x="1183113" y="1282228"/>
            <a:chExt cx="760753" cy="1423406"/>
          </a:xfrm>
        </p:grpSpPr>
        <p:sp>
          <p:nvSpPr>
            <p:cNvPr id="730" name="Google Shape;730;p45"/>
            <p:cNvSpPr/>
            <p:nvPr/>
          </p:nvSpPr>
          <p:spPr>
            <a:xfrm>
              <a:off x="1225916" y="2102041"/>
              <a:ext cx="637950" cy="603592"/>
            </a:xfrm>
            <a:custGeom>
              <a:avLst/>
              <a:gdLst/>
              <a:ahLst/>
              <a:cxnLst/>
              <a:rect l="l" t="t" r="r" b="b"/>
              <a:pathLst>
                <a:path w="15784" h="14933" extrusionOk="0">
                  <a:moveTo>
                    <a:pt x="7790" y="0"/>
                  </a:moveTo>
                  <a:cubicBezTo>
                    <a:pt x="7322" y="0"/>
                    <a:pt x="6849" y="48"/>
                    <a:pt x="6374" y="146"/>
                  </a:cubicBezTo>
                  <a:cubicBezTo>
                    <a:pt x="2477" y="953"/>
                    <a:pt x="0" y="4886"/>
                    <a:pt x="839" y="8928"/>
                  </a:cubicBezTo>
                  <a:cubicBezTo>
                    <a:pt x="1575" y="12478"/>
                    <a:pt x="4622" y="14932"/>
                    <a:pt x="7991" y="14932"/>
                  </a:cubicBezTo>
                  <a:cubicBezTo>
                    <a:pt x="8459" y="14932"/>
                    <a:pt x="8934" y="14885"/>
                    <a:pt x="9410" y="14786"/>
                  </a:cubicBezTo>
                  <a:cubicBezTo>
                    <a:pt x="13305" y="13979"/>
                    <a:pt x="15783" y="10046"/>
                    <a:pt x="14943" y="6004"/>
                  </a:cubicBezTo>
                  <a:cubicBezTo>
                    <a:pt x="14208" y="2455"/>
                    <a:pt x="11160" y="0"/>
                    <a:pt x="7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1" name="Google Shape;731;p45"/>
            <p:cNvSpPr/>
            <p:nvPr/>
          </p:nvSpPr>
          <p:spPr>
            <a:xfrm>
              <a:off x="1183113" y="2090239"/>
              <a:ext cx="637909" cy="603592"/>
            </a:xfrm>
            <a:custGeom>
              <a:avLst/>
              <a:gdLst/>
              <a:ahLst/>
              <a:cxnLst/>
              <a:rect l="l" t="t" r="r" b="b"/>
              <a:pathLst>
                <a:path w="15783" h="14933" extrusionOk="0">
                  <a:moveTo>
                    <a:pt x="7792" y="0"/>
                  </a:moveTo>
                  <a:cubicBezTo>
                    <a:pt x="7324" y="0"/>
                    <a:pt x="6850" y="48"/>
                    <a:pt x="6375" y="146"/>
                  </a:cubicBezTo>
                  <a:cubicBezTo>
                    <a:pt x="2478" y="953"/>
                    <a:pt x="1" y="4884"/>
                    <a:pt x="840" y="8928"/>
                  </a:cubicBezTo>
                  <a:cubicBezTo>
                    <a:pt x="1576" y="12477"/>
                    <a:pt x="4625" y="14932"/>
                    <a:pt x="7993" y="14932"/>
                  </a:cubicBezTo>
                  <a:cubicBezTo>
                    <a:pt x="8461" y="14932"/>
                    <a:pt x="8935" y="14885"/>
                    <a:pt x="9410" y="14786"/>
                  </a:cubicBezTo>
                  <a:cubicBezTo>
                    <a:pt x="13305" y="13979"/>
                    <a:pt x="15782" y="10046"/>
                    <a:pt x="14943" y="6002"/>
                  </a:cubicBezTo>
                  <a:cubicBezTo>
                    <a:pt x="14211" y="2453"/>
                    <a:pt x="11161" y="0"/>
                    <a:pt x="77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2" name="Google Shape;732;p45"/>
            <p:cNvSpPr/>
            <p:nvPr/>
          </p:nvSpPr>
          <p:spPr>
            <a:xfrm>
              <a:off x="1418228" y="1482017"/>
              <a:ext cx="380773" cy="968059"/>
            </a:xfrm>
            <a:custGeom>
              <a:avLst/>
              <a:gdLst/>
              <a:ahLst/>
              <a:cxnLst/>
              <a:rect l="l" t="t" r="r" b="b"/>
              <a:pathLst>
                <a:path w="9421" h="23950" extrusionOk="0">
                  <a:moveTo>
                    <a:pt x="7853" y="1"/>
                  </a:moveTo>
                  <a:lnTo>
                    <a:pt x="1" y="21690"/>
                  </a:lnTo>
                  <a:lnTo>
                    <a:pt x="4596" y="23949"/>
                  </a:lnTo>
                  <a:lnTo>
                    <a:pt x="9421" y="566"/>
                  </a:lnTo>
                  <a:lnTo>
                    <a:pt x="7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3" name="Google Shape;733;p45"/>
            <p:cNvSpPr/>
            <p:nvPr/>
          </p:nvSpPr>
          <p:spPr>
            <a:xfrm>
              <a:off x="1401899" y="2393420"/>
              <a:ext cx="189639" cy="192884"/>
            </a:xfrm>
            <a:custGeom>
              <a:avLst/>
              <a:gdLst/>
              <a:ahLst/>
              <a:cxnLst/>
              <a:rect l="l" t="t" r="r" b="b"/>
              <a:pathLst>
                <a:path w="4692" h="4772" extrusionOk="0">
                  <a:moveTo>
                    <a:pt x="1" y="0"/>
                  </a:moveTo>
                  <a:lnTo>
                    <a:pt x="405" y="3781"/>
                  </a:lnTo>
                  <a:lnTo>
                    <a:pt x="2333" y="4771"/>
                  </a:lnTo>
                  <a:lnTo>
                    <a:pt x="4691" y="1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4" name="Google Shape;734;p45"/>
            <p:cNvSpPr/>
            <p:nvPr/>
          </p:nvSpPr>
          <p:spPr>
            <a:xfrm>
              <a:off x="1439205" y="1495881"/>
              <a:ext cx="304546" cy="876184"/>
            </a:xfrm>
            <a:custGeom>
              <a:avLst/>
              <a:gdLst/>
              <a:ahLst/>
              <a:cxnLst/>
              <a:rect l="l" t="t" r="r" b="b"/>
              <a:pathLst>
                <a:path w="7535" h="21677" extrusionOk="0">
                  <a:moveTo>
                    <a:pt x="7489" y="0"/>
                  </a:moveTo>
                  <a:cubicBezTo>
                    <a:pt x="7451" y="0"/>
                    <a:pt x="7400" y="17"/>
                    <a:pt x="7392" y="45"/>
                  </a:cubicBezTo>
                  <a:cubicBezTo>
                    <a:pt x="5986" y="4162"/>
                    <a:pt x="4578" y="8278"/>
                    <a:pt x="3170" y="12397"/>
                  </a:cubicBezTo>
                  <a:cubicBezTo>
                    <a:pt x="2116" y="15482"/>
                    <a:pt x="1064" y="18564"/>
                    <a:pt x="8" y="21649"/>
                  </a:cubicBezTo>
                  <a:cubicBezTo>
                    <a:pt x="1" y="21668"/>
                    <a:pt x="19" y="21676"/>
                    <a:pt x="44" y="21676"/>
                  </a:cubicBezTo>
                  <a:cubicBezTo>
                    <a:pt x="82" y="21676"/>
                    <a:pt x="134" y="21659"/>
                    <a:pt x="144" y="21633"/>
                  </a:cubicBezTo>
                  <a:cubicBezTo>
                    <a:pt x="1550" y="17514"/>
                    <a:pt x="2958" y="13397"/>
                    <a:pt x="4367" y="9281"/>
                  </a:cubicBezTo>
                  <a:cubicBezTo>
                    <a:pt x="5418" y="6195"/>
                    <a:pt x="6473" y="3112"/>
                    <a:pt x="7529" y="26"/>
                  </a:cubicBezTo>
                  <a:cubicBezTo>
                    <a:pt x="7535" y="8"/>
                    <a:pt x="7515" y="0"/>
                    <a:pt x="74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5" name="Google Shape;735;p45"/>
            <p:cNvSpPr/>
            <p:nvPr/>
          </p:nvSpPr>
          <p:spPr>
            <a:xfrm>
              <a:off x="1472712" y="1490748"/>
              <a:ext cx="284984" cy="897647"/>
            </a:xfrm>
            <a:custGeom>
              <a:avLst/>
              <a:gdLst/>
              <a:ahLst/>
              <a:cxnLst/>
              <a:rect l="l" t="t" r="r" b="b"/>
              <a:pathLst>
                <a:path w="7051" h="22208" extrusionOk="0">
                  <a:moveTo>
                    <a:pt x="7006" y="1"/>
                  </a:moveTo>
                  <a:cubicBezTo>
                    <a:pt x="6968" y="1"/>
                    <a:pt x="6915" y="18"/>
                    <a:pt x="6907" y="44"/>
                  </a:cubicBezTo>
                  <a:cubicBezTo>
                    <a:pt x="5617" y="4181"/>
                    <a:pt x="4329" y="8316"/>
                    <a:pt x="3036" y="12456"/>
                  </a:cubicBezTo>
                  <a:cubicBezTo>
                    <a:pt x="2028" y="15699"/>
                    <a:pt x="1015" y="18939"/>
                    <a:pt x="7" y="22180"/>
                  </a:cubicBezTo>
                  <a:cubicBezTo>
                    <a:pt x="0" y="22199"/>
                    <a:pt x="18" y="22207"/>
                    <a:pt x="44" y="22207"/>
                  </a:cubicBezTo>
                  <a:cubicBezTo>
                    <a:pt x="81" y="22207"/>
                    <a:pt x="134" y="22189"/>
                    <a:pt x="144" y="22163"/>
                  </a:cubicBezTo>
                  <a:cubicBezTo>
                    <a:pt x="1432" y="18026"/>
                    <a:pt x="2722" y="13891"/>
                    <a:pt x="4014" y="9751"/>
                  </a:cubicBezTo>
                  <a:cubicBezTo>
                    <a:pt x="5022" y="6511"/>
                    <a:pt x="6035" y="3268"/>
                    <a:pt x="7043" y="27"/>
                  </a:cubicBezTo>
                  <a:cubicBezTo>
                    <a:pt x="7050" y="9"/>
                    <a:pt x="7031" y="1"/>
                    <a:pt x="7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6" name="Google Shape;736;p45"/>
            <p:cNvSpPr/>
            <p:nvPr/>
          </p:nvSpPr>
          <p:spPr>
            <a:xfrm>
              <a:off x="1506907" y="1491233"/>
              <a:ext cx="263280" cy="913654"/>
            </a:xfrm>
            <a:custGeom>
              <a:avLst/>
              <a:gdLst/>
              <a:ahLst/>
              <a:cxnLst/>
              <a:rect l="l" t="t" r="r" b="b"/>
              <a:pathLst>
                <a:path w="6514" h="22604" extrusionOk="0">
                  <a:moveTo>
                    <a:pt x="6480" y="0"/>
                  </a:moveTo>
                  <a:cubicBezTo>
                    <a:pt x="6442" y="0"/>
                    <a:pt x="6382" y="16"/>
                    <a:pt x="6377" y="38"/>
                  </a:cubicBezTo>
                  <a:cubicBezTo>
                    <a:pt x="5203" y="4188"/>
                    <a:pt x="4031" y="8335"/>
                    <a:pt x="2859" y="12487"/>
                  </a:cubicBezTo>
                  <a:cubicBezTo>
                    <a:pt x="1907" y="15856"/>
                    <a:pt x="956" y="19223"/>
                    <a:pt x="4" y="22590"/>
                  </a:cubicBezTo>
                  <a:cubicBezTo>
                    <a:pt x="1" y="22600"/>
                    <a:pt x="15" y="22604"/>
                    <a:pt x="35" y="22604"/>
                  </a:cubicBezTo>
                  <a:cubicBezTo>
                    <a:pt x="73" y="22604"/>
                    <a:pt x="132" y="22589"/>
                    <a:pt x="138" y="22568"/>
                  </a:cubicBezTo>
                  <a:cubicBezTo>
                    <a:pt x="1310" y="18418"/>
                    <a:pt x="2484" y="14268"/>
                    <a:pt x="3657" y="10116"/>
                  </a:cubicBezTo>
                  <a:cubicBezTo>
                    <a:pt x="4609" y="6749"/>
                    <a:pt x="5560" y="3382"/>
                    <a:pt x="6512" y="13"/>
                  </a:cubicBezTo>
                  <a:cubicBezTo>
                    <a:pt x="6513" y="4"/>
                    <a:pt x="6500" y="0"/>
                    <a:pt x="64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7" name="Google Shape;737;p45"/>
            <p:cNvSpPr/>
            <p:nvPr/>
          </p:nvSpPr>
          <p:spPr>
            <a:xfrm>
              <a:off x="1534351" y="1481047"/>
              <a:ext cx="251276" cy="942877"/>
            </a:xfrm>
            <a:custGeom>
              <a:avLst/>
              <a:gdLst/>
              <a:ahLst/>
              <a:cxnLst/>
              <a:rect l="l" t="t" r="r" b="b"/>
              <a:pathLst>
                <a:path w="6217" h="23327" extrusionOk="0">
                  <a:moveTo>
                    <a:pt x="6165" y="0"/>
                  </a:moveTo>
                  <a:cubicBezTo>
                    <a:pt x="6128" y="0"/>
                    <a:pt x="6080" y="18"/>
                    <a:pt x="6073" y="48"/>
                  </a:cubicBezTo>
                  <a:lnTo>
                    <a:pt x="2849" y="12395"/>
                  </a:lnTo>
                  <a:cubicBezTo>
                    <a:pt x="1903" y="16028"/>
                    <a:pt x="954" y="19658"/>
                    <a:pt x="6" y="23290"/>
                  </a:cubicBezTo>
                  <a:cubicBezTo>
                    <a:pt x="1" y="23315"/>
                    <a:pt x="23" y="23326"/>
                    <a:pt x="51" y="23326"/>
                  </a:cubicBezTo>
                  <a:cubicBezTo>
                    <a:pt x="88" y="23326"/>
                    <a:pt x="136" y="23307"/>
                    <a:pt x="143" y="23277"/>
                  </a:cubicBezTo>
                  <a:lnTo>
                    <a:pt x="3365" y="10931"/>
                  </a:lnTo>
                  <a:cubicBezTo>
                    <a:pt x="4313" y="7299"/>
                    <a:pt x="5259" y="3667"/>
                    <a:pt x="6210" y="35"/>
                  </a:cubicBezTo>
                  <a:cubicBezTo>
                    <a:pt x="6216" y="11"/>
                    <a:pt x="6194" y="0"/>
                    <a:pt x="61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8" name="Google Shape;738;p45"/>
            <p:cNvSpPr/>
            <p:nvPr/>
          </p:nvSpPr>
          <p:spPr>
            <a:xfrm>
              <a:off x="1578286" y="1495962"/>
              <a:ext cx="210979" cy="944090"/>
            </a:xfrm>
            <a:custGeom>
              <a:avLst/>
              <a:gdLst/>
              <a:ahLst/>
              <a:cxnLst/>
              <a:rect l="l" t="t" r="r" b="b"/>
              <a:pathLst>
                <a:path w="5220" h="23357" extrusionOk="0">
                  <a:moveTo>
                    <a:pt x="5179" y="0"/>
                  </a:moveTo>
                  <a:cubicBezTo>
                    <a:pt x="5141" y="0"/>
                    <a:pt x="5087" y="18"/>
                    <a:pt x="5082" y="43"/>
                  </a:cubicBezTo>
                  <a:cubicBezTo>
                    <a:pt x="4170" y="4216"/>
                    <a:pt x="3261" y="8388"/>
                    <a:pt x="2354" y="12561"/>
                  </a:cubicBezTo>
                  <a:cubicBezTo>
                    <a:pt x="1572" y="16153"/>
                    <a:pt x="787" y="19746"/>
                    <a:pt x="4" y="23335"/>
                  </a:cubicBezTo>
                  <a:cubicBezTo>
                    <a:pt x="0" y="23350"/>
                    <a:pt x="17" y="23357"/>
                    <a:pt x="39" y="23357"/>
                  </a:cubicBezTo>
                  <a:cubicBezTo>
                    <a:pt x="77" y="23357"/>
                    <a:pt x="132" y="23339"/>
                    <a:pt x="139" y="23314"/>
                  </a:cubicBezTo>
                  <a:cubicBezTo>
                    <a:pt x="1050" y="19142"/>
                    <a:pt x="1957" y="14969"/>
                    <a:pt x="2866" y="10796"/>
                  </a:cubicBezTo>
                  <a:cubicBezTo>
                    <a:pt x="3649" y="7204"/>
                    <a:pt x="4431" y="3611"/>
                    <a:pt x="5216" y="22"/>
                  </a:cubicBezTo>
                  <a:cubicBezTo>
                    <a:pt x="5219" y="7"/>
                    <a:pt x="5202" y="0"/>
                    <a:pt x="5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9" name="Google Shape;739;p45"/>
            <p:cNvSpPr/>
            <p:nvPr/>
          </p:nvSpPr>
          <p:spPr>
            <a:xfrm>
              <a:off x="1412206" y="2390187"/>
              <a:ext cx="17824" cy="165924"/>
            </a:xfrm>
            <a:custGeom>
              <a:avLst/>
              <a:gdLst/>
              <a:ahLst/>
              <a:cxnLst/>
              <a:rect l="l" t="t" r="r" b="b"/>
              <a:pathLst>
                <a:path w="441" h="4105" extrusionOk="0">
                  <a:moveTo>
                    <a:pt x="109" y="0"/>
                  </a:moveTo>
                  <a:cubicBezTo>
                    <a:pt x="67" y="0"/>
                    <a:pt x="0" y="31"/>
                    <a:pt x="5" y="70"/>
                  </a:cubicBezTo>
                  <a:lnTo>
                    <a:pt x="299" y="4085"/>
                  </a:lnTo>
                  <a:cubicBezTo>
                    <a:pt x="300" y="4099"/>
                    <a:pt x="314" y="4104"/>
                    <a:pt x="333" y="4104"/>
                  </a:cubicBezTo>
                  <a:cubicBezTo>
                    <a:pt x="375" y="4104"/>
                    <a:pt x="441" y="4075"/>
                    <a:pt x="440" y="4035"/>
                  </a:cubicBezTo>
                  <a:cubicBezTo>
                    <a:pt x="340" y="2698"/>
                    <a:pt x="245" y="1358"/>
                    <a:pt x="143" y="20"/>
                  </a:cubicBezTo>
                  <a:cubicBezTo>
                    <a:pt x="142" y="6"/>
                    <a:pt x="128" y="0"/>
                    <a:pt x="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0" name="Google Shape;740;p45"/>
            <p:cNvSpPr/>
            <p:nvPr/>
          </p:nvSpPr>
          <p:spPr>
            <a:xfrm>
              <a:off x="1436902" y="2406637"/>
              <a:ext cx="14833" cy="158325"/>
            </a:xfrm>
            <a:custGeom>
              <a:avLst/>
              <a:gdLst/>
              <a:ahLst/>
              <a:cxnLst/>
              <a:rect l="l" t="t" r="r" b="b"/>
              <a:pathLst>
                <a:path w="367" h="3917" extrusionOk="0">
                  <a:moveTo>
                    <a:pt x="324" y="0"/>
                  </a:moveTo>
                  <a:cubicBezTo>
                    <a:pt x="284" y="0"/>
                    <a:pt x="230" y="28"/>
                    <a:pt x="226" y="63"/>
                  </a:cubicBezTo>
                  <a:lnTo>
                    <a:pt x="2" y="3883"/>
                  </a:lnTo>
                  <a:cubicBezTo>
                    <a:pt x="0" y="3907"/>
                    <a:pt x="18" y="3916"/>
                    <a:pt x="42" y="3916"/>
                  </a:cubicBezTo>
                  <a:cubicBezTo>
                    <a:pt x="82" y="3916"/>
                    <a:pt x="138" y="3889"/>
                    <a:pt x="139" y="3856"/>
                  </a:cubicBezTo>
                  <a:lnTo>
                    <a:pt x="365" y="36"/>
                  </a:lnTo>
                  <a:cubicBezTo>
                    <a:pt x="366" y="10"/>
                    <a:pt x="348" y="0"/>
                    <a:pt x="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1" name="Google Shape;741;p45"/>
            <p:cNvSpPr/>
            <p:nvPr/>
          </p:nvSpPr>
          <p:spPr>
            <a:xfrm>
              <a:off x="1445875" y="2423734"/>
              <a:ext cx="40175" cy="147129"/>
            </a:xfrm>
            <a:custGeom>
              <a:avLst/>
              <a:gdLst/>
              <a:ahLst/>
              <a:cxnLst/>
              <a:rect l="l" t="t" r="r" b="b"/>
              <a:pathLst>
                <a:path w="994" h="3640" extrusionOk="0">
                  <a:moveTo>
                    <a:pt x="956" y="0"/>
                  </a:moveTo>
                  <a:cubicBezTo>
                    <a:pt x="919" y="0"/>
                    <a:pt x="862" y="23"/>
                    <a:pt x="851" y="56"/>
                  </a:cubicBezTo>
                  <a:cubicBezTo>
                    <a:pt x="569" y="1240"/>
                    <a:pt x="288" y="2429"/>
                    <a:pt x="4" y="3615"/>
                  </a:cubicBezTo>
                  <a:cubicBezTo>
                    <a:pt x="0" y="3632"/>
                    <a:pt x="17" y="3640"/>
                    <a:pt x="40" y="3640"/>
                  </a:cubicBezTo>
                  <a:cubicBezTo>
                    <a:pt x="80" y="3640"/>
                    <a:pt x="136" y="3619"/>
                    <a:pt x="143" y="3586"/>
                  </a:cubicBezTo>
                  <a:cubicBezTo>
                    <a:pt x="425" y="2400"/>
                    <a:pt x="706" y="1213"/>
                    <a:pt x="988" y="27"/>
                  </a:cubicBezTo>
                  <a:cubicBezTo>
                    <a:pt x="993" y="8"/>
                    <a:pt x="978" y="0"/>
                    <a:pt x="9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2" name="Google Shape;742;p45"/>
            <p:cNvSpPr/>
            <p:nvPr/>
          </p:nvSpPr>
          <p:spPr>
            <a:xfrm>
              <a:off x="1462689" y="2443943"/>
              <a:ext cx="66002" cy="139166"/>
            </a:xfrm>
            <a:custGeom>
              <a:avLst/>
              <a:gdLst/>
              <a:ahLst/>
              <a:cxnLst/>
              <a:rect l="l" t="t" r="r" b="b"/>
              <a:pathLst>
                <a:path w="1633" h="3443" extrusionOk="0">
                  <a:moveTo>
                    <a:pt x="1570" y="1"/>
                  </a:moveTo>
                  <a:cubicBezTo>
                    <a:pt x="1537" y="1"/>
                    <a:pt x="1496" y="18"/>
                    <a:pt x="1483" y="47"/>
                  </a:cubicBezTo>
                  <a:cubicBezTo>
                    <a:pt x="994" y="1161"/>
                    <a:pt x="508" y="2271"/>
                    <a:pt x="19" y="3385"/>
                  </a:cubicBezTo>
                  <a:cubicBezTo>
                    <a:pt x="0" y="3425"/>
                    <a:pt x="25" y="3443"/>
                    <a:pt x="59" y="3443"/>
                  </a:cubicBezTo>
                  <a:cubicBezTo>
                    <a:pt x="93" y="3443"/>
                    <a:pt x="137" y="3424"/>
                    <a:pt x="151" y="3395"/>
                  </a:cubicBezTo>
                  <a:cubicBezTo>
                    <a:pt x="640" y="2281"/>
                    <a:pt x="1127" y="1171"/>
                    <a:pt x="1615" y="61"/>
                  </a:cubicBezTo>
                  <a:cubicBezTo>
                    <a:pt x="1632" y="19"/>
                    <a:pt x="1605" y="1"/>
                    <a:pt x="1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3" name="Google Shape;743;p45"/>
            <p:cNvSpPr/>
            <p:nvPr/>
          </p:nvSpPr>
          <p:spPr>
            <a:xfrm>
              <a:off x="1479462" y="2460838"/>
              <a:ext cx="84270" cy="134194"/>
            </a:xfrm>
            <a:custGeom>
              <a:avLst/>
              <a:gdLst/>
              <a:ahLst/>
              <a:cxnLst/>
              <a:rect l="l" t="t" r="r" b="b"/>
              <a:pathLst>
                <a:path w="2085" h="3320" extrusionOk="0">
                  <a:moveTo>
                    <a:pt x="2010" y="0"/>
                  </a:moveTo>
                  <a:cubicBezTo>
                    <a:pt x="1983" y="0"/>
                    <a:pt x="1953" y="12"/>
                    <a:pt x="1938" y="36"/>
                  </a:cubicBezTo>
                  <a:cubicBezTo>
                    <a:pt x="1302" y="1103"/>
                    <a:pt x="668" y="2169"/>
                    <a:pt x="33" y="3238"/>
                  </a:cubicBezTo>
                  <a:cubicBezTo>
                    <a:pt x="0" y="3292"/>
                    <a:pt x="36" y="3320"/>
                    <a:pt x="76" y="3320"/>
                  </a:cubicBezTo>
                  <a:cubicBezTo>
                    <a:pt x="104" y="3320"/>
                    <a:pt x="133" y="3307"/>
                    <a:pt x="146" y="3283"/>
                  </a:cubicBezTo>
                  <a:cubicBezTo>
                    <a:pt x="784" y="2217"/>
                    <a:pt x="1418" y="1151"/>
                    <a:pt x="2051" y="82"/>
                  </a:cubicBezTo>
                  <a:cubicBezTo>
                    <a:pt x="2085" y="27"/>
                    <a:pt x="2051" y="0"/>
                    <a:pt x="20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4" name="Google Shape;744;p45"/>
            <p:cNvSpPr/>
            <p:nvPr/>
          </p:nvSpPr>
          <p:spPr>
            <a:xfrm>
              <a:off x="1395958" y="2546243"/>
              <a:ext cx="100235" cy="140985"/>
            </a:xfrm>
            <a:custGeom>
              <a:avLst/>
              <a:gdLst/>
              <a:ahLst/>
              <a:cxnLst/>
              <a:rect l="l" t="t" r="r" b="b"/>
              <a:pathLst>
                <a:path w="2480" h="3488" extrusionOk="0">
                  <a:moveTo>
                    <a:pt x="552" y="0"/>
                  </a:moveTo>
                  <a:lnTo>
                    <a:pt x="1" y="3125"/>
                  </a:lnTo>
                  <a:lnTo>
                    <a:pt x="1239" y="3488"/>
                  </a:lnTo>
                  <a:lnTo>
                    <a:pt x="2480" y="990"/>
                  </a:lnTo>
                  <a:lnTo>
                    <a:pt x="5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5" name="Google Shape;745;p45"/>
            <p:cNvSpPr/>
            <p:nvPr/>
          </p:nvSpPr>
          <p:spPr>
            <a:xfrm>
              <a:off x="1401899" y="2358660"/>
              <a:ext cx="202088" cy="114712"/>
            </a:xfrm>
            <a:custGeom>
              <a:avLst/>
              <a:gdLst/>
              <a:ahLst/>
              <a:cxnLst/>
              <a:rect l="l" t="t" r="r" b="b"/>
              <a:pathLst>
                <a:path w="5000" h="2838" extrusionOk="0">
                  <a:moveTo>
                    <a:pt x="405" y="1"/>
                  </a:moveTo>
                  <a:lnTo>
                    <a:pt x="1" y="860"/>
                  </a:lnTo>
                  <a:lnTo>
                    <a:pt x="4691" y="2838"/>
                  </a:lnTo>
                  <a:lnTo>
                    <a:pt x="5000" y="2260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6" name="Google Shape;746;p45"/>
            <p:cNvSpPr/>
            <p:nvPr/>
          </p:nvSpPr>
          <p:spPr>
            <a:xfrm>
              <a:off x="1702129" y="1282228"/>
              <a:ext cx="241737" cy="246724"/>
            </a:xfrm>
            <a:custGeom>
              <a:avLst/>
              <a:gdLst/>
              <a:ahLst/>
              <a:cxnLst/>
              <a:rect l="l" t="t" r="r" b="b"/>
              <a:pathLst>
                <a:path w="5981" h="6104" extrusionOk="0">
                  <a:moveTo>
                    <a:pt x="2116" y="1259"/>
                  </a:moveTo>
                  <a:cubicBezTo>
                    <a:pt x="2131" y="1259"/>
                    <a:pt x="2147" y="1262"/>
                    <a:pt x="2163" y="1266"/>
                  </a:cubicBezTo>
                  <a:cubicBezTo>
                    <a:pt x="2256" y="1289"/>
                    <a:pt x="2310" y="1388"/>
                    <a:pt x="2287" y="1481"/>
                  </a:cubicBezTo>
                  <a:lnTo>
                    <a:pt x="1496" y="4457"/>
                  </a:lnTo>
                  <a:cubicBezTo>
                    <a:pt x="1473" y="4535"/>
                    <a:pt x="1403" y="4588"/>
                    <a:pt x="1327" y="4588"/>
                  </a:cubicBezTo>
                  <a:cubicBezTo>
                    <a:pt x="1311" y="4588"/>
                    <a:pt x="1296" y="4586"/>
                    <a:pt x="1280" y="4581"/>
                  </a:cubicBezTo>
                  <a:cubicBezTo>
                    <a:pt x="1187" y="4557"/>
                    <a:pt x="1129" y="4461"/>
                    <a:pt x="1156" y="4368"/>
                  </a:cubicBezTo>
                  <a:lnTo>
                    <a:pt x="1947" y="1390"/>
                  </a:lnTo>
                  <a:cubicBezTo>
                    <a:pt x="1970" y="1313"/>
                    <a:pt x="2039" y="1259"/>
                    <a:pt x="2116" y="1259"/>
                  </a:cubicBezTo>
                  <a:close/>
                  <a:moveTo>
                    <a:pt x="3259" y="1618"/>
                  </a:moveTo>
                  <a:cubicBezTo>
                    <a:pt x="3274" y="1618"/>
                    <a:pt x="3290" y="1620"/>
                    <a:pt x="3306" y="1624"/>
                  </a:cubicBezTo>
                  <a:cubicBezTo>
                    <a:pt x="3401" y="1647"/>
                    <a:pt x="3455" y="1744"/>
                    <a:pt x="3432" y="1838"/>
                  </a:cubicBezTo>
                  <a:lnTo>
                    <a:pt x="2639" y="4815"/>
                  </a:lnTo>
                  <a:cubicBezTo>
                    <a:pt x="2618" y="4895"/>
                    <a:pt x="2547" y="4946"/>
                    <a:pt x="2469" y="4946"/>
                  </a:cubicBezTo>
                  <a:cubicBezTo>
                    <a:pt x="2454" y="4946"/>
                    <a:pt x="2439" y="4944"/>
                    <a:pt x="2423" y="4940"/>
                  </a:cubicBezTo>
                  <a:cubicBezTo>
                    <a:pt x="2330" y="4913"/>
                    <a:pt x="2274" y="4817"/>
                    <a:pt x="2299" y="4724"/>
                  </a:cubicBezTo>
                  <a:lnTo>
                    <a:pt x="3092" y="1749"/>
                  </a:lnTo>
                  <a:cubicBezTo>
                    <a:pt x="3113" y="1671"/>
                    <a:pt x="3183" y="1618"/>
                    <a:pt x="3259" y="1618"/>
                  </a:cubicBezTo>
                  <a:close/>
                  <a:moveTo>
                    <a:pt x="1524" y="1"/>
                  </a:moveTo>
                  <a:cubicBezTo>
                    <a:pt x="1509" y="1"/>
                    <a:pt x="1494" y="1"/>
                    <a:pt x="1479" y="1"/>
                  </a:cubicBezTo>
                  <a:cubicBezTo>
                    <a:pt x="1" y="26"/>
                    <a:pt x="804" y="2362"/>
                    <a:pt x="947" y="3088"/>
                  </a:cubicBezTo>
                  <a:cubicBezTo>
                    <a:pt x="1088" y="3815"/>
                    <a:pt x="181" y="4229"/>
                    <a:pt x="154" y="4907"/>
                  </a:cubicBezTo>
                  <a:cubicBezTo>
                    <a:pt x="133" y="5408"/>
                    <a:pt x="1026" y="5768"/>
                    <a:pt x="1479" y="5917"/>
                  </a:cubicBezTo>
                  <a:lnTo>
                    <a:pt x="1475" y="5942"/>
                  </a:lnTo>
                  <a:cubicBezTo>
                    <a:pt x="1662" y="5992"/>
                    <a:pt x="2125" y="6104"/>
                    <a:pt x="2546" y="6104"/>
                  </a:cubicBezTo>
                  <a:cubicBezTo>
                    <a:pt x="2878" y="6104"/>
                    <a:pt x="3183" y="6035"/>
                    <a:pt x="3308" y="5811"/>
                  </a:cubicBezTo>
                  <a:cubicBezTo>
                    <a:pt x="3635" y="5221"/>
                    <a:pt x="3080" y="4395"/>
                    <a:pt x="3577" y="3850"/>
                  </a:cubicBezTo>
                  <a:cubicBezTo>
                    <a:pt x="4078" y="3304"/>
                    <a:pt x="5981" y="1730"/>
                    <a:pt x="4732" y="935"/>
                  </a:cubicBezTo>
                  <a:cubicBezTo>
                    <a:pt x="4345" y="688"/>
                    <a:pt x="3836" y="496"/>
                    <a:pt x="3312" y="363"/>
                  </a:cubicBezTo>
                  <a:lnTo>
                    <a:pt x="3312" y="361"/>
                  </a:lnTo>
                  <a:cubicBezTo>
                    <a:pt x="2719" y="146"/>
                    <a:pt x="2072" y="1"/>
                    <a:pt x="15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7" name="Google Shape;747;p45"/>
            <p:cNvSpPr/>
            <p:nvPr/>
          </p:nvSpPr>
          <p:spPr>
            <a:xfrm>
              <a:off x="1696874" y="1404898"/>
              <a:ext cx="47733" cy="32902"/>
            </a:xfrm>
            <a:custGeom>
              <a:avLst/>
              <a:gdLst/>
              <a:ahLst/>
              <a:cxnLst/>
              <a:rect l="l" t="t" r="r" b="b"/>
              <a:pathLst>
                <a:path w="1181" h="814" extrusionOk="0">
                  <a:moveTo>
                    <a:pt x="438" y="1"/>
                  </a:moveTo>
                  <a:cubicBezTo>
                    <a:pt x="336" y="1"/>
                    <a:pt x="1" y="783"/>
                    <a:pt x="129" y="811"/>
                  </a:cubicBezTo>
                  <a:cubicBezTo>
                    <a:pt x="135" y="813"/>
                    <a:pt x="141" y="813"/>
                    <a:pt x="146" y="813"/>
                  </a:cubicBezTo>
                  <a:cubicBezTo>
                    <a:pt x="271" y="813"/>
                    <a:pt x="284" y="499"/>
                    <a:pt x="284" y="499"/>
                  </a:cubicBezTo>
                  <a:lnTo>
                    <a:pt x="1021" y="811"/>
                  </a:lnTo>
                  <a:lnTo>
                    <a:pt x="1181" y="499"/>
                  </a:lnTo>
                  <a:lnTo>
                    <a:pt x="458" y="325"/>
                  </a:lnTo>
                  <a:cubicBezTo>
                    <a:pt x="458" y="325"/>
                    <a:pt x="520" y="167"/>
                    <a:pt x="458" y="18"/>
                  </a:cubicBezTo>
                  <a:cubicBezTo>
                    <a:pt x="453" y="6"/>
                    <a:pt x="446" y="1"/>
                    <a:pt x="4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8" name="Google Shape;748;p45"/>
            <p:cNvSpPr/>
            <p:nvPr/>
          </p:nvSpPr>
          <p:spPr>
            <a:xfrm>
              <a:off x="1689195" y="1290837"/>
              <a:ext cx="47693" cy="32942"/>
            </a:xfrm>
            <a:custGeom>
              <a:avLst/>
              <a:gdLst/>
              <a:ahLst/>
              <a:cxnLst/>
              <a:rect l="l" t="t" r="r" b="b"/>
              <a:pathLst>
                <a:path w="1180" h="815" extrusionOk="0">
                  <a:moveTo>
                    <a:pt x="438" y="0"/>
                  </a:moveTo>
                  <a:cubicBezTo>
                    <a:pt x="338" y="0"/>
                    <a:pt x="0" y="784"/>
                    <a:pt x="130" y="813"/>
                  </a:cubicBezTo>
                  <a:cubicBezTo>
                    <a:pt x="136" y="814"/>
                    <a:pt x="142" y="815"/>
                    <a:pt x="147" y="815"/>
                  </a:cubicBezTo>
                  <a:cubicBezTo>
                    <a:pt x="270" y="815"/>
                    <a:pt x="285" y="500"/>
                    <a:pt x="285" y="500"/>
                  </a:cubicBezTo>
                  <a:lnTo>
                    <a:pt x="1023" y="813"/>
                  </a:lnTo>
                  <a:lnTo>
                    <a:pt x="1180" y="500"/>
                  </a:lnTo>
                  <a:lnTo>
                    <a:pt x="457" y="326"/>
                  </a:lnTo>
                  <a:cubicBezTo>
                    <a:pt x="457" y="326"/>
                    <a:pt x="519" y="169"/>
                    <a:pt x="457" y="18"/>
                  </a:cubicBezTo>
                  <a:cubicBezTo>
                    <a:pt x="453" y="6"/>
                    <a:pt x="446" y="0"/>
                    <a:pt x="4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9" name="Google Shape;749;p45"/>
            <p:cNvSpPr/>
            <p:nvPr/>
          </p:nvSpPr>
          <p:spPr>
            <a:xfrm>
              <a:off x="1825486" y="1447136"/>
              <a:ext cx="42317" cy="35610"/>
            </a:xfrm>
            <a:custGeom>
              <a:avLst/>
              <a:gdLst/>
              <a:ahLst/>
              <a:cxnLst/>
              <a:rect l="l" t="t" r="r" b="b"/>
              <a:pathLst>
                <a:path w="1047" h="881" extrusionOk="0">
                  <a:moveTo>
                    <a:pt x="61" y="0"/>
                  </a:moveTo>
                  <a:lnTo>
                    <a:pt x="1" y="350"/>
                  </a:lnTo>
                  <a:lnTo>
                    <a:pt x="780" y="532"/>
                  </a:lnTo>
                  <a:cubicBezTo>
                    <a:pt x="780" y="532"/>
                    <a:pt x="589" y="820"/>
                    <a:pt x="719" y="878"/>
                  </a:cubicBezTo>
                  <a:cubicBezTo>
                    <a:pt x="723" y="880"/>
                    <a:pt x="727" y="881"/>
                    <a:pt x="731" y="881"/>
                  </a:cubicBezTo>
                  <a:cubicBezTo>
                    <a:pt x="859" y="881"/>
                    <a:pt x="1047" y="37"/>
                    <a:pt x="942" y="37"/>
                  </a:cubicBezTo>
                  <a:cubicBezTo>
                    <a:pt x="937" y="37"/>
                    <a:pt x="932" y="38"/>
                    <a:pt x="927" y="42"/>
                  </a:cubicBezTo>
                  <a:cubicBezTo>
                    <a:pt x="788" y="127"/>
                    <a:pt x="744" y="290"/>
                    <a:pt x="744" y="290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0" name="Google Shape;750;p45"/>
            <p:cNvSpPr/>
            <p:nvPr/>
          </p:nvSpPr>
          <p:spPr>
            <a:xfrm>
              <a:off x="1899250" y="1359832"/>
              <a:ext cx="42317" cy="35650"/>
            </a:xfrm>
            <a:custGeom>
              <a:avLst/>
              <a:gdLst/>
              <a:ahLst/>
              <a:cxnLst/>
              <a:rect l="l" t="t" r="r" b="b"/>
              <a:pathLst>
                <a:path w="1047" h="882" extrusionOk="0">
                  <a:moveTo>
                    <a:pt x="60" y="0"/>
                  </a:moveTo>
                  <a:lnTo>
                    <a:pt x="0" y="350"/>
                  </a:lnTo>
                  <a:lnTo>
                    <a:pt x="781" y="535"/>
                  </a:lnTo>
                  <a:cubicBezTo>
                    <a:pt x="781" y="535"/>
                    <a:pt x="588" y="820"/>
                    <a:pt x="721" y="878"/>
                  </a:cubicBezTo>
                  <a:cubicBezTo>
                    <a:pt x="725" y="880"/>
                    <a:pt x="729" y="881"/>
                    <a:pt x="733" y="881"/>
                  </a:cubicBezTo>
                  <a:cubicBezTo>
                    <a:pt x="858" y="881"/>
                    <a:pt x="1046" y="37"/>
                    <a:pt x="943" y="37"/>
                  </a:cubicBezTo>
                  <a:cubicBezTo>
                    <a:pt x="939" y="37"/>
                    <a:pt x="934" y="39"/>
                    <a:pt x="928" y="42"/>
                  </a:cubicBezTo>
                  <a:cubicBezTo>
                    <a:pt x="787" y="129"/>
                    <a:pt x="744" y="290"/>
                    <a:pt x="744" y="29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51" name="Google Shape;751;p45"/>
          <p:cNvGrpSpPr/>
          <p:nvPr/>
        </p:nvGrpSpPr>
        <p:grpSpPr>
          <a:xfrm>
            <a:off x="7883536" y="2070314"/>
            <a:ext cx="540453" cy="501430"/>
            <a:chOff x="7423831" y="989474"/>
            <a:chExt cx="215389" cy="199836"/>
          </a:xfrm>
        </p:grpSpPr>
        <p:sp>
          <p:nvSpPr>
            <p:cNvPr id="752" name="Google Shape;752;p45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3" name="Google Shape;753;p45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54" name="Google Shape;754;p45"/>
          <p:cNvGrpSpPr/>
          <p:nvPr/>
        </p:nvGrpSpPr>
        <p:grpSpPr>
          <a:xfrm>
            <a:off x="4191696" y="4282144"/>
            <a:ext cx="861740" cy="642705"/>
            <a:chOff x="7248899" y="-836968"/>
            <a:chExt cx="343432" cy="256139"/>
          </a:xfrm>
        </p:grpSpPr>
        <p:sp>
          <p:nvSpPr>
            <p:cNvPr id="755" name="Google Shape;755;p45"/>
            <p:cNvSpPr/>
            <p:nvPr/>
          </p:nvSpPr>
          <p:spPr>
            <a:xfrm>
              <a:off x="7248899" y="-826136"/>
              <a:ext cx="204068" cy="183951"/>
            </a:xfrm>
            <a:custGeom>
              <a:avLst/>
              <a:gdLst/>
              <a:ahLst/>
              <a:cxnLst/>
              <a:rect l="l" t="t" r="r" b="b"/>
              <a:pathLst>
                <a:path w="5049" h="4551" extrusionOk="0">
                  <a:moveTo>
                    <a:pt x="4602" y="1"/>
                  </a:moveTo>
                  <a:cubicBezTo>
                    <a:pt x="4487" y="1"/>
                    <a:pt x="4384" y="44"/>
                    <a:pt x="4351" y="149"/>
                  </a:cubicBezTo>
                  <a:cubicBezTo>
                    <a:pt x="4024" y="1190"/>
                    <a:pt x="3424" y="2973"/>
                    <a:pt x="2332" y="3721"/>
                  </a:cubicBezTo>
                  <a:cubicBezTo>
                    <a:pt x="1990" y="3387"/>
                    <a:pt x="1445" y="3005"/>
                    <a:pt x="961" y="3005"/>
                  </a:cubicBezTo>
                  <a:cubicBezTo>
                    <a:pt x="710" y="3005"/>
                    <a:pt x="475" y="3108"/>
                    <a:pt x="295" y="3375"/>
                  </a:cubicBezTo>
                  <a:cubicBezTo>
                    <a:pt x="1" y="3806"/>
                    <a:pt x="500" y="4265"/>
                    <a:pt x="870" y="4410"/>
                  </a:cubicBezTo>
                  <a:cubicBezTo>
                    <a:pt x="1120" y="4506"/>
                    <a:pt x="1359" y="4550"/>
                    <a:pt x="1587" y="4550"/>
                  </a:cubicBezTo>
                  <a:cubicBezTo>
                    <a:pt x="3427" y="4550"/>
                    <a:pt x="4564" y="1695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6" name="Google Shape;756;p45"/>
            <p:cNvSpPr/>
            <p:nvPr/>
          </p:nvSpPr>
          <p:spPr>
            <a:xfrm>
              <a:off x="7389677" y="-769146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68" y="0"/>
                  </a:moveTo>
                  <a:cubicBezTo>
                    <a:pt x="4346" y="0"/>
                    <a:pt x="4236" y="47"/>
                    <a:pt x="4206" y="157"/>
                  </a:cubicBezTo>
                  <a:cubicBezTo>
                    <a:pt x="3923" y="1209"/>
                    <a:pt x="3388" y="3015"/>
                    <a:pt x="2326" y="3802"/>
                  </a:cubicBezTo>
                  <a:cubicBezTo>
                    <a:pt x="1980" y="3488"/>
                    <a:pt x="1439" y="3136"/>
                    <a:pt x="964" y="3136"/>
                  </a:cubicBezTo>
                  <a:cubicBezTo>
                    <a:pt x="700" y="3136"/>
                    <a:pt x="456" y="3245"/>
                    <a:pt x="278" y="3530"/>
                  </a:cubicBezTo>
                  <a:cubicBezTo>
                    <a:pt x="1" y="3973"/>
                    <a:pt x="514" y="4412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0"/>
                    <a:pt x="4852" y="308"/>
                  </a:cubicBezTo>
                  <a:cubicBezTo>
                    <a:pt x="4901" y="128"/>
                    <a:pt x="4669" y="0"/>
                    <a:pt x="4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7" name="Google Shape;757;p45"/>
            <p:cNvSpPr/>
            <p:nvPr/>
          </p:nvSpPr>
          <p:spPr>
            <a:xfrm>
              <a:off x="7419950" y="-836968"/>
              <a:ext cx="172381" cy="88722"/>
            </a:xfrm>
            <a:custGeom>
              <a:avLst/>
              <a:gdLst/>
              <a:ahLst/>
              <a:cxnLst/>
              <a:rect l="l" t="t" r="r" b="b"/>
              <a:pathLst>
                <a:path w="4265" h="2195" extrusionOk="0">
                  <a:moveTo>
                    <a:pt x="425" y="0"/>
                  </a:moveTo>
                  <a:cubicBezTo>
                    <a:pt x="116" y="0"/>
                    <a:pt x="0" y="484"/>
                    <a:pt x="335" y="539"/>
                  </a:cubicBezTo>
                  <a:cubicBezTo>
                    <a:pt x="1546" y="733"/>
                    <a:pt x="2728" y="1338"/>
                    <a:pt x="3658" y="2125"/>
                  </a:cubicBezTo>
                  <a:cubicBezTo>
                    <a:pt x="3716" y="2174"/>
                    <a:pt x="3779" y="2195"/>
                    <a:pt x="3841" y="2195"/>
                  </a:cubicBezTo>
                  <a:cubicBezTo>
                    <a:pt x="4066" y="2195"/>
                    <a:pt x="4265" y="1920"/>
                    <a:pt x="4054" y="1740"/>
                  </a:cubicBezTo>
                  <a:cubicBezTo>
                    <a:pt x="3051" y="891"/>
                    <a:pt x="1786" y="218"/>
                    <a:pt x="475" y="5"/>
                  </a:cubicBezTo>
                  <a:cubicBezTo>
                    <a:pt x="458" y="2"/>
                    <a:pt x="441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58" name="Google Shape;758;p45"/>
          <p:cNvGrpSpPr/>
          <p:nvPr/>
        </p:nvGrpSpPr>
        <p:grpSpPr>
          <a:xfrm>
            <a:off x="7977594" y="833977"/>
            <a:ext cx="478821" cy="540522"/>
            <a:chOff x="7352977" y="-304047"/>
            <a:chExt cx="263566" cy="297530"/>
          </a:xfrm>
        </p:grpSpPr>
        <p:sp>
          <p:nvSpPr>
            <p:cNvPr id="759" name="Google Shape;759;p45"/>
            <p:cNvSpPr/>
            <p:nvPr/>
          </p:nvSpPr>
          <p:spPr>
            <a:xfrm>
              <a:off x="7353341" y="-236144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60" y="258"/>
                    <a:pt x="285" y="442"/>
                  </a:cubicBezTo>
                  <a:cubicBezTo>
                    <a:pt x="858" y="1298"/>
                    <a:pt x="1819" y="2797"/>
                    <a:pt x="1724" y="4043"/>
                  </a:cubicBezTo>
                  <a:cubicBezTo>
                    <a:pt x="1042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4" y="5681"/>
                    <a:pt x="1211" y="5613"/>
                    <a:pt x="1361" y="5526"/>
                  </a:cubicBezTo>
                  <a:cubicBezTo>
                    <a:pt x="3345" y="4377"/>
                    <a:pt x="1643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0" name="Google Shape;760;p45"/>
            <p:cNvSpPr/>
            <p:nvPr/>
          </p:nvSpPr>
          <p:spPr>
            <a:xfrm>
              <a:off x="7481427" y="-302309"/>
              <a:ext cx="135116" cy="229424"/>
            </a:xfrm>
            <a:custGeom>
              <a:avLst/>
              <a:gdLst/>
              <a:ahLst/>
              <a:cxnLst/>
              <a:rect l="l" t="t" r="r" b="b"/>
              <a:pathLst>
                <a:path w="3343" h="5676" extrusionOk="0">
                  <a:moveTo>
                    <a:pt x="483" y="1"/>
                  </a:moveTo>
                  <a:cubicBezTo>
                    <a:pt x="277" y="1"/>
                    <a:pt x="1" y="276"/>
                    <a:pt x="133" y="458"/>
                  </a:cubicBezTo>
                  <a:cubicBezTo>
                    <a:pt x="741" y="1290"/>
                    <a:pt x="1756" y="2752"/>
                    <a:pt x="1706" y="4001"/>
                  </a:cubicBezTo>
                  <a:cubicBezTo>
                    <a:pt x="1029" y="4109"/>
                    <a:pt x="0" y="4510"/>
                    <a:pt x="296" y="5351"/>
                  </a:cubicBezTo>
                  <a:cubicBezTo>
                    <a:pt x="380" y="5590"/>
                    <a:pt x="585" y="5675"/>
                    <a:pt x="807" y="5675"/>
                  </a:cubicBezTo>
                  <a:cubicBezTo>
                    <a:pt x="1020" y="5675"/>
                    <a:pt x="1248" y="5597"/>
                    <a:pt x="1404" y="5500"/>
                  </a:cubicBezTo>
                  <a:cubicBezTo>
                    <a:pt x="3342" y="4274"/>
                    <a:pt x="1526" y="1307"/>
                    <a:pt x="625" y="71"/>
                  </a:cubicBezTo>
                  <a:cubicBezTo>
                    <a:pt x="590" y="22"/>
                    <a:pt x="539" y="1"/>
                    <a:pt x="4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1" name="Google Shape;761;p45"/>
            <p:cNvSpPr/>
            <p:nvPr/>
          </p:nvSpPr>
          <p:spPr>
            <a:xfrm>
              <a:off x="7352977" y="-304047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3" y="1"/>
                  </a:moveTo>
                  <a:cubicBezTo>
                    <a:pt x="3627" y="1"/>
                    <a:pt x="3609" y="3"/>
                    <a:pt x="3590" y="6"/>
                  </a:cubicBezTo>
                  <a:cubicBezTo>
                    <a:pt x="2375" y="244"/>
                    <a:pt x="1126" y="774"/>
                    <a:pt x="194" y="1615"/>
                  </a:cubicBezTo>
                  <a:cubicBezTo>
                    <a:pt x="0" y="1796"/>
                    <a:pt x="156" y="2102"/>
                    <a:pt x="355" y="2102"/>
                  </a:cubicBezTo>
                  <a:cubicBezTo>
                    <a:pt x="404" y="2102"/>
                    <a:pt x="457" y="2083"/>
                    <a:pt x="507" y="2037"/>
                  </a:cubicBezTo>
                  <a:cubicBezTo>
                    <a:pt x="1370" y="1259"/>
                    <a:pt x="2513" y="745"/>
                    <a:pt x="3642" y="526"/>
                  </a:cubicBezTo>
                  <a:cubicBezTo>
                    <a:pt x="3953" y="467"/>
                    <a:pt x="3926" y="1"/>
                    <a:pt x="36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62" name="Google Shape;762;p45"/>
          <p:cNvGrpSpPr/>
          <p:nvPr/>
        </p:nvGrpSpPr>
        <p:grpSpPr>
          <a:xfrm>
            <a:off x="4007878" y="976862"/>
            <a:ext cx="608365" cy="686579"/>
            <a:chOff x="7376581" y="390226"/>
            <a:chExt cx="263647" cy="297530"/>
          </a:xfrm>
        </p:grpSpPr>
        <p:sp>
          <p:nvSpPr>
            <p:cNvPr id="763" name="Google Shape;763;p45"/>
            <p:cNvSpPr/>
            <p:nvPr/>
          </p:nvSpPr>
          <p:spPr>
            <a:xfrm>
              <a:off x="7377026" y="458129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59" y="258"/>
                    <a:pt x="283" y="442"/>
                  </a:cubicBezTo>
                  <a:cubicBezTo>
                    <a:pt x="858" y="1298"/>
                    <a:pt x="1817" y="2797"/>
                    <a:pt x="1722" y="4043"/>
                  </a:cubicBezTo>
                  <a:cubicBezTo>
                    <a:pt x="1040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3" y="5681"/>
                    <a:pt x="1209" y="5613"/>
                    <a:pt x="1359" y="5526"/>
                  </a:cubicBezTo>
                  <a:cubicBezTo>
                    <a:pt x="3345" y="4377"/>
                    <a:pt x="1639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4" name="Google Shape;764;p45"/>
            <p:cNvSpPr/>
            <p:nvPr/>
          </p:nvSpPr>
          <p:spPr>
            <a:xfrm>
              <a:off x="7505072" y="391964"/>
              <a:ext cx="135156" cy="229424"/>
            </a:xfrm>
            <a:custGeom>
              <a:avLst/>
              <a:gdLst/>
              <a:ahLst/>
              <a:cxnLst/>
              <a:rect l="l" t="t" r="r" b="b"/>
              <a:pathLst>
                <a:path w="3344" h="5676" extrusionOk="0">
                  <a:moveTo>
                    <a:pt x="482" y="1"/>
                  </a:moveTo>
                  <a:cubicBezTo>
                    <a:pt x="276" y="1"/>
                    <a:pt x="0" y="276"/>
                    <a:pt x="134" y="458"/>
                  </a:cubicBezTo>
                  <a:cubicBezTo>
                    <a:pt x="740" y="1290"/>
                    <a:pt x="1755" y="2752"/>
                    <a:pt x="1707" y="4001"/>
                  </a:cubicBezTo>
                  <a:cubicBezTo>
                    <a:pt x="1028" y="4109"/>
                    <a:pt x="1" y="4510"/>
                    <a:pt x="295" y="5351"/>
                  </a:cubicBezTo>
                  <a:cubicBezTo>
                    <a:pt x="379" y="5590"/>
                    <a:pt x="584" y="5675"/>
                    <a:pt x="807" y="5675"/>
                  </a:cubicBezTo>
                  <a:cubicBezTo>
                    <a:pt x="1020" y="5675"/>
                    <a:pt x="1248" y="5597"/>
                    <a:pt x="1403" y="5500"/>
                  </a:cubicBezTo>
                  <a:cubicBezTo>
                    <a:pt x="3343" y="4274"/>
                    <a:pt x="1525" y="1307"/>
                    <a:pt x="624" y="71"/>
                  </a:cubicBezTo>
                  <a:cubicBezTo>
                    <a:pt x="589" y="22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5" name="Google Shape;765;p45"/>
            <p:cNvSpPr/>
            <p:nvPr/>
          </p:nvSpPr>
          <p:spPr>
            <a:xfrm>
              <a:off x="7376581" y="390226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5" y="1"/>
                  </a:moveTo>
                  <a:cubicBezTo>
                    <a:pt x="3629" y="1"/>
                    <a:pt x="3611" y="3"/>
                    <a:pt x="3592" y="6"/>
                  </a:cubicBezTo>
                  <a:cubicBezTo>
                    <a:pt x="2375" y="244"/>
                    <a:pt x="1128" y="774"/>
                    <a:pt x="196" y="1615"/>
                  </a:cubicBezTo>
                  <a:cubicBezTo>
                    <a:pt x="1" y="1795"/>
                    <a:pt x="158" y="2102"/>
                    <a:pt x="356" y="2102"/>
                  </a:cubicBezTo>
                  <a:cubicBezTo>
                    <a:pt x="406" y="2102"/>
                    <a:pt x="459" y="2083"/>
                    <a:pt x="509" y="2037"/>
                  </a:cubicBezTo>
                  <a:cubicBezTo>
                    <a:pt x="1370" y="1259"/>
                    <a:pt x="2515" y="745"/>
                    <a:pt x="3644" y="526"/>
                  </a:cubicBezTo>
                  <a:cubicBezTo>
                    <a:pt x="3953" y="467"/>
                    <a:pt x="3928" y="1"/>
                    <a:pt x="3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66" name="Google Shape;766;p45"/>
          <p:cNvGrpSpPr/>
          <p:nvPr/>
        </p:nvGrpSpPr>
        <p:grpSpPr>
          <a:xfrm>
            <a:off x="270386" y="752364"/>
            <a:ext cx="540453" cy="501430"/>
            <a:chOff x="7423831" y="989474"/>
            <a:chExt cx="215389" cy="199836"/>
          </a:xfrm>
        </p:grpSpPr>
        <p:sp>
          <p:nvSpPr>
            <p:cNvPr id="767" name="Google Shape;767;p45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8" name="Google Shape;768;p45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53901" y="2297609"/>
            <a:ext cx="2511812" cy="376031"/>
          </a:xfrm>
          <a:prstGeom prst="rect">
            <a:avLst/>
          </a:prstGeom>
          <a:solidFill>
            <a:srgbClr val="FFD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1561084" y="3577725"/>
            <a:ext cx="3397891" cy="376031"/>
          </a:xfrm>
          <a:prstGeom prst="rect">
            <a:avLst/>
          </a:prstGeom>
          <a:solidFill>
            <a:srgbClr val="FFD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12767" y="1990868"/>
            <a:ext cx="5393666" cy="193899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100" b="1" i="1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Zilla Slab" charset="0"/>
                <a:ea typeface="Zilla Slab" charset="0"/>
              </a:rPr>
              <a:t>Mi</a:t>
            </a:r>
            <a:r>
              <a:rPr kumimoji="0" lang="en-US" altLang="en-US" sz="2100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Zilla Slab" charset="0"/>
                <a:ea typeface="Zilla Slab" charset="0"/>
              </a:rPr>
              <a:t>:</a:t>
            </a: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Zilla Slab" charset="0"/>
                <a:ea typeface="Zilla Slab" charset="0"/>
              </a:rPr>
              <a:t> How was the music festival last Sunday? 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Zilla Slab" charset="0"/>
                <a:ea typeface="Zilla Slab" charset="0"/>
              </a:rPr>
              <a:t> </a:t>
            </a:r>
            <a:endParaRPr kumimoji="0" lang="en-US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Zilla Slab" charset="0"/>
              <a:ea typeface="Zilla Slab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100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Zilla Slab" charset="0"/>
                <a:ea typeface="Zilla Slab" charset="0"/>
              </a:rPr>
              <a:t>Mark:</a:t>
            </a: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Zilla Slab" charset="0"/>
                <a:ea typeface="Zilla Slab" charset="0"/>
              </a:rPr>
              <a:t> It was disappointing! 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Zilla Slab" charset="0"/>
                <a:ea typeface="Zilla Slab" charset="0"/>
              </a:rPr>
              <a:t> </a:t>
            </a:r>
            <a:endParaRPr kumimoji="0" lang="en-US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Zilla Slab" charset="0"/>
              <a:ea typeface="Zilla Slab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100" b="1" i="1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Zilla Slab" charset="0"/>
                <a:ea typeface="Zilla Slab" charset="0"/>
              </a:rPr>
              <a:t>Mi</a:t>
            </a:r>
            <a:r>
              <a:rPr kumimoji="0" lang="en-US" altLang="en-US" sz="2100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Zilla Slab" charset="0"/>
                <a:ea typeface="Zilla Slab" charset="0"/>
              </a:rPr>
              <a:t>:</a:t>
            </a: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Zilla Slab" charset="0"/>
                <a:ea typeface="Zilla Slab" charset="0"/>
              </a:rPr>
              <a:t> Why? 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Zilla Slab" charset="0"/>
                <a:ea typeface="Zilla Slab" charset="0"/>
              </a:rPr>
              <a:t> </a:t>
            </a:r>
            <a:endParaRPr kumimoji="0" lang="en-US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Zilla Slab" charset="0"/>
              <a:ea typeface="Zilla Slab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100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Zilla Slab" charset="0"/>
                <a:ea typeface="Zilla Slab" charset="0"/>
              </a:rPr>
              <a:t>Mark:</a:t>
            </a: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Zilla Slab" charset="0"/>
                <a:ea typeface="Zilla Slab" charset="0"/>
              </a:rPr>
              <a:t> The band was late. 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Zilla Slab" charset="0"/>
                <a:ea typeface="Zilla Slab" charset="0"/>
              </a:rPr>
              <a:t> </a:t>
            </a:r>
            <a:endParaRPr kumimoji="0" lang="en-US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Zilla Slab" charset="0"/>
              <a:ea typeface="Zilla Slab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100" b="1" i="1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Zilla Slab" charset="0"/>
                <a:ea typeface="Zilla Slab" charset="0"/>
              </a:rPr>
              <a:t>Trang</a:t>
            </a:r>
            <a:r>
              <a:rPr kumimoji="0" lang="en-US" altLang="en-US" sz="2100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Zilla Slab" charset="0"/>
                <a:ea typeface="Zilla Slab" charset="0"/>
              </a:rPr>
              <a:t>:</a:t>
            </a:r>
            <a:r>
              <a:rPr kumimoji="0" lang="en-US" altLang="en-US" sz="21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Zilla Slab" charset="0"/>
                <a:ea typeface="Zilla Slab" charset="0"/>
              </a:rPr>
              <a:t> And the singers weren’t very good either. It was a big disappointment. 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Zilla Slab" charset="0"/>
                <a:ea typeface="Zilla Slab" charset="0"/>
              </a:rPr>
              <a:t> 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Zilla Slab" charset="0"/>
              <a:ea typeface="Zilla Slab" charset="0"/>
            </a:endParaRPr>
          </a:p>
        </p:txBody>
      </p:sp>
      <p:sp>
        <p:nvSpPr>
          <p:cNvPr id="2814" name="Google Shape;2814;p69"/>
          <p:cNvSpPr/>
          <p:nvPr/>
        </p:nvSpPr>
        <p:spPr>
          <a:xfrm>
            <a:off x="5491801" y="3267625"/>
            <a:ext cx="2194890" cy="2014684"/>
          </a:xfrm>
          <a:custGeom>
            <a:avLst/>
            <a:gdLst/>
            <a:ahLst/>
            <a:cxnLst/>
            <a:rect l="l" t="t" r="r" b="b"/>
            <a:pathLst>
              <a:path w="23335" h="21418" extrusionOk="0">
                <a:moveTo>
                  <a:pt x="11252" y="5667"/>
                </a:moveTo>
                <a:cubicBezTo>
                  <a:pt x="11428" y="5756"/>
                  <a:pt x="11602" y="5852"/>
                  <a:pt x="11771" y="5953"/>
                </a:cubicBezTo>
                <a:cubicBezTo>
                  <a:pt x="11761" y="5955"/>
                  <a:pt x="11753" y="5957"/>
                  <a:pt x="11742" y="5959"/>
                </a:cubicBezTo>
                <a:cubicBezTo>
                  <a:pt x="11613" y="5950"/>
                  <a:pt x="11483" y="5946"/>
                  <a:pt x="11354" y="5946"/>
                </a:cubicBezTo>
                <a:cubicBezTo>
                  <a:pt x="11158" y="5946"/>
                  <a:pt x="10964" y="5956"/>
                  <a:pt x="10773" y="5976"/>
                </a:cubicBezTo>
                <a:cubicBezTo>
                  <a:pt x="10929" y="5870"/>
                  <a:pt x="11086" y="5767"/>
                  <a:pt x="11252" y="5667"/>
                </a:cubicBezTo>
                <a:close/>
                <a:moveTo>
                  <a:pt x="9415" y="5199"/>
                </a:moveTo>
                <a:cubicBezTo>
                  <a:pt x="9438" y="5199"/>
                  <a:pt x="9462" y="5199"/>
                  <a:pt x="9485" y="5199"/>
                </a:cubicBezTo>
                <a:cubicBezTo>
                  <a:pt x="9465" y="5206"/>
                  <a:pt x="9444" y="5210"/>
                  <a:pt x="9425" y="5216"/>
                </a:cubicBezTo>
                <a:cubicBezTo>
                  <a:pt x="8437" y="5522"/>
                  <a:pt x="7678" y="6077"/>
                  <a:pt x="7114" y="6786"/>
                </a:cubicBezTo>
                <a:cubicBezTo>
                  <a:pt x="7154" y="6668"/>
                  <a:pt x="7102" y="6525"/>
                  <a:pt x="6978" y="6512"/>
                </a:cubicBezTo>
                <a:cubicBezTo>
                  <a:pt x="6988" y="6490"/>
                  <a:pt x="6998" y="6465"/>
                  <a:pt x="7009" y="6444"/>
                </a:cubicBezTo>
                <a:cubicBezTo>
                  <a:pt x="7060" y="6338"/>
                  <a:pt x="7114" y="6233"/>
                  <a:pt x="7168" y="6129"/>
                </a:cubicBezTo>
                <a:cubicBezTo>
                  <a:pt x="7797" y="5573"/>
                  <a:pt x="8542" y="5199"/>
                  <a:pt x="9415" y="5199"/>
                </a:cubicBezTo>
                <a:close/>
                <a:moveTo>
                  <a:pt x="12267" y="2765"/>
                </a:moveTo>
                <a:cubicBezTo>
                  <a:pt x="13114" y="2765"/>
                  <a:pt x="13967" y="2983"/>
                  <a:pt x="14791" y="3462"/>
                </a:cubicBezTo>
                <a:cubicBezTo>
                  <a:pt x="15950" y="4139"/>
                  <a:pt x="16868" y="5160"/>
                  <a:pt x="17464" y="6349"/>
                </a:cubicBezTo>
                <a:cubicBezTo>
                  <a:pt x="17381" y="6657"/>
                  <a:pt x="17271" y="6958"/>
                  <a:pt x="17135" y="7241"/>
                </a:cubicBezTo>
                <a:cubicBezTo>
                  <a:pt x="16319" y="6454"/>
                  <a:pt x="15377" y="5843"/>
                  <a:pt x="14171" y="5759"/>
                </a:cubicBezTo>
                <a:cubicBezTo>
                  <a:pt x="13985" y="5745"/>
                  <a:pt x="13784" y="5738"/>
                  <a:pt x="13576" y="5738"/>
                </a:cubicBezTo>
                <a:cubicBezTo>
                  <a:pt x="13391" y="5738"/>
                  <a:pt x="13199" y="5744"/>
                  <a:pt x="13006" y="5756"/>
                </a:cubicBezTo>
                <a:cubicBezTo>
                  <a:pt x="12680" y="5554"/>
                  <a:pt x="12341" y="5388"/>
                  <a:pt x="11989" y="5268"/>
                </a:cubicBezTo>
                <a:cubicBezTo>
                  <a:pt x="12728" y="4915"/>
                  <a:pt x="13516" y="4683"/>
                  <a:pt x="14288" y="4683"/>
                </a:cubicBezTo>
                <a:cubicBezTo>
                  <a:pt x="14955" y="4683"/>
                  <a:pt x="15610" y="4856"/>
                  <a:pt x="16211" y="5274"/>
                </a:cubicBezTo>
                <a:cubicBezTo>
                  <a:pt x="16250" y="5302"/>
                  <a:pt x="16290" y="5313"/>
                  <a:pt x="16329" y="5313"/>
                </a:cubicBezTo>
                <a:cubicBezTo>
                  <a:pt x="16506" y="5313"/>
                  <a:pt x="16642" y="5058"/>
                  <a:pt x="16458" y="4930"/>
                </a:cubicBezTo>
                <a:cubicBezTo>
                  <a:pt x="15781" y="4461"/>
                  <a:pt x="15044" y="4266"/>
                  <a:pt x="14297" y="4266"/>
                </a:cubicBezTo>
                <a:cubicBezTo>
                  <a:pt x="13309" y="4266"/>
                  <a:pt x="12302" y="4606"/>
                  <a:pt x="11386" y="5104"/>
                </a:cubicBezTo>
                <a:cubicBezTo>
                  <a:pt x="11142" y="5057"/>
                  <a:pt x="10898" y="5034"/>
                  <a:pt x="10645" y="5032"/>
                </a:cubicBezTo>
                <a:cubicBezTo>
                  <a:pt x="10217" y="4904"/>
                  <a:pt x="9786" y="4833"/>
                  <a:pt x="9358" y="4833"/>
                </a:cubicBezTo>
                <a:cubicBezTo>
                  <a:pt x="8796" y="4833"/>
                  <a:pt x="8241" y="4955"/>
                  <a:pt x="7709" y="5233"/>
                </a:cubicBezTo>
                <a:cubicBezTo>
                  <a:pt x="8108" y="4653"/>
                  <a:pt x="8589" y="4129"/>
                  <a:pt x="9171" y="3742"/>
                </a:cubicBezTo>
                <a:cubicBezTo>
                  <a:pt x="9272" y="3677"/>
                  <a:pt x="9371" y="3617"/>
                  <a:pt x="9473" y="3559"/>
                </a:cubicBezTo>
                <a:cubicBezTo>
                  <a:pt x="9525" y="3530"/>
                  <a:pt x="9574" y="3501"/>
                  <a:pt x="9626" y="3477"/>
                </a:cubicBezTo>
                <a:cubicBezTo>
                  <a:pt x="10059" y="3261"/>
                  <a:pt x="10491" y="3168"/>
                  <a:pt x="10917" y="3168"/>
                </a:cubicBezTo>
                <a:cubicBezTo>
                  <a:pt x="11797" y="3168"/>
                  <a:pt x="12650" y="3562"/>
                  <a:pt x="13424" y="4081"/>
                </a:cubicBezTo>
                <a:cubicBezTo>
                  <a:pt x="13463" y="4108"/>
                  <a:pt x="13503" y="4119"/>
                  <a:pt x="13540" y="4119"/>
                </a:cubicBezTo>
                <a:cubicBezTo>
                  <a:pt x="13720" y="4119"/>
                  <a:pt x="13856" y="3864"/>
                  <a:pt x="13668" y="3737"/>
                </a:cubicBezTo>
                <a:cubicBezTo>
                  <a:pt x="13035" y="3313"/>
                  <a:pt x="12343" y="2955"/>
                  <a:pt x="11616" y="2808"/>
                </a:cubicBezTo>
                <a:cubicBezTo>
                  <a:pt x="11832" y="2780"/>
                  <a:pt x="12050" y="2765"/>
                  <a:pt x="12267" y="2765"/>
                </a:cubicBezTo>
                <a:close/>
                <a:moveTo>
                  <a:pt x="11778" y="6386"/>
                </a:moveTo>
                <a:cubicBezTo>
                  <a:pt x="12057" y="6409"/>
                  <a:pt x="12337" y="6452"/>
                  <a:pt x="12612" y="6514"/>
                </a:cubicBezTo>
                <a:cubicBezTo>
                  <a:pt x="12662" y="6547"/>
                  <a:pt x="12712" y="6585"/>
                  <a:pt x="12757" y="6618"/>
                </a:cubicBezTo>
                <a:cubicBezTo>
                  <a:pt x="12797" y="6646"/>
                  <a:pt x="12837" y="6659"/>
                  <a:pt x="12874" y="6659"/>
                </a:cubicBezTo>
                <a:cubicBezTo>
                  <a:pt x="12922" y="6659"/>
                  <a:pt x="12966" y="6640"/>
                  <a:pt x="13001" y="6610"/>
                </a:cubicBezTo>
                <a:cubicBezTo>
                  <a:pt x="13275" y="6692"/>
                  <a:pt x="13544" y="6792"/>
                  <a:pt x="13809" y="6904"/>
                </a:cubicBezTo>
                <a:cubicBezTo>
                  <a:pt x="14128" y="7206"/>
                  <a:pt x="14420" y="7544"/>
                  <a:pt x="14683" y="7904"/>
                </a:cubicBezTo>
                <a:cubicBezTo>
                  <a:pt x="14066" y="7351"/>
                  <a:pt x="13347" y="6924"/>
                  <a:pt x="12587" y="6688"/>
                </a:cubicBezTo>
                <a:cubicBezTo>
                  <a:pt x="12208" y="6571"/>
                  <a:pt x="11852" y="6518"/>
                  <a:pt x="11518" y="6518"/>
                </a:cubicBezTo>
                <a:cubicBezTo>
                  <a:pt x="11477" y="6518"/>
                  <a:pt x="11435" y="6519"/>
                  <a:pt x="11395" y="6521"/>
                </a:cubicBezTo>
                <a:cubicBezTo>
                  <a:pt x="11519" y="6469"/>
                  <a:pt x="11647" y="6423"/>
                  <a:pt x="11778" y="6386"/>
                </a:cubicBezTo>
                <a:close/>
                <a:moveTo>
                  <a:pt x="13569" y="6152"/>
                </a:moveTo>
                <a:cubicBezTo>
                  <a:pt x="13848" y="6154"/>
                  <a:pt x="14111" y="6171"/>
                  <a:pt x="14347" y="6202"/>
                </a:cubicBezTo>
                <a:cubicBezTo>
                  <a:pt x="15397" y="6334"/>
                  <a:pt x="16221" y="6904"/>
                  <a:pt x="16936" y="7620"/>
                </a:cubicBezTo>
                <a:cubicBezTo>
                  <a:pt x="16801" y="7850"/>
                  <a:pt x="16654" y="8065"/>
                  <a:pt x="16493" y="8262"/>
                </a:cubicBezTo>
                <a:cubicBezTo>
                  <a:pt x="15816" y="7537"/>
                  <a:pt x="14950" y="6939"/>
                  <a:pt x="14010" y="6533"/>
                </a:cubicBezTo>
                <a:cubicBezTo>
                  <a:pt x="13869" y="6398"/>
                  <a:pt x="13720" y="6272"/>
                  <a:pt x="13569" y="6152"/>
                </a:cubicBezTo>
                <a:close/>
                <a:moveTo>
                  <a:pt x="14873" y="7467"/>
                </a:moveTo>
                <a:lnTo>
                  <a:pt x="14873" y="7467"/>
                </a:lnTo>
                <a:cubicBezTo>
                  <a:pt x="15370" y="7786"/>
                  <a:pt x="15826" y="8161"/>
                  <a:pt x="16211" y="8579"/>
                </a:cubicBezTo>
                <a:cubicBezTo>
                  <a:pt x="16153" y="8639"/>
                  <a:pt x="16099" y="8703"/>
                  <a:pt x="16039" y="8761"/>
                </a:cubicBezTo>
                <a:cubicBezTo>
                  <a:pt x="15874" y="8645"/>
                  <a:pt x="15704" y="8535"/>
                  <a:pt x="15530" y="8434"/>
                </a:cubicBezTo>
                <a:cubicBezTo>
                  <a:pt x="15331" y="8101"/>
                  <a:pt x="15114" y="7775"/>
                  <a:pt x="14873" y="7467"/>
                </a:cubicBezTo>
                <a:close/>
                <a:moveTo>
                  <a:pt x="16449" y="8852"/>
                </a:moveTo>
                <a:cubicBezTo>
                  <a:pt x="16609" y="9045"/>
                  <a:pt x="16758" y="9252"/>
                  <a:pt x="16886" y="9461"/>
                </a:cubicBezTo>
                <a:cubicBezTo>
                  <a:pt x="16712" y="9289"/>
                  <a:pt x="16526" y="9126"/>
                  <a:pt x="16333" y="8976"/>
                </a:cubicBezTo>
                <a:lnTo>
                  <a:pt x="16449" y="8852"/>
                </a:lnTo>
                <a:close/>
                <a:moveTo>
                  <a:pt x="10664" y="6417"/>
                </a:moveTo>
                <a:cubicBezTo>
                  <a:pt x="10452" y="6547"/>
                  <a:pt x="10260" y="6707"/>
                  <a:pt x="10100" y="6887"/>
                </a:cubicBezTo>
                <a:cubicBezTo>
                  <a:pt x="9411" y="7281"/>
                  <a:pt x="8860" y="7956"/>
                  <a:pt x="8427" y="8790"/>
                </a:cubicBezTo>
                <a:cubicBezTo>
                  <a:pt x="8301" y="9037"/>
                  <a:pt x="8164" y="9322"/>
                  <a:pt x="8032" y="9639"/>
                </a:cubicBezTo>
                <a:cubicBezTo>
                  <a:pt x="7959" y="9689"/>
                  <a:pt x="7887" y="9736"/>
                  <a:pt x="7816" y="9792"/>
                </a:cubicBezTo>
                <a:cubicBezTo>
                  <a:pt x="7880" y="9710"/>
                  <a:pt x="7949" y="9631"/>
                  <a:pt x="8021" y="9554"/>
                </a:cubicBezTo>
                <a:cubicBezTo>
                  <a:pt x="8161" y="9406"/>
                  <a:pt x="8004" y="9235"/>
                  <a:pt x="7839" y="9235"/>
                </a:cubicBezTo>
                <a:cubicBezTo>
                  <a:pt x="7811" y="9235"/>
                  <a:pt x="7782" y="9241"/>
                  <a:pt x="7754" y="9252"/>
                </a:cubicBezTo>
                <a:cubicBezTo>
                  <a:pt x="7750" y="9239"/>
                  <a:pt x="7746" y="9227"/>
                  <a:pt x="7740" y="9210"/>
                </a:cubicBezTo>
                <a:cubicBezTo>
                  <a:pt x="8264" y="8285"/>
                  <a:pt x="8995" y="7450"/>
                  <a:pt x="9699" y="6817"/>
                </a:cubicBezTo>
                <a:cubicBezTo>
                  <a:pt x="9802" y="6732"/>
                  <a:pt x="9904" y="6645"/>
                  <a:pt x="10007" y="6558"/>
                </a:cubicBezTo>
                <a:cubicBezTo>
                  <a:pt x="10220" y="6494"/>
                  <a:pt x="10442" y="6448"/>
                  <a:pt x="10664" y="6417"/>
                </a:cubicBezTo>
                <a:close/>
                <a:moveTo>
                  <a:pt x="10615" y="5457"/>
                </a:moveTo>
                <a:cubicBezTo>
                  <a:pt x="10663" y="5457"/>
                  <a:pt x="10711" y="5458"/>
                  <a:pt x="10759" y="5460"/>
                </a:cubicBezTo>
                <a:cubicBezTo>
                  <a:pt x="10765" y="5464"/>
                  <a:pt x="10769" y="5467"/>
                  <a:pt x="10775" y="5467"/>
                </a:cubicBezTo>
                <a:cubicBezTo>
                  <a:pt x="10552" y="5612"/>
                  <a:pt x="10334" y="5761"/>
                  <a:pt x="10127" y="5920"/>
                </a:cubicBezTo>
                <a:cubicBezTo>
                  <a:pt x="10112" y="5816"/>
                  <a:pt x="10021" y="5724"/>
                  <a:pt x="9915" y="5724"/>
                </a:cubicBezTo>
                <a:cubicBezTo>
                  <a:pt x="9874" y="5724"/>
                  <a:pt x="9831" y="5738"/>
                  <a:pt x="9790" y="5771"/>
                </a:cubicBezTo>
                <a:cubicBezTo>
                  <a:pt x="9452" y="6046"/>
                  <a:pt x="9137" y="6326"/>
                  <a:pt x="8839" y="6610"/>
                </a:cubicBezTo>
                <a:cubicBezTo>
                  <a:pt x="8678" y="6707"/>
                  <a:pt x="8522" y="6810"/>
                  <a:pt x="8373" y="6929"/>
                </a:cubicBezTo>
                <a:cubicBezTo>
                  <a:pt x="7319" y="7765"/>
                  <a:pt x="6638" y="8914"/>
                  <a:pt x="6271" y="10192"/>
                </a:cubicBezTo>
                <a:cubicBezTo>
                  <a:pt x="6491" y="8003"/>
                  <a:pt x="7537" y="6057"/>
                  <a:pt x="9823" y="5545"/>
                </a:cubicBezTo>
                <a:cubicBezTo>
                  <a:pt x="10092" y="5486"/>
                  <a:pt x="10356" y="5457"/>
                  <a:pt x="10615" y="5457"/>
                </a:cubicBezTo>
                <a:close/>
                <a:moveTo>
                  <a:pt x="16035" y="9277"/>
                </a:moveTo>
                <a:cubicBezTo>
                  <a:pt x="16118" y="9341"/>
                  <a:pt x="16201" y="9405"/>
                  <a:pt x="16282" y="9473"/>
                </a:cubicBezTo>
                <a:cubicBezTo>
                  <a:pt x="16265" y="9517"/>
                  <a:pt x="16257" y="9567"/>
                  <a:pt x="16275" y="9618"/>
                </a:cubicBezTo>
                <a:cubicBezTo>
                  <a:pt x="16379" y="9929"/>
                  <a:pt x="16443" y="10254"/>
                  <a:pt x="16470" y="10579"/>
                </a:cubicBezTo>
                <a:cubicBezTo>
                  <a:pt x="16416" y="10418"/>
                  <a:pt x="16356" y="10260"/>
                  <a:pt x="16286" y="10103"/>
                </a:cubicBezTo>
                <a:cubicBezTo>
                  <a:pt x="16201" y="9844"/>
                  <a:pt x="16099" y="9581"/>
                  <a:pt x="15985" y="9322"/>
                </a:cubicBezTo>
                <a:cubicBezTo>
                  <a:pt x="16002" y="9308"/>
                  <a:pt x="16019" y="9291"/>
                  <a:pt x="16035" y="9277"/>
                </a:cubicBezTo>
                <a:close/>
                <a:moveTo>
                  <a:pt x="17195" y="7891"/>
                </a:moveTo>
                <a:cubicBezTo>
                  <a:pt x="17640" y="8372"/>
                  <a:pt x="18044" y="8898"/>
                  <a:pt x="18439" y="9386"/>
                </a:cubicBezTo>
                <a:cubicBezTo>
                  <a:pt x="18481" y="9440"/>
                  <a:pt x="18534" y="9462"/>
                  <a:pt x="18585" y="9462"/>
                </a:cubicBezTo>
                <a:cubicBezTo>
                  <a:pt x="18599" y="9462"/>
                  <a:pt x="18614" y="9460"/>
                  <a:pt x="18628" y="9457"/>
                </a:cubicBezTo>
                <a:lnTo>
                  <a:pt x="18628" y="9457"/>
                </a:lnTo>
                <a:cubicBezTo>
                  <a:pt x="18450" y="9908"/>
                  <a:pt x="18180" y="10331"/>
                  <a:pt x="17849" y="10720"/>
                </a:cubicBezTo>
                <a:lnTo>
                  <a:pt x="17795" y="10627"/>
                </a:lnTo>
                <a:cubicBezTo>
                  <a:pt x="17793" y="10561"/>
                  <a:pt x="17793" y="10490"/>
                  <a:pt x="17787" y="10420"/>
                </a:cubicBezTo>
                <a:cubicBezTo>
                  <a:pt x="17780" y="10301"/>
                  <a:pt x="17694" y="10248"/>
                  <a:pt x="17602" y="10248"/>
                </a:cubicBezTo>
                <a:cubicBezTo>
                  <a:pt x="17586" y="10248"/>
                  <a:pt x="17571" y="10249"/>
                  <a:pt x="17555" y="10252"/>
                </a:cubicBezTo>
                <a:cubicBezTo>
                  <a:pt x="17545" y="10238"/>
                  <a:pt x="17534" y="10223"/>
                  <a:pt x="17524" y="10209"/>
                </a:cubicBezTo>
                <a:cubicBezTo>
                  <a:pt x="17607" y="10159"/>
                  <a:pt x="17663" y="10066"/>
                  <a:pt x="17613" y="9950"/>
                </a:cubicBezTo>
                <a:cubicBezTo>
                  <a:pt x="17402" y="9444"/>
                  <a:pt x="17099" y="8966"/>
                  <a:pt x="16729" y="8523"/>
                </a:cubicBezTo>
                <a:cubicBezTo>
                  <a:pt x="16897" y="8318"/>
                  <a:pt x="17052" y="8109"/>
                  <a:pt x="17195" y="7891"/>
                </a:cubicBezTo>
                <a:close/>
                <a:moveTo>
                  <a:pt x="11189" y="8726"/>
                </a:moveTo>
                <a:cubicBezTo>
                  <a:pt x="12192" y="8726"/>
                  <a:pt x="13150" y="9494"/>
                  <a:pt x="13830" y="10389"/>
                </a:cubicBezTo>
                <a:cubicBezTo>
                  <a:pt x="13457" y="10600"/>
                  <a:pt x="13076" y="10797"/>
                  <a:pt x="12695" y="10977"/>
                </a:cubicBezTo>
                <a:cubicBezTo>
                  <a:pt x="12651" y="10998"/>
                  <a:pt x="12606" y="11018"/>
                  <a:pt x="12560" y="11039"/>
                </a:cubicBezTo>
                <a:cubicBezTo>
                  <a:pt x="12554" y="10964"/>
                  <a:pt x="12538" y="10890"/>
                  <a:pt x="12513" y="10817"/>
                </a:cubicBezTo>
                <a:cubicBezTo>
                  <a:pt x="12252" y="10059"/>
                  <a:pt x="11322" y="9597"/>
                  <a:pt x="10466" y="9597"/>
                </a:cubicBezTo>
                <a:cubicBezTo>
                  <a:pt x="10322" y="9597"/>
                  <a:pt x="10180" y="9610"/>
                  <a:pt x="10044" y="9637"/>
                </a:cubicBezTo>
                <a:cubicBezTo>
                  <a:pt x="10146" y="9368"/>
                  <a:pt x="10270" y="9113"/>
                  <a:pt x="10423" y="8883"/>
                </a:cubicBezTo>
                <a:lnTo>
                  <a:pt x="10425" y="8883"/>
                </a:lnTo>
                <a:cubicBezTo>
                  <a:pt x="10680" y="8775"/>
                  <a:pt x="10936" y="8726"/>
                  <a:pt x="11189" y="8726"/>
                </a:cubicBezTo>
                <a:close/>
                <a:moveTo>
                  <a:pt x="6048" y="7587"/>
                </a:moveTo>
                <a:cubicBezTo>
                  <a:pt x="5561" y="8856"/>
                  <a:pt x="5213" y="10293"/>
                  <a:pt x="5230" y="11646"/>
                </a:cubicBezTo>
                <a:cubicBezTo>
                  <a:pt x="5116" y="11528"/>
                  <a:pt x="5002" y="11408"/>
                  <a:pt x="4899" y="11279"/>
                </a:cubicBezTo>
                <a:cubicBezTo>
                  <a:pt x="4863" y="11236"/>
                  <a:pt x="4820" y="11217"/>
                  <a:pt x="4774" y="11211"/>
                </a:cubicBezTo>
                <a:cubicBezTo>
                  <a:pt x="4843" y="10434"/>
                  <a:pt x="5008" y="9662"/>
                  <a:pt x="5259" y="8916"/>
                </a:cubicBezTo>
                <a:cubicBezTo>
                  <a:pt x="5296" y="8836"/>
                  <a:pt x="5329" y="8755"/>
                  <a:pt x="5364" y="8678"/>
                </a:cubicBezTo>
                <a:cubicBezTo>
                  <a:pt x="5367" y="8672"/>
                  <a:pt x="5367" y="8670"/>
                  <a:pt x="5371" y="8668"/>
                </a:cubicBezTo>
                <a:cubicBezTo>
                  <a:pt x="5406" y="8593"/>
                  <a:pt x="5445" y="8521"/>
                  <a:pt x="5485" y="8444"/>
                </a:cubicBezTo>
                <a:cubicBezTo>
                  <a:pt x="5652" y="8130"/>
                  <a:pt x="5841" y="7836"/>
                  <a:pt x="6048" y="7587"/>
                </a:cubicBezTo>
                <a:close/>
                <a:moveTo>
                  <a:pt x="16810" y="9989"/>
                </a:moveTo>
                <a:lnTo>
                  <a:pt x="16810" y="9989"/>
                </a:lnTo>
                <a:cubicBezTo>
                  <a:pt x="17023" y="10223"/>
                  <a:pt x="17213" y="10478"/>
                  <a:pt x="17379" y="10751"/>
                </a:cubicBezTo>
                <a:cubicBezTo>
                  <a:pt x="17383" y="10913"/>
                  <a:pt x="17383" y="11070"/>
                  <a:pt x="17373" y="11225"/>
                </a:cubicBezTo>
                <a:cubicBezTo>
                  <a:pt x="17193" y="11397"/>
                  <a:pt x="17002" y="11559"/>
                  <a:pt x="16803" y="11714"/>
                </a:cubicBezTo>
                <a:cubicBezTo>
                  <a:pt x="16928" y="11161"/>
                  <a:pt x="16928" y="10565"/>
                  <a:pt x="16810" y="9989"/>
                </a:cubicBezTo>
                <a:close/>
                <a:moveTo>
                  <a:pt x="11655" y="11911"/>
                </a:moveTo>
                <a:cubicBezTo>
                  <a:pt x="11658" y="11917"/>
                  <a:pt x="11658" y="11921"/>
                  <a:pt x="11660" y="11927"/>
                </a:cubicBezTo>
                <a:cubicBezTo>
                  <a:pt x="11618" y="11942"/>
                  <a:pt x="11577" y="11956"/>
                  <a:pt x="11535" y="11960"/>
                </a:cubicBezTo>
                <a:cubicBezTo>
                  <a:pt x="11575" y="11942"/>
                  <a:pt x="11616" y="11927"/>
                  <a:pt x="11655" y="11911"/>
                </a:cubicBezTo>
                <a:close/>
                <a:moveTo>
                  <a:pt x="10441" y="10013"/>
                </a:moveTo>
                <a:cubicBezTo>
                  <a:pt x="10968" y="10013"/>
                  <a:pt x="11535" y="10249"/>
                  <a:pt x="11865" y="10581"/>
                </a:cubicBezTo>
                <a:cubicBezTo>
                  <a:pt x="12047" y="10761"/>
                  <a:pt x="12142" y="11000"/>
                  <a:pt x="12136" y="11234"/>
                </a:cubicBezTo>
                <a:cubicBezTo>
                  <a:pt x="12080" y="11258"/>
                  <a:pt x="12020" y="11285"/>
                  <a:pt x="11964" y="11308"/>
                </a:cubicBezTo>
                <a:cubicBezTo>
                  <a:pt x="11945" y="11161"/>
                  <a:pt x="11935" y="11010"/>
                  <a:pt x="11933" y="10861"/>
                </a:cubicBezTo>
                <a:cubicBezTo>
                  <a:pt x="11930" y="10715"/>
                  <a:pt x="11805" y="10634"/>
                  <a:pt x="11692" y="10634"/>
                </a:cubicBezTo>
                <a:cubicBezTo>
                  <a:pt x="11597" y="10634"/>
                  <a:pt x="11510" y="10692"/>
                  <a:pt x="11510" y="10817"/>
                </a:cubicBezTo>
                <a:cubicBezTo>
                  <a:pt x="11515" y="11037"/>
                  <a:pt x="11533" y="11258"/>
                  <a:pt x="11566" y="11476"/>
                </a:cubicBezTo>
                <a:cubicBezTo>
                  <a:pt x="11355" y="11565"/>
                  <a:pt x="11146" y="11650"/>
                  <a:pt x="10931" y="11733"/>
                </a:cubicBezTo>
                <a:cubicBezTo>
                  <a:pt x="10765" y="11594"/>
                  <a:pt x="10622" y="11418"/>
                  <a:pt x="10521" y="11265"/>
                </a:cubicBezTo>
                <a:cubicBezTo>
                  <a:pt x="10481" y="11204"/>
                  <a:pt x="10428" y="11178"/>
                  <a:pt x="10375" y="11178"/>
                </a:cubicBezTo>
                <a:cubicBezTo>
                  <a:pt x="10229" y="11178"/>
                  <a:pt x="10083" y="11367"/>
                  <a:pt x="10193" y="11532"/>
                </a:cubicBezTo>
                <a:cubicBezTo>
                  <a:pt x="10276" y="11658"/>
                  <a:pt x="10376" y="11784"/>
                  <a:pt x="10490" y="11900"/>
                </a:cubicBezTo>
                <a:cubicBezTo>
                  <a:pt x="10218" y="12002"/>
                  <a:pt x="9947" y="12101"/>
                  <a:pt x="9676" y="12197"/>
                </a:cubicBezTo>
                <a:cubicBezTo>
                  <a:pt x="9657" y="11480"/>
                  <a:pt x="9719" y="10761"/>
                  <a:pt x="9893" y="10113"/>
                </a:cubicBezTo>
                <a:cubicBezTo>
                  <a:pt x="10062" y="10044"/>
                  <a:pt x="10249" y="10013"/>
                  <a:pt x="10441" y="10013"/>
                </a:cubicBezTo>
                <a:close/>
                <a:moveTo>
                  <a:pt x="7029" y="6904"/>
                </a:moveTo>
                <a:lnTo>
                  <a:pt x="7029" y="6904"/>
                </a:lnTo>
                <a:cubicBezTo>
                  <a:pt x="5975" y="8312"/>
                  <a:pt x="5661" y="10291"/>
                  <a:pt x="5857" y="12209"/>
                </a:cubicBezTo>
                <a:cubicBezTo>
                  <a:pt x="5789" y="12157"/>
                  <a:pt x="5725" y="12103"/>
                  <a:pt x="5663" y="12049"/>
                </a:cubicBezTo>
                <a:cubicBezTo>
                  <a:pt x="5541" y="10366"/>
                  <a:pt x="6114" y="8473"/>
                  <a:pt x="6748" y="7022"/>
                </a:cubicBezTo>
                <a:cubicBezTo>
                  <a:pt x="6818" y="6989"/>
                  <a:pt x="6891" y="6960"/>
                  <a:pt x="6965" y="6937"/>
                </a:cubicBezTo>
                <a:cubicBezTo>
                  <a:pt x="6990" y="6929"/>
                  <a:pt x="7011" y="6916"/>
                  <a:pt x="7029" y="6904"/>
                </a:cubicBezTo>
                <a:close/>
                <a:moveTo>
                  <a:pt x="11711" y="449"/>
                </a:moveTo>
                <a:cubicBezTo>
                  <a:pt x="14632" y="449"/>
                  <a:pt x="17609" y="1949"/>
                  <a:pt x="18800" y="4663"/>
                </a:cubicBezTo>
                <a:cubicBezTo>
                  <a:pt x="18615" y="4707"/>
                  <a:pt x="18613" y="5036"/>
                  <a:pt x="18845" y="5086"/>
                </a:cubicBezTo>
                <a:cubicBezTo>
                  <a:pt x="20518" y="5423"/>
                  <a:pt x="21262" y="6740"/>
                  <a:pt x="21417" y="8320"/>
                </a:cubicBezTo>
                <a:cubicBezTo>
                  <a:pt x="21152" y="9217"/>
                  <a:pt x="20713" y="10062"/>
                  <a:pt x="20139" y="10811"/>
                </a:cubicBezTo>
                <a:cubicBezTo>
                  <a:pt x="20208" y="10033"/>
                  <a:pt x="20148" y="9233"/>
                  <a:pt x="20003" y="8448"/>
                </a:cubicBezTo>
                <a:cubicBezTo>
                  <a:pt x="19981" y="8330"/>
                  <a:pt x="19887" y="8277"/>
                  <a:pt x="19793" y="8277"/>
                </a:cubicBezTo>
                <a:cubicBezTo>
                  <a:pt x="19675" y="8277"/>
                  <a:pt x="19557" y="8362"/>
                  <a:pt x="19584" y="8513"/>
                </a:cubicBezTo>
                <a:cubicBezTo>
                  <a:pt x="19762" y="9486"/>
                  <a:pt x="19812" y="10472"/>
                  <a:pt x="19632" y="11420"/>
                </a:cubicBezTo>
                <a:cubicBezTo>
                  <a:pt x="19433" y="11637"/>
                  <a:pt x="19222" y="11842"/>
                  <a:pt x="18998" y="12035"/>
                </a:cubicBezTo>
                <a:cubicBezTo>
                  <a:pt x="19123" y="11538"/>
                  <a:pt x="19191" y="11004"/>
                  <a:pt x="19201" y="10426"/>
                </a:cubicBezTo>
                <a:cubicBezTo>
                  <a:pt x="19204" y="10280"/>
                  <a:pt x="19080" y="10198"/>
                  <a:pt x="18966" y="10198"/>
                </a:cubicBezTo>
                <a:cubicBezTo>
                  <a:pt x="18870" y="10198"/>
                  <a:pt x="18781" y="10256"/>
                  <a:pt x="18779" y="10380"/>
                </a:cubicBezTo>
                <a:cubicBezTo>
                  <a:pt x="18768" y="11176"/>
                  <a:pt x="18638" y="11882"/>
                  <a:pt x="18408" y="12511"/>
                </a:cubicBezTo>
                <a:cubicBezTo>
                  <a:pt x="18404" y="12513"/>
                  <a:pt x="18400" y="12517"/>
                  <a:pt x="18398" y="12520"/>
                </a:cubicBezTo>
                <a:cubicBezTo>
                  <a:pt x="18398" y="12511"/>
                  <a:pt x="18398" y="12507"/>
                  <a:pt x="18396" y="12501"/>
                </a:cubicBezTo>
                <a:cubicBezTo>
                  <a:pt x="18352" y="12031"/>
                  <a:pt x="18232" y="11590"/>
                  <a:pt x="18060" y="11178"/>
                </a:cubicBezTo>
                <a:cubicBezTo>
                  <a:pt x="19340" y="9645"/>
                  <a:pt x="19800" y="7564"/>
                  <a:pt x="18419" y="5781"/>
                </a:cubicBezTo>
                <a:cubicBezTo>
                  <a:pt x="18375" y="5725"/>
                  <a:pt x="18320" y="5702"/>
                  <a:pt x="18266" y="5702"/>
                </a:cubicBezTo>
                <a:cubicBezTo>
                  <a:pt x="18114" y="5702"/>
                  <a:pt x="17967" y="5889"/>
                  <a:pt x="18089" y="6048"/>
                </a:cubicBezTo>
                <a:cubicBezTo>
                  <a:pt x="18903" y="7098"/>
                  <a:pt x="19040" y="8150"/>
                  <a:pt x="18756" y="9113"/>
                </a:cubicBezTo>
                <a:cubicBezTo>
                  <a:pt x="18329" y="8587"/>
                  <a:pt x="17897" y="8036"/>
                  <a:pt x="17420" y="7539"/>
                </a:cubicBezTo>
                <a:cubicBezTo>
                  <a:pt x="17534" y="7343"/>
                  <a:pt x="17632" y="7140"/>
                  <a:pt x="17721" y="6937"/>
                </a:cubicBezTo>
                <a:cubicBezTo>
                  <a:pt x="17888" y="7363"/>
                  <a:pt x="18017" y="7809"/>
                  <a:pt x="18104" y="8262"/>
                </a:cubicBezTo>
                <a:cubicBezTo>
                  <a:pt x="18125" y="8380"/>
                  <a:pt x="18218" y="8434"/>
                  <a:pt x="18311" y="8434"/>
                </a:cubicBezTo>
                <a:cubicBezTo>
                  <a:pt x="18430" y="8434"/>
                  <a:pt x="18550" y="8347"/>
                  <a:pt x="18522" y="8196"/>
                </a:cubicBezTo>
                <a:cubicBezTo>
                  <a:pt x="18406" y="7554"/>
                  <a:pt x="18201" y="6939"/>
                  <a:pt x="17928" y="6361"/>
                </a:cubicBezTo>
                <a:cubicBezTo>
                  <a:pt x="18232" y="5311"/>
                  <a:pt x="18145" y="4203"/>
                  <a:pt x="17387" y="3162"/>
                </a:cubicBezTo>
                <a:cubicBezTo>
                  <a:pt x="17345" y="3104"/>
                  <a:pt x="17291" y="3080"/>
                  <a:pt x="17238" y="3080"/>
                </a:cubicBezTo>
                <a:cubicBezTo>
                  <a:pt x="17088" y="3080"/>
                  <a:pt x="16941" y="3267"/>
                  <a:pt x="17060" y="3429"/>
                </a:cubicBezTo>
                <a:cubicBezTo>
                  <a:pt x="17543" y="4092"/>
                  <a:pt x="17679" y="4907"/>
                  <a:pt x="17582" y="5717"/>
                </a:cubicBezTo>
                <a:cubicBezTo>
                  <a:pt x="16983" y="4717"/>
                  <a:pt x="16168" y="3876"/>
                  <a:pt x="15219" y="3292"/>
                </a:cubicBezTo>
                <a:cubicBezTo>
                  <a:pt x="15230" y="3224"/>
                  <a:pt x="15213" y="3149"/>
                  <a:pt x="15145" y="3091"/>
                </a:cubicBezTo>
                <a:cubicBezTo>
                  <a:pt x="13743" y="1969"/>
                  <a:pt x="12101" y="1006"/>
                  <a:pt x="10254" y="988"/>
                </a:cubicBezTo>
                <a:cubicBezTo>
                  <a:pt x="10237" y="987"/>
                  <a:pt x="10220" y="987"/>
                  <a:pt x="10203" y="987"/>
                </a:cubicBezTo>
                <a:cubicBezTo>
                  <a:pt x="9184" y="987"/>
                  <a:pt x="8228" y="1294"/>
                  <a:pt x="7361" y="1776"/>
                </a:cubicBezTo>
                <a:cubicBezTo>
                  <a:pt x="8607" y="877"/>
                  <a:pt x="10151" y="449"/>
                  <a:pt x="11711" y="449"/>
                </a:cubicBezTo>
                <a:close/>
                <a:moveTo>
                  <a:pt x="15582" y="9683"/>
                </a:moveTo>
                <a:cubicBezTo>
                  <a:pt x="15733" y="9941"/>
                  <a:pt x="15861" y="10217"/>
                  <a:pt x="15963" y="10498"/>
                </a:cubicBezTo>
                <a:cubicBezTo>
                  <a:pt x="16056" y="10828"/>
                  <a:pt x="16122" y="11151"/>
                  <a:pt x="16159" y="11461"/>
                </a:cubicBezTo>
                <a:cubicBezTo>
                  <a:pt x="16168" y="11528"/>
                  <a:pt x="16199" y="11575"/>
                  <a:pt x="16242" y="11604"/>
                </a:cubicBezTo>
                <a:cubicBezTo>
                  <a:pt x="16263" y="11739"/>
                  <a:pt x="16275" y="11869"/>
                  <a:pt x="16284" y="12004"/>
                </a:cubicBezTo>
                <a:cubicBezTo>
                  <a:pt x="16271" y="12041"/>
                  <a:pt x="16257" y="12076"/>
                  <a:pt x="16240" y="12112"/>
                </a:cubicBezTo>
                <a:cubicBezTo>
                  <a:pt x="15923" y="12315"/>
                  <a:pt x="15594" y="12497"/>
                  <a:pt x="15267" y="12652"/>
                </a:cubicBezTo>
                <a:cubicBezTo>
                  <a:pt x="15211" y="11969"/>
                  <a:pt x="14915" y="11200"/>
                  <a:pt x="14459" y="10498"/>
                </a:cubicBezTo>
                <a:lnTo>
                  <a:pt x="14536" y="10451"/>
                </a:lnTo>
                <a:cubicBezTo>
                  <a:pt x="14884" y="10233"/>
                  <a:pt x="15238" y="9975"/>
                  <a:pt x="15582" y="9683"/>
                </a:cubicBezTo>
                <a:close/>
                <a:moveTo>
                  <a:pt x="11429" y="6927"/>
                </a:moveTo>
                <a:cubicBezTo>
                  <a:pt x="12805" y="6927"/>
                  <a:pt x="14282" y="7983"/>
                  <a:pt x="15124" y="9012"/>
                </a:cubicBezTo>
                <a:cubicBezTo>
                  <a:pt x="15215" y="9121"/>
                  <a:pt x="15298" y="9235"/>
                  <a:pt x="15375" y="9351"/>
                </a:cubicBezTo>
                <a:cubicBezTo>
                  <a:pt x="15010" y="9643"/>
                  <a:pt x="14621" y="9917"/>
                  <a:pt x="14221" y="10159"/>
                </a:cubicBezTo>
                <a:cubicBezTo>
                  <a:pt x="13440" y="9118"/>
                  <a:pt x="12318" y="8309"/>
                  <a:pt x="11177" y="8309"/>
                </a:cubicBezTo>
                <a:cubicBezTo>
                  <a:pt x="11081" y="8309"/>
                  <a:pt x="10984" y="8314"/>
                  <a:pt x="10887" y="8326"/>
                </a:cubicBezTo>
                <a:cubicBezTo>
                  <a:pt x="11152" y="8076"/>
                  <a:pt x="11471" y="7871"/>
                  <a:pt x="11846" y="7728"/>
                </a:cubicBezTo>
                <a:cubicBezTo>
                  <a:pt x="12075" y="7643"/>
                  <a:pt x="11965" y="7326"/>
                  <a:pt x="11756" y="7326"/>
                </a:cubicBezTo>
                <a:cubicBezTo>
                  <a:pt x="11731" y="7326"/>
                  <a:pt x="11704" y="7330"/>
                  <a:pt x="11676" y="7341"/>
                </a:cubicBezTo>
                <a:cubicBezTo>
                  <a:pt x="10550" y="7763"/>
                  <a:pt x="9879" y="8689"/>
                  <a:pt x="9533" y="9815"/>
                </a:cubicBezTo>
                <a:cubicBezTo>
                  <a:pt x="9467" y="9850"/>
                  <a:pt x="9409" y="9892"/>
                  <a:pt x="9351" y="9939"/>
                </a:cubicBezTo>
                <a:cubicBezTo>
                  <a:pt x="9212" y="10053"/>
                  <a:pt x="9282" y="10231"/>
                  <a:pt x="9405" y="10291"/>
                </a:cubicBezTo>
                <a:cubicBezTo>
                  <a:pt x="9260" y="10942"/>
                  <a:pt x="9214" y="11642"/>
                  <a:pt x="9235" y="12341"/>
                </a:cubicBezTo>
                <a:cubicBezTo>
                  <a:pt x="8850" y="12470"/>
                  <a:pt x="8460" y="12594"/>
                  <a:pt x="8073" y="12718"/>
                </a:cubicBezTo>
                <a:cubicBezTo>
                  <a:pt x="7704" y="12000"/>
                  <a:pt x="7918" y="10935"/>
                  <a:pt x="8315" y="9952"/>
                </a:cubicBezTo>
                <a:cubicBezTo>
                  <a:pt x="8595" y="9778"/>
                  <a:pt x="8920" y="9652"/>
                  <a:pt x="9291" y="9585"/>
                </a:cubicBezTo>
                <a:cubicBezTo>
                  <a:pt x="9546" y="9538"/>
                  <a:pt x="9501" y="9161"/>
                  <a:pt x="9267" y="9161"/>
                </a:cubicBezTo>
                <a:cubicBezTo>
                  <a:pt x="9254" y="9161"/>
                  <a:pt x="9240" y="9163"/>
                  <a:pt x="9226" y="9165"/>
                </a:cubicBezTo>
                <a:cubicBezTo>
                  <a:pt x="8999" y="9206"/>
                  <a:pt x="8783" y="9268"/>
                  <a:pt x="8587" y="9347"/>
                </a:cubicBezTo>
                <a:cubicBezTo>
                  <a:pt x="8914" y="8689"/>
                  <a:pt x="9291" y="8115"/>
                  <a:pt x="9589" y="7775"/>
                </a:cubicBezTo>
                <a:cubicBezTo>
                  <a:pt x="9711" y="7639"/>
                  <a:pt x="9837" y="7519"/>
                  <a:pt x="9968" y="7417"/>
                </a:cubicBezTo>
                <a:cubicBezTo>
                  <a:pt x="10008" y="7451"/>
                  <a:pt x="10058" y="7471"/>
                  <a:pt x="10107" y="7471"/>
                </a:cubicBezTo>
                <a:cubicBezTo>
                  <a:pt x="10164" y="7471"/>
                  <a:pt x="10220" y="7444"/>
                  <a:pt x="10260" y="7382"/>
                </a:cubicBezTo>
                <a:cubicBezTo>
                  <a:pt x="10320" y="7289"/>
                  <a:pt x="10392" y="7206"/>
                  <a:pt x="10467" y="7123"/>
                </a:cubicBezTo>
                <a:cubicBezTo>
                  <a:pt x="10775" y="6987"/>
                  <a:pt x="11099" y="6927"/>
                  <a:pt x="11429" y="6927"/>
                </a:cubicBezTo>
                <a:close/>
                <a:moveTo>
                  <a:pt x="7752" y="10430"/>
                </a:moveTo>
                <a:lnTo>
                  <a:pt x="7752" y="10430"/>
                </a:lnTo>
                <a:cubicBezTo>
                  <a:pt x="7502" y="11256"/>
                  <a:pt x="7388" y="12147"/>
                  <a:pt x="7690" y="12845"/>
                </a:cubicBezTo>
                <a:cubicBezTo>
                  <a:pt x="7545" y="12892"/>
                  <a:pt x="7398" y="12936"/>
                  <a:pt x="7253" y="12983"/>
                </a:cubicBezTo>
                <a:cubicBezTo>
                  <a:pt x="7174" y="12791"/>
                  <a:pt x="7118" y="12594"/>
                  <a:pt x="7079" y="12397"/>
                </a:cubicBezTo>
                <a:cubicBezTo>
                  <a:pt x="7108" y="12207"/>
                  <a:pt x="7152" y="12014"/>
                  <a:pt x="7207" y="11828"/>
                </a:cubicBezTo>
                <a:cubicBezTo>
                  <a:pt x="7239" y="11708"/>
                  <a:pt x="7181" y="11615"/>
                  <a:pt x="7094" y="11569"/>
                </a:cubicBezTo>
                <a:cubicBezTo>
                  <a:pt x="7245" y="11140"/>
                  <a:pt x="7462" y="10749"/>
                  <a:pt x="7752" y="10430"/>
                </a:cubicBezTo>
                <a:close/>
                <a:moveTo>
                  <a:pt x="17768" y="11590"/>
                </a:moveTo>
                <a:cubicBezTo>
                  <a:pt x="17826" y="11755"/>
                  <a:pt x="17876" y="11927"/>
                  <a:pt x="17911" y="12103"/>
                </a:cubicBezTo>
                <a:cubicBezTo>
                  <a:pt x="17961" y="12335"/>
                  <a:pt x="17984" y="12567"/>
                  <a:pt x="17992" y="12795"/>
                </a:cubicBezTo>
                <a:cubicBezTo>
                  <a:pt x="17818" y="12905"/>
                  <a:pt x="17644" y="13006"/>
                  <a:pt x="17464" y="13106"/>
                </a:cubicBezTo>
                <a:cubicBezTo>
                  <a:pt x="17613" y="12623"/>
                  <a:pt x="17721" y="12118"/>
                  <a:pt x="17768" y="11590"/>
                </a:cubicBezTo>
                <a:close/>
                <a:moveTo>
                  <a:pt x="4743" y="11743"/>
                </a:moveTo>
                <a:lnTo>
                  <a:pt x="4743" y="11743"/>
                </a:lnTo>
                <a:cubicBezTo>
                  <a:pt x="4909" y="11925"/>
                  <a:pt x="5083" y="12097"/>
                  <a:pt x="5267" y="12261"/>
                </a:cubicBezTo>
                <a:cubicBezTo>
                  <a:pt x="5296" y="12549"/>
                  <a:pt x="5348" y="12828"/>
                  <a:pt x="5416" y="13099"/>
                </a:cubicBezTo>
                <a:cubicBezTo>
                  <a:pt x="5318" y="13095"/>
                  <a:pt x="5220" y="13092"/>
                  <a:pt x="5121" y="13092"/>
                </a:cubicBezTo>
                <a:cubicBezTo>
                  <a:pt x="5052" y="13092"/>
                  <a:pt x="4983" y="13094"/>
                  <a:pt x="4913" y="13095"/>
                </a:cubicBezTo>
                <a:cubicBezTo>
                  <a:pt x="4876" y="13097"/>
                  <a:pt x="4845" y="13110"/>
                  <a:pt x="4816" y="13130"/>
                </a:cubicBezTo>
                <a:cubicBezTo>
                  <a:pt x="4754" y="12675"/>
                  <a:pt x="4731" y="12209"/>
                  <a:pt x="4743" y="11743"/>
                </a:cubicBezTo>
                <a:close/>
                <a:moveTo>
                  <a:pt x="5737" y="12644"/>
                </a:moveTo>
                <a:lnTo>
                  <a:pt x="5737" y="12644"/>
                </a:lnTo>
                <a:cubicBezTo>
                  <a:pt x="5803" y="12693"/>
                  <a:pt x="5868" y="12741"/>
                  <a:pt x="5934" y="12789"/>
                </a:cubicBezTo>
                <a:cubicBezTo>
                  <a:pt x="5934" y="12791"/>
                  <a:pt x="5938" y="12795"/>
                  <a:pt x="5938" y="12797"/>
                </a:cubicBezTo>
                <a:cubicBezTo>
                  <a:pt x="5940" y="12907"/>
                  <a:pt x="5942" y="13023"/>
                  <a:pt x="5948" y="13132"/>
                </a:cubicBezTo>
                <a:lnTo>
                  <a:pt x="5855" y="13126"/>
                </a:lnTo>
                <a:cubicBezTo>
                  <a:pt x="5808" y="12971"/>
                  <a:pt x="5768" y="12809"/>
                  <a:pt x="5737" y="12644"/>
                </a:cubicBezTo>
                <a:close/>
                <a:moveTo>
                  <a:pt x="15631" y="12981"/>
                </a:moveTo>
                <a:cubicBezTo>
                  <a:pt x="15515" y="13085"/>
                  <a:pt x="15391" y="13180"/>
                  <a:pt x="15250" y="13263"/>
                </a:cubicBezTo>
                <a:cubicBezTo>
                  <a:pt x="15256" y="13222"/>
                  <a:pt x="15263" y="13180"/>
                  <a:pt x="15267" y="13137"/>
                </a:cubicBezTo>
                <a:cubicBezTo>
                  <a:pt x="15387" y="13087"/>
                  <a:pt x="15509" y="13035"/>
                  <a:pt x="15631" y="12981"/>
                </a:cubicBezTo>
                <a:close/>
                <a:moveTo>
                  <a:pt x="14070" y="10730"/>
                </a:moveTo>
                <a:cubicBezTo>
                  <a:pt x="14329" y="11122"/>
                  <a:pt x="14532" y="11524"/>
                  <a:pt x="14658" y="11880"/>
                </a:cubicBezTo>
                <a:cubicBezTo>
                  <a:pt x="14766" y="12188"/>
                  <a:pt x="14826" y="12522"/>
                  <a:pt x="14826" y="12843"/>
                </a:cubicBezTo>
                <a:cubicBezTo>
                  <a:pt x="14631" y="12921"/>
                  <a:pt x="14439" y="12988"/>
                  <a:pt x="14246" y="13048"/>
                </a:cubicBezTo>
                <a:cubicBezTo>
                  <a:pt x="13848" y="13170"/>
                  <a:pt x="13445" y="13263"/>
                  <a:pt x="13035" y="13337"/>
                </a:cubicBezTo>
                <a:cubicBezTo>
                  <a:pt x="12625" y="13066"/>
                  <a:pt x="12331" y="12619"/>
                  <a:pt x="12146" y="12105"/>
                </a:cubicBezTo>
                <a:cubicBezTo>
                  <a:pt x="12312" y="11956"/>
                  <a:pt x="12434" y="11755"/>
                  <a:pt x="12504" y="11538"/>
                </a:cubicBezTo>
                <a:cubicBezTo>
                  <a:pt x="13037" y="11296"/>
                  <a:pt x="13561" y="11029"/>
                  <a:pt x="14070" y="10730"/>
                </a:cubicBezTo>
                <a:close/>
                <a:moveTo>
                  <a:pt x="7909" y="13222"/>
                </a:moveTo>
                <a:cubicBezTo>
                  <a:pt x="7961" y="13288"/>
                  <a:pt x="8019" y="13354"/>
                  <a:pt x="8081" y="13412"/>
                </a:cubicBezTo>
                <a:cubicBezTo>
                  <a:pt x="7963" y="13369"/>
                  <a:pt x="7845" y="13325"/>
                  <a:pt x="7729" y="13275"/>
                </a:cubicBezTo>
                <a:cubicBezTo>
                  <a:pt x="7787" y="13257"/>
                  <a:pt x="7847" y="13240"/>
                  <a:pt x="7909" y="13222"/>
                </a:cubicBezTo>
                <a:close/>
                <a:moveTo>
                  <a:pt x="17307" y="11938"/>
                </a:moveTo>
                <a:lnTo>
                  <a:pt x="17307" y="11938"/>
                </a:lnTo>
                <a:cubicBezTo>
                  <a:pt x="17234" y="12437"/>
                  <a:pt x="17104" y="12915"/>
                  <a:pt x="16930" y="13371"/>
                </a:cubicBezTo>
                <a:cubicBezTo>
                  <a:pt x="16810" y="13427"/>
                  <a:pt x="16685" y="13478"/>
                  <a:pt x="16563" y="13524"/>
                </a:cubicBezTo>
                <a:cubicBezTo>
                  <a:pt x="16660" y="13151"/>
                  <a:pt x="16718" y="12766"/>
                  <a:pt x="16733" y="12373"/>
                </a:cubicBezTo>
                <a:cubicBezTo>
                  <a:pt x="16930" y="12240"/>
                  <a:pt x="17122" y="12093"/>
                  <a:pt x="17307" y="11938"/>
                </a:cubicBezTo>
                <a:close/>
                <a:moveTo>
                  <a:pt x="9262" y="12789"/>
                </a:moveTo>
                <a:cubicBezTo>
                  <a:pt x="9278" y="13039"/>
                  <a:pt x="9307" y="13288"/>
                  <a:pt x="9344" y="13532"/>
                </a:cubicBezTo>
                <a:cubicBezTo>
                  <a:pt x="9315" y="13530"/>
                  <a:pt x="9289" y="13530"/>
                  <a:pt x="9262" y="13530"/>
                </a:cubicBezTo>
                <a:cubicBezTo>
                  <a:pt x="8968" y="13514"/>
                  <a:pt x="8674" y="13482"/>
                  <a:pt x="8375" y="13449"/>
                </a:cubicBezTo>
                <a:cubicBezTo>
                  <a:pt x="8458" y="13366"/>
                  <a:pt x="8487" y="13215"/>
                  <a:pt x="8375" y="13112"/>
                </a:cubicBezTo>
                <a:cubicBezTo>
                  <a:pt x="8363" y="13106"/>
                  <a:pt x="8355" y="13095"/>
                  <a:pt x="8344" y="13085"/>
                </a:cubicBezTo>
                <a:cubicBezTo>
                  <a:pt x="8651" y="12988"/>
                  <a:pt x="8957" y="12890"/>
                  <a:pt x="9262" y="12789"/>
                </a:cubicBezTo>
                <a:close/>
                <a:moveTo>
                  <a:pt x="10883" y="12217"/>
                </a:moveTo>
                <a:cubicBezTo>
                  <a:pt x="11064" y="12322"/>
                  <a:pt x="11261" y="12388"/>
                  <a:pt x="11465" y="12388"/>
                </a:cubicBezTo>
                <a:cubicBezTo>
                  <a:pt x="11571" y="12388"/>
                  <a:pt x="11679" y="12370"/>
                  <a:pt x="11788" y="12331"/>
                </a:cubicBezTo>
                <a:cubicBezTo>
                  <a:pt x="11947" y="12751"/>
                  <a:pt x="12177" y="13132"/>
                  <a:pt x="12475" y="13424"/>
                </a:cubicBezTo>
                <a:cubicBezTo>
                  <a:pt x="12022" y="13487"/>
                  <a:pt x="11571" y="13524"/>
                  <a:pt x="11115" y="13543"/>
                </a:cubicBezTo>
                <a:cubicBezTo>
                  <a:pt x="10881" y="13263"/>
                  <a:pt x="10707" y="12936"/>
                  <a:pt x="10639" y="12580"/>
                </a:cubicBezTo>
                <a:cubicBezTo>
                  <a:pt x="10616" y="12462"/>
                  <a:pt x="10521" y="12408"/>
                  <a:pt x="10427" y="12408"/>
                </a:cubicBezTo>
                <a:cubicBezTo>
                  <a:pt x="10308" y="12408"/>
                  <a:pt x="10189" y="12494"/>
                  <a:pt x="10218" y="12644"/>
                </a:cubicBezTo>
                <a:cubicBezTo>
                  <a:pt x="10287" y="12979"/>
                  <a:pt x="10425" y="13286"/>
                  <a:pt x="10618" y="13557"/>
                </a:cubicBezTo>
                <a:cubicBezTo>
                  <a:pt x="10530" y="13559"/>
                  <a:pt x="10442" y="13560"/>
                  <a:pt x="10354" y="13560"/>
                </a:cubicBezTo>
                <a:cubicBezTo>
                  <a:pt x="10168" y="13560"/>
                  <a:pt x="9983" y="13556"/>
                  <a:pt x="9796" y="13549"/>
                </a:cubicBezTo>
                <a:cubicBezTo>
                  <a:pt x="9750" y="13253"/>
                  <a:pt x="9717" y="12950"/>
                  <a:pt x="9697" y="12644"/>
                </a:cubicBezTo>
                <a:cubicBezTo>
                  <a:pt x="10094" y="12507"/>
                  <a:pt x="10494" y="12364"/>
                  <a:pt x="10883" y="12217"/>
                </a:cubicBezTo>
                <a:close/>
                <a:moveTo>
                  <a:pt x="14780" y="13323"/>
                </a:moveTo>
                <a:lnTo>
                  <a:pt x="14780" y="13323"/>
                </a:lnTo>
                <a:cubicBezTo>
                  <a:pt x="14766" y="13381"/>
                  <a:pt x="14751" y="13443"/>
                  <a:pt x="14731" y="13503"/>
                </a:cubicBezTo>
                <a:cubicBezTo>
                  <a:pt x="14469" y="13589"/>
                  <a:pt x="14224" y="13629"/>
                  <a:pt x="13998" y="13629"/>
                </a:cubicBezTo>
                <a:cubicBezTo>
                  <a:pt x="13919" y="13629"/>
                  <a:pt x="13843" y="13624"/>
                  <a:pt x="13770" y="13615"/>
                </a:cubicBezTo>
                <a:cubicBezTo>
                  <a:pt x="14111" y="13532"/>
                  <a:pt x="14449" y="13437"/>
                  <a:pt x="14780" y="13323"/>
                </a:cubicBezTo>
                <a:close/>
                <a:moveTo>
                  <a:pt x="4874" y="13505"/>
                </a:moveTo>
                <a:lnTo>
                  <a:pt x="4874" y="13505"/>
                </a:lnTo>
                <a:cubicBezTo>
                  <a:pt x="4977" y="13555"/>
                  <a:pt x="5068" y="13557"/>
                  <a:pt x="5207" y="13582"/>
                </a:cubicBezTo>
                <a:cubicBezTo>
                  <a:pt x="5220" y="13584"/>
                  <a:pt x="5231" y="13585"/>
                  <a:pt x="5243" y="13585"/>
                </a:cubicBezTo>
                <a:cubicBezTo>
                  <a:pt x="5303" y="13585"/>
                  <a:pt x="5348" y="13558"/>
                  <a:pt x="5381" y="13522"/>
                </a:cubicBezTo>
                <a:lnTo>
                  <a:pt x="5483" y="13530"/>
                </a:lnTo>
                <a:cubicBezTo>
                  <a:pt x="5292" y="13588"/>
                  <a:pt x="5102" y="13650"/>
                  <a:pt x="4913" y="13710"/>
                </a:cubicBezTo>
                <a:cubicBezTo>
                  <a:pt x="4899" y="13640"/>
                  <a:pt x="4886" y="13574"/>
                  <a:pt x="4874" y="13505"/>
                </a:cubicBezTo>
                <a:close/>
                <a:moveTo>
                  <a:pt x="4327" y="12453"/>
                </a:moveTo>
                <a:cubicBezTo>
                  <a:pt x="4354" y="12905"/>
                  <a:pt x="4408" y="13356"/>
                  <a:pt x="4499" y="13801"/>
                </a:cubicBezTo>
                <a:cubicBezTo>
                  <a:pt x="4422" y="13613"/>
                  <a:pt x="4354" y="13418"/>
                  <a:pt x="4286" y="13224"/>
                </a:cubicBezTo>
                <a:cubicBezTo>
                  <a:pt x="4288" y="12967"/>
                  <a:pt x="4304" y="12708"/>
                  <a:pt x="4327" y="12453"/>
                </a:cubicBezTo>
                <a:close/>
                <a:moveTo>
                  <a:pt x="16257" y="12921"/>
                </a:moveTo>
                <a:lnTo>
                  <a:pt x="16257" y="12921"/>
                </a:lnTo>
                <a:cubicBezTo>
                  <a:pt x="16226" y="13182"/>
                  <a:pt x="16170" y="13439"/>
                  <a:pt x="16095" y="13687"/>
                </a:cubicBezTo>
                <a:cubicBezTo>
                  <a:pt x="15838" y="13768"/>
                  <a:pt x="15577" y="13834"/>
                  <a:pt x="15312" y="13886"/>
                </a:cubicBezTo>
                <a:lnTo>
                  <a:pt x="15049" y="13934"/>
                </a:lnTo>
                <a:cubicBezTo>
                  <a:pt x="15070" y="13892"/>
                  <a:pt x="15091" y="13853"/>
                  <a:pt x="15107" y="13812"/>
                </a:cubicBezTo>
                <a:cubicBezTo>
                  <a:pt x="15592" y="13607"/>
                  <a:pt x="15973" y="13298"/>
                  <a:pt x="16257" y="12921"/>
                </a:cubicBezTo>
                <a:close/>
                <a:moveTo>
                  <a:pt x="10982" y="13969"/>
                </a:moveTo>
                <a:cubicBezTo>
                  <a:pt x="11016" y="14006"/>
                  <a:pt x="11053" y="14039"/>
                  <a:pt x="11090" y="14073"/>
                </a:cubicBezTo>
                <a:cubicBezTo>
                  <a:pt x="10842" y="14050"/>
                  <a:pt x="10591" y="14019"/>
                  <a:pt x="10345" y="13979"/>
                </a:cubicBezTo>
                <a:cubicBezTo>
                  <a:pt x="10527" y="13979"/>
                  <a:pt x="10705" y="13979"/>
                  <a:pt x="10887" y="13975"/>
                </a:cubicBezTo>
                <a:cubicBezTo>
                  <a:pt x="10916" y="13971"/>
                  <a:pt x="10949" y="13971"/>
                  <a:pt x="10982" y="13969"/>
                </a:cubicBezTo>
                <a:close/>
                <a:moveTo>
                  <a:pt x="12941" y="13781"/>
                </a:moveTo>
                <a:cubicBezTo>
                  <a:pt x="13240" y="13952"/>
                  <a:pt x="13585" y="14048"/>
                  <a:pt x="13975" y="14048"/>
                </a:cubicBezTo>
                <a:cubicBezTo>
                  <a:pt x="14127" y="14048"/>
                  <a:pt x="14287" y="14033"/>
                  <a:pt x="14453" y="14002"/>
                </a:cubicBezTo>
                <a:lnTo>
                  <a:pt x="14453" y="14002"/>
                </a:lnTo>
                <a:cubicBezTo>
                  <a:pt x="14449" y="14008"/>
                  <a:pt x="14443" y="14017"/>
                  <a:pt x="14441" y="14021"/>
                </a:cubicBezTo>
                <a:cubicBezTo>
                  <a:pt x="13834" y="14101"/>
                  <a:pt x="13194" y="14142"/>
                  <a:pt x="12541" y="14142"/>
                </a:cubicBezTo>
                <a:cubicBezTo>
                  <a:pt x="12296" y="14142"/>
                  <a:pt x="12049" y="14136"/>
                  <a:pt x="11800" y="14124"/>
                </a:cubicBezTo>
                <a:cubicBezTo>
                  <a:pt x="11707" y="14071"/>
                  <a:pt x="11618" y="14010"/>
                  <a:pt x="11533" y="13944"/>
                </a:cubicBezTo>
                <a:cubicBezTo>
                  <a:pt x="12003" y="13913"/>
                  <a:pt x="12475" y="13857"/>
                  <a:pt x="12941" y="13781"/>
                </a:cubicBezTo>
                <a:close/>
                <a:moveTo>
                  <a:pt x="19408" y="12252"/>
                </a:moveTo>
                <a:cubicBezTo>
                  <a:pt x="19280" y="12613"/>
                  <a:pt x="19118" y="12961"/>
                  <a:pt x="18905" y="13296"/>
                </a:cubicBezTo>
                <a:cubicBezTo>
                  <a:pt x="18708" y="13609"/>
                  <a:pt x="18483" y="13897"/>
                  <a:pt x="18238" y="14162"/>
                </a:cubicBezTo>
                <a:cubicBezTo>
                  <a:pt x="18290" y="13979"/>
                  <a:pt x="18334" y="13795"/>
                  <a:pt x="18363" y="13613"/>
                </a:cubicBezTo>
                <a:cubicBezTo>
                  <a:pt x="18510" y="13358"/>
                  <a:pt x="18638" y="13089"/>
                  <a:pt x="18750" y="12805"/>
                </a:cubicBezTo>
                <a:cubicBezTo>
                  <a:pt x="18978" y="12631"/>
                  <a:pt x="19197" y="12447"/>
                  <a:pt x="19408" y="12252"/>
                </a:cubicBezTo>
                <a:close/>
                <a:moveTo>
                  <a:pt x="17971" y="13333"/>
                </a:moveTo>
                <a:cubicBezTo>
                  <a:pt x="17965" y="13377"/>
                  <a:pt x="17959" y="13420"/>
                  <a:pt x="17953" y="13464"/>
                </a:cubicBezTo>
                <a:cubicBezTo>
                  <a:pt x="17611" y="14033"/>
                  <a:pt x="17174" y="14524"/>
                  <a:pt x="16667" y="14949"/>
                </a:cubicBezTo>
                <a:cubicBezTo>
                  <a:pt x="16731" y="14812"/>
                  <a:pt x="16795" y="14679"/>
                  <a:pt x="16853" y="14547"/>
                </a:cubicBezTo>
                <a:cubicBezTo>
                  <a:pt x="16863" y="14520"/>
                  <a:pt x="16865" y="14497"/>
                  <a:pt x="16868" y="14476"/>
                </a:cubicBezTo>
                <a:cubicBezTo>
                  <a:pt x="17006" y="14234"/>
                  <a:pt x="17131" y="13982"/>
                  <a:pt x="17238" y="13721"/>
                </a:cubicBezTo>
                <a:cubicBezTo>
                  <a:pt x="17489" y="13605"/>
                  <a:pt x="17733" y="13474"/>
                  <a:pt x="17971" y="13333"/>
                </a:cubicBezTo>
                <a:close/>
                <a:moveTo>
                  <a:pt x="17632" y="14605"/>
                </a:moveTo>
                <a:lnTo>
                  <a:pt x="17632" y="14605"/>
                </a:lnTo>
                <a:cubicBezTo>
                  <a:pt x="17598" y="14673"/>
                  <a:pt x="17570" y="14744"/>
                  <a:pt x="17536" y="14814"/>
                </a:cubicBezTo>
                <a:cubicBezTo>
                  <a:pt x="17391" y="14930"/>
                  <a:pt x="17242" y="15042"/>
                  <a:pt x="17091" y="15147"/>
                </a:cubicBezTo>
                <a:lnTo>
                  <a:pt x="17085" y="15141"/>
                </a:lnTo>
                <a:cubicBezTo>
                  <a:pt x="17278" y="14973"/>
                  <a:pt x="17462" y="14795"/>
                  <a:pt x="17632" y="14605"/>
                </a:cubicBezTo>
                <a:close/>
                <a:moveTo>
                  <a:pt x="7156" y="13741"/>
                </a:moveTo>
                <a:cubicBezTo>
                  <a:pt x="7243" y="13754"/>
                  <a:pt x="7330" y="13770"/>
                  <a:pt x="7419" y="13783"/>
                </a:cubicBezTo>
                <a:cubicBezTo>
                  <a:pt x="7715" y="14423"/>
                  <a:pt x="8025" y="15065"/>
                  <a:pt x="8466" y="15593"/>
                </a:cubicBezTo>
                <a:cubicBezTo>
                  <a:pt x="7754" y="15379"/>
                  <a:pt x="7367" y="14611"/>
                  <a:pt x="7156" y="13741"/>
                </a:cubicBezTo>
                <a:close/>
                <a:moveTo>
                  <a:pt x="7916" y="13853"/>
                </a:moveTo>
                <a:lnTo>
                  <a:pt x="7916" y="13853"/>
                </a:lnTo>
                <a:cubicBezTo>
                  <a:pt x="7974" y="13861"/>
                  <a:pt x="8032" y="13866"/>
                  <a:pt x="8092" y="13872"/>
                </a:cubicBezTo>
                <a:cubicBezTo>
                  <a:pt x="8427" y="13988"/>
                  <a:pt x="8769" y="14091"/>
                  <a:pt x="9121" y="14178"/>
                </a:cubicBezTo>
                <a:cubicBezTo>
                  <a:pt x="8930" y="14663"/>
                  <a:pt x="9028" y="15232"/>
                  <a:pt x="9264" y="15781"/>
                </a:cubicBezTo>
                <a:cubicBezTo>
                  <a:pt x="8647" y="15292"/>
                  <a:pt x="8261" y="14580"/>
                  <a:pt x="7916" y="13853"/>
                </a:cubicBezTo>
                <a:close/>
                <a:moveTo>
                  <a:pt x="16671" y="13955"/>
                </a:moveTo>
                <a:cubicBezTo>
                  <a:pt x="16298" y="14700"/>
                  <a:pt x="15791" y="15363"/>
                  <a:pt x="15180" y="15914"/>
                </a:cubicBezTo>
                <a:cubicBezTo>
                  <a:pt x="15074" y="15967"/>
                  <a:pt x="14967" y="16019"/>
                  <a:pt x="14857" y="16069"/>
                </a:cubicBezTo>
                <a:cubicBezTo>
                  <a:pt x="15559" y="15559"/>
                  <a:pt x="16079" y="14851"/>
                  <a:pt x="16389" y="14050"/>
                </a:cubicBezTo>
                <a:cubicBezTo>
                  <a:pt x="16484" y="14019"/>
                  <a:pt x="16578" y="13988"/>
                  <a:pt x="16671" y="13955"/>
                </a:cubicBezTo>
                <a:close/>
                <a:moveTo>
                  <a:pt x="9494" y="14354"/>
                </a:moveTo>
                <a:cubicBezTo>
                  <a:pt x="9641" y="15023"/>
                  <a:pt x="9846" y="15636"/>
                  <a:pt x="10080" y="16139"/>
                </a:cubicBezTo>
                <a:cubicBezTo>
                  <a:pt x="10096" y="16177"/>
                  <a:pt x="10117" y="16210"/>
                  <a:pt x="10136" y="16249"/>
                </a:cubicBezTo>
                <a:cubicBezTo>
                  <a:pt x="10080" y="16228"/>
                  <a:pt x="10022" y="16210"/>
                  <a:pt x="9966" y="16187"/>
                </a:cubicBezTo>
                <a:cubicBezTo>
                  <a:pt x="9949" y="16183"/>
                  <a:pt x="9937" y="16174"/>
                  <a:pt x="9920" y="16168"/>
                </a:cubicBezTo>
                <a:cubicBezTo>
                  <a:pt x="9541" y="15553"/>
                  <a:pt x="9299" y="14872"/>
                  <a:pt x="9494" y="14354"/>
                </a:cubicBezTo>
                <a:close/>
                <a:moveTo>
                  <a:pt x="16957" y="15744"/>
                </a:moveTo>
                <a:lnTo>
                  <a:pt x="16957" y="15744"/>
                </a:lnTo>
                <a:cubicBezTo>
                  <a:pt x="16770" y="15984"/>
                  <a:pt x="16565" y="16212"/>
                  <a:pt x="16344" y="16423"/>
                </a:cubicBezTo>
                <a:cubicBezTo>
                  <a:pt x="16553" y="16218"/>
                  <a:pt x="16743" y="16000"/>
                  <a:pt x="16913" y="15771"/>
                </a:cubicBezTo>
                <a:cubicBezTo>
                  <a:pt x="16928" y="15760"/>
                  <a:pt x="16940" y="15752"/>
                  <a:pt x="16957" y="15744"/>
                </a:cubicBezTo>
                <a:close/>
                <a:moveTo>
                  <a:pt x="5698" y="13903"/>
                </a:moveTo>
                <a:cubicBezTo>
                  <a:pt x="5779" y="14075"/>
                  <a:pt x="5870" y="14240"/>
                  <a:pt x="5973" y="14402"/>
                </a:cubicBezTo>
                <a:cubicBezTo>
                  <a:pt x="6002" y="14447"/>
                  <a:pt x="6040" y="14468"/>
                  <a:pt x="6081" y="14483"/>
                </a:cubicBezTo>
                <a:cubicBezTo>
                  <a:pt x="6193" y="15166"/>
                  <a:pt x="6371" y="15831"/>
                  <a:pt x="6603" y="16460"/>
                </a:cubicBezTo>
                <a:cubicBezTo>
                  <a:pt x="6174" y="16158"/>
                  <a:pt x="5779" y="15810"/>
                  <a:pt x="5425" y="15421"/>
                </a:cubicBezTo>
                <a:cubicBezTo>
                  <a:pt x="5435" y="15381"/>
                  <a:pt x="5435" y="15338"/>
                  <a:pt x="5414" y="15292"/>
                </a:cubicBezTo>
                <a:cubicBezTo>
                  <a:pt x="5246" y="14909"/>
                  <a:pt x="5114" y="14520"/>
                  <a:pt x="5008" y="14122"/>
                </a:cubicBezTo>
                <a:cubicBezTo>
                  <a:pt x="5238" y="14048"/>
                  <a:pt x="5468" y="13975"/>
                  <a:pt x="5698" y="13903"/>
                </a:cubicBezTo>
                <a:close/>
                <a:moveTo>
                  <a:pt x="21434" y="9442"/>
                </a:moveTo>
                <a:cubicBezTo>
                  <a:pt x="21320" y="11445"/>
                  <a:pt x="20477" y="13596"/>
                  <a:pt x="19497" y="14661"/>
                </a:cubicBezTo>
                <a:cubicBezTo>
                  <a:pt x="18766" y="15460"/>
                  <a:pt x="17837" y="16027"/>
                  <a:pt x="16865" y="16495"/>
                </a:cubicBezTo>
                <a:cubicBezTo>
                  <a:pt x="17269" y="16069"/>
                  <a:pt x="17617" y="15593"/>
                  <a:pt x="17878" y="15075"/>
                </a:cubicBezTo>
                <a:cubicBezTo>
                  <a:pt x="18470" y="14582"/>
                  <a:pt x="18988" y="14008"/>
                  <a:pt x="19379" y="13327"/>
                </a:cubicBezTo>
                <a:cubicBezTo>
                  <a:pt x="19690" y="12785"/>
                  <a:pt x="19899" y="12209"/>
                  <a:pt x="20021" y="11621"/>
                </a:cubicBezTo>
                <a:cubicBezTo>
                  <a:pt x="20599" y="10969"/>
                  <a:pt x="21079" y="10231"/>
                  <a:pt x="21434" y="9442"/>
                </a:cubicBezTo>
                <a:close/>
                <a:moveTo>
                  <a:pt x="15903" y="14191"/>
                </a:moveTo>
                <a:cubicBezTo>
                  <a:pt x="15619" y="14814"/>
                  <a:pt x="15167" y="15367"/>
                  <a:pt x="14544" y="15791"/>
                </a:cubicBezTo>
                <a:cubicBezTo>
                  <a:pt x="14502" y="15755"/>
                  <a:pt x="14445" y="15735"/>
                  <a:pt x="14389" y="15735"/>
                </a:cubicBezTo>
                <a:cubicBezTo>
                  <a:pt x="14312" y="15735"/>
                  <a:pt x="14235" y="15773"/>
                  <a:pt x="14194" y="15864"/>
                </a:cubicBezTo>
                <a:cubicBezTo>
                  <a:pt x="14169" y="15926"/>
                  <a:pt x="14138" y="15986"/>
                  <a:pt x="14107" y="16046"/>
                </a:cubicBezTo>
                <a:cubicBezTo>
                  <a:pt x="13441" y="16378"/>
                  <a:pt x="12659" y="16537"/>
                  <a:pt x="11884" y="16537"/>
                </a:cubicBezTo>
                <a:cubicBezTo>
                  <a:pt x="11499" y="16537"/>
                  <a:pt x="11116" y="16498"/>
                  <a:pt x="10748" y="16421"/>
                </a:cubicBezTo>
                <a:cubicBezTo>
                  <a:pt x="10581" y="16187"/>
                  <a:pt x="10436" y="15916"/>
                  <a:pt x="10314" y="15597"/>
                </a:cubicBezTo>
                <a:cubicBezTo>
                  <a:pt x="10177" y="15234"/>
                  <a:pt x="10051" y="14814"/>
                  <a:pt x="9947" y="14352"/>
                </a:cubicBezTo>
                <a:lnTo>
                  <a:pt x="9947" y="14352"/>
                </a:lnTo>
                <a:cubicBezTo>
                  <a:pt x="10572" y="14464"/>
                  <a:pt x="11214" y="14534"/>
                  <a:pt x="11850" y="14561"/>
                </a:cubicBezTo>
                <a:cubicBezTo>
                  <a:pt x="12304" y="14775"/>
                  <a:pt x="12800" y="14891"/>
                  <a:pt x="13270" y="14891"/>
                </a:cubicBezTo>
                <a:cubicBezTo>
                  <a:pt x="13798" y="14891"/>
                  <a:pt x="14293" y="14744"/>
                  <a:pt x="14660" y="14427"/>
                </a:cubicBezTo>
                <a:cubicBezTo>
                  <a:pt x="15085" y="14365"/>
                  <a:pt x="15499" y="14288"/>
                  <a:pt x="15892" y="14195"/>
                </a:cubicBezTo>
                <a:cubicBezTo>
                  <a:pt x="15894" y="14191"/>
                  <a:pt x="15900" y="14191"/>
                  <a:pt x="15903" y="14191"/>
                </a:cubicBezTo>
                <a:close/>
                <a:moveTo>
                  <a:pt x="11212" y="16922"/>
                </a:moveTo>
                <a:cubicBezTo>
                  <a:pt x="11415" y="16944"/>
                  <a:pt x="11621" y="16954"/>
                  <a:pt x="11825" y="16954"/>
                </a:cubicBezTo>
                <a:cubicBezTo>
                  <a:pt x="11971" y="16954"/>
                  <a:pt x="12116" y="16949"/>
                  <a:pt x="12260" y="16939"/>
                </a:cubicBezTo>
                <a:lnTo>
                  <a:pt x="12260" y="16939"/>
                </a:lnTo>
                <a:cubicBezTo>
                  <a:pt x="12032" y="16992"/>
                  <a:pt x="11800" y="17042"/>
                  <a:pt x="11571" y="17086"/>
                </a:cubicBezTo>
                <a:cubicBezTo>
                  <a:pt x="11533" y="17094"/>
                  <a:pt x="11498" y="17098"/>
                  <a:pt x="11461" y="17106"/>
                </a:cubicBezTo>
                <a:cubicBezTo>
                  <a:pt x="11376" y="17052"/>
                  <a:pt x="11293" y="16990"/>
                  <a:pt x="11212" y="16922"/>
                </a:cubicBezTo>
                <a:close/>
                <a:moveTo>
                  <a:pt x="15843" y="16854"/>
                </a:moveTo>
                <a:cubicBezTo>
                  <a:pt x="15739" y="16936"/>
                  <a:pt x="15633" y="17015"/>
                  <a:pt x="15522" y="17094"/>
                </a:cubicBezTo>
                <a:cubicBezTo>
                  <a:pt x="15507" y="17102"/>
                  <a:pt x="15490" y="17106"/>
                  <a:pt x="15474" y="17115"/>
                </a:cubicBezTo>
                <a:cubicBezTo>
                  <a:pt x="15600" y="17032"/>
                  <a:pt x="15724" y="16947"/>
                  <a:pt x="15843" y="16854"/>
                </a:cubicBezTo>
                <a:close/>
                <a:moveTo>
                  <a:pt x="10345" y="16763"/>
                </a:moveTo>
                <a:lnTo>
                  <a:pt x="10345" y="16763"/>
                </a:lnTo>
                <a:cubicBezTo>
                  <a:pt x="10390" y="16775"/>
                  <a:pt x="10434" y="16787"/>
                  <a:pt x="10475" y="16796"/>
                </a:cubicBezTo>
                <a:cubicBezTo>
                  <a:pt x="10591" y="16951"/>
                  <a:pt x="10717" y="17088"/>
                  <a:pt x="10850" y="17210"/>
                </a:cubicBezTo>
                <a:cubicBezTo>
                  <a:pt x="10821" y="17216"/>
                  <a:pt x="10790" y="17218"/>
                  <a:pt x="10759" y="17222"/>
                </a:cubicBezTo>
                <a:cubicBezTo>
                  <a:pt x="10622" y="17086"/>
                  <a:pt x="10483" y="16930"/>
                  <a:pt x="10345" y="16763"/>
                </a:cubicBezTo>
                <a:close/>
                <a:moveTo>
                  <a:pt x="7361" y="15265"/>
                </a:moveTo>
                <a:cubicBezTo>
                  <a:pt x="7697" y="15750"/>
                  <a:pt x="8166" y="16073"/>
                  <a:pt x="8821" y="16073"/>
                </a:cubicBezTo>
                <a:cubicBezTo>
                  <a:pt x="8835" y="16073"/>
                  <a:pt x="8850" y="16073"/>
                  <a:pt x="8864" y="16073"/>
                </a:cubicBezTo>
                <a:cubicBezTo>
                  <a:pt x="8887" y="16073"/>
                  <a:pt x="8912" y="16069"/>
                  <a:pt x="8932" y="16061"/>
                </a:cubicBezTo>
                <a:cubicBezTo>
                  <a:pt x="9121" y="16218"/>
                  <a:pt x="9328" y="16359"/>
                  <a:pt x="9564" y="16473"/>
                </a:cubicBezTo>
                <a:cubicBezTo>
                  <a:pt x="9595" y="16487"/>
                  <a:pt x="9630" y="16504"/>
                  <a:pt x="9668" y="16518"/>
                </a:cubicBezTo>
                <a:cubicBezTo>
                  <a:pt x="9852" y="16802"/>
                  <a:pt x="10055" y="17063"/>
                  <a:pt x="10254" y="17288"/>
                </a:cubicBezTo>
                <a:cubicBezTo>
                  <a:pt x="10061" y="17305"/>
                  <a:pt x="9866" y="17322"/>
                  <a:pt x="9672" y="17330"/>
                </a:cubicBezTo>
                <a:cubicBezTo>
                  <a:pt x="9038" y="17243"/>
                  <a:pt x="8435" y="17046"/>
                  <a:pt x="7901" y="16702"/>
                </a:cubicBezTo>
                <a:cubicBezTo>
                  <a:pt x="7696" y="16257"/>
                  <a:pt x="7510" y="15771"/>
                  <a:pt x="7361" y="15265"/>
                </a:cubicBezTo>
                <a:close/>
                <a:moveTo>
                  <a:pt x="14316" y="17071"/>
                </a:moveTo>
                <a:lnTo>
                  <a:pt x="14316" y="17071"/>
                </a:lnTo>
                <a:cubicBezTo>
                  <a:pt x="14211" y="17170"/>
                  <a:pt x="14097" y="17268"/>
                  <a:pt x="13979" y="17361"/>
                </a:cubicBezTo>
                <a:cubicBezTo>
                  <a:pt x="13840" y="17402"/>
                  <a:pt x="13699" y="17433"/>
                  <a:pt x="13561" y="17458"/>
                </a:cubicBezTo>
                <a:cubicBezTo>
                  <a:pt x="13821" y="17344"/>
                  <a:pt x="14072" y="17212"/>
                  <a:pt x="14316" y="17071"/>
                </a:cubicBezTo>
                <a:close/>
                <a:moveTo>
                  <a:pt x="9067" y="17955"/>
                </a:moveTo>
                <a:lnTo>
                  <a:pt x="9067" y="17955"/>
                </a:lnTo>
                <a:cubicBezTo>
                  <a:pt x="9533" y="18049"/>
                  <a:pt x="10018" y="18096"/>
                  <a:pt x="10518" y="18096"/>
                </a:cubicBezTo>
                <a:cubicBezTo>
                  <a:pt x="10528" y="18096"/>
                  <a:pt x="10539" y="18096"/>
                  <a:pt x="10550" y="18096"/>
                </a:cubicBezTo>
                <a:cubicBezTo>
                  <a:pt x="10755" y="18092"/>
                  <a:pt x="10953" y="18082"/>
                  <a:pt x="11150" y="18067"/>
                </a:cubicBezTo>
                <a:cubicBezTo>
                  <a:pt x="11239" y="18119"/>
                  <a:pt x="11328" y="18164"/>
                  <a:pt x="11419" y="18206"/>
                </a:cubicBezTo>
                <a:cubicBezTo>
                  <a:pt x="11127" y="18280"/>
                  <a:pt x="10830" y="18320"/>
                  <a:pt x="10534" y="18320"/>
                </a:cubicBezTo>
                <a:cubicBezTo>
                  <a:pt x="10027" y="18320"/>
                  <a:pt x="9525" y="18204"/>
                  <a:pt x="9067" y="17955"/>
                </a:cubicBezTo>
                <a:close/>
                <a:moveTo>
                  <a:pt x="13643" y="18396"/>
                </a:moveTo>
                <a:lnTo>
                  <a:pt x="13643" y="18396"/>
                </a:lnTo>
                <a:cubicBezTo>
                  <a:pt x="13155" y="18825"/>
                  <a:pt x="12620" y="19183"/>
                  <a:pt x="12043" y="19442"/>
                </a:cubicBezTo>
                <a:cubicBezTo>
                  <a:pt x="11270" y="19390"/>
                  <a:pt x="10562" y="19216"/>
                  <a:pt x="9941" y="18906"/>
                </a:cubicBezTo>
                <a:lnTo>
                  <a:pt x="9941" y="18906"/>
                </a:lnTo>
                <a:cubicBezTo>
                  <a:pt x="10187" y="18947"/>
                  <a:pt x="10437" y="18967"/>
                  <a:pt x="10690" y="18967"/>
                </a:cubicBezTo>
                <a:cubicBezTo>
                  <a:pt x="11434" y="18967"/>
                  <a:pt x="12196" y="18795"/>
                  <a:pt x="12902" y="18492"/>
                </a:cubicBezTo>
                <a:cubicBezTo>
                  <a:pt x="13148" y="18481"/>
                  <a:pt x="13397" y="18450"/>
                  <a:pt x="13643" y="18396"/>
                </a:cubicBezTo>
                <a:close/>
                <a:moveTo>
                  <a:pt x="19673" y="15087"/>
                </a:moveTo>
                <a:cubicBezTo>
                  <a:pt x="19232" y="17481"/>
                  <a:pt x="16540" y="18883"/>
                  <a:pt x="14103" y="19314"/>
                </a:cubicBezTo>
                <a:lnTo>
                  <a:pt x="14103" y="19314"/>
                </a:lnTo>
                <a:cubicBezTo>
                  <a:pt x="14246" y="19218"/>
                  <a:pt x="14387" y="19121"/>
                  <a:pt x="14521" y="19011"/>
                </a:cubicBezTo>
                <a:cubicBezTo>
                  <a:pt x="14693" y="18875"/>
                  <a:pt x="14552" y="18636"/>
                  <a:pt x="14380" y="18636"/>
                </a:cubicBezTo>
                <a:cubicBezTo>
                  <a:pt x="14339" y="18636"/>
                  <a:pt x="14295" y="18650"/>
                  <a:pt x="14254" y="18682"/>
                </a:cubicBezTo>
                <a:cubicBezTo>
                  <a:pt x="13873" y="18987"/>
                  <a:pt x="13457" y="19237"/>
                  <a:pt x="13020" y="19444"/>
                </a:cubicBezTo>
                <a:cubicBezTo>
                  <a:pt x="12995" y="19446"/>
                  <a:pt x="12972" y="19446"/>
                  <a:pt x="12950" y="19448"/>
                </a:cubicBezTo>
                <a:cubicBezTo>
                  <a:pt x="13532" y="19084"/>
                  <a:pt x="14068" y="18628"/>
                  <a:pt x="14548" y="18111"/>
                </a:cubicBezTo>
                <a:cubicBezTo>
                  <a:pt x="14931" y="17951"/>
                  <a:pt x="15302" y="17754"/>
                  <a:pt x="15640" y="17529"/>
                </a:cubicBezTo>
                <a:cubicBezTo>
                  <a:pt x="15664" y="17510"/>
                  <a:pt x="15691" y="17491"/>
                  <a:pt x="15714" y="17475"/>
                </a:cubicBezTo>
                <a:cubicBezTo>
                  <a:pt x="15869" y="17407"/>
                  <a:pt x="16019" y="17340"/>
                  <a:pt x="16161" y="17280"/>
                </a:cubicBezTo>
                <a:cubicBezTo>
                  <a:pt x="17443" y="16723"/>
                  <a:pt x="18698" y="16069"/>
                  <a:pt x="19673" y="15087"/>
                </a:cubicBezTo>
                <a:close/>
                <a:moveTo>
                  <a:pt x="3820" y="13785"/>
                </a:moveTo>
                <a:lnTo>
                  <a:pt x="3820" y="13785"/>
                </a:lnTo>
                <a:cubicBezTo>
                  <a:pt x="3840" y="13830"/>
                  <a:pt x="3863" y="13876"/>
                  <a:pt x="3884" y="13919"/>
                </a:cubicBezTo>
                <a:cubicBezTo>
                  <a:pt x="3903" y="14215"/>
                  <a:pt x="3929" y="14510"/>
                  <a:pt x="3973" y="14797"/>
                </a:cubicBezTo>
                <a:cubicBezTo>
                  <a:pt x="3991" y="14916"/>
                  <a:pt x="4081" y="14970"/>
                  <a:pt x="4173" y="14970"/>
                </a:cubicBezTo>
                <a:cubicBezTo>
                  <a:pt x="4279" y="14970"/>
                  <a:pt x="4387" y="14898"/>
                  <a:pt x="4389" y="14773"/>
                </a:cubicBezTo>
                <a:cubicBezTo>
                  <a:pt x="4503" y="14942"/>
                  <a:pt x="4627" y="15108"/>
                  <a:pt x="4754" y="15270"/>
                </a:cubicBezTo>
                <a:cubicBezTo>
                  <a:pt x="5141" y="15911"/>
                  <a:pt x="5630" y="16481"/>
                  <a:pt x="6274" y="16920"/>
                </a:cubicBezTo>
                <a:cubicBezTo>
                  <a:pt x="6462" y="17050"/>
                  <a:pt x="6659" y="17160"/>
                  <a:pt x="6864" y="17257"/>
                </a:cubicBezTo>
                <a:cubicBezTo>
                  <a:pt x="6876" y="17291"/>
                  <a:pt x="6886" y="17324"/>
                  <a:pt x="6897" y="17357"/>
                </a:cubicBezTo>
                <a:cubicBezTo>
                  <a:pt x="7205" y="18216"/>
                  <a:pt x="7682" y="19071"/>
                  <a:pt x="8367" y="19678"/>
                </a:cubicBezTo>
                <a:cubicBezTo>
                  <a:pt x="7048" y="19332"/>
                  <a:pt x="5826" y="18599"/>
                  <a:pt x="4801" y="17678"/>
                </a:cubicBezTo>
                <a:cubicBezTo>
                  <a:pt x="4431" y="17158"/>
                  <a:pt x="4143" y="16558"/>
                  <a:pt x="3967" y="15872"/>
                </a:cubicBezTo>
                <a:cubicBezTo>
                  <a:pt x="3791" y="15187"/>
                  <a:pt x="3758" y="14485"/>
                  <a:pt x="3820" y="13785"/>
                </a:cubicBezTo>
                <a:close/>
                <a:moveTo>
                  <a:pt x="7526" y="17510"/>
                </a:moveTo>
                <a:lnTo>
                  <a:pt x="7526" y="17510"/>
                </a:lnTo>
                <a:cubicBezTo>
                  <a:pt x="7549" y="17518"/>
                  <a:pt x="7574" y="17522"/>
                  <a:pt x="7597" y="17531"/>
                </a:cubicBezTo>
                <a:cubicBezTo>
                  <a:pt x="7854" y="17860"/>
                  <a:pt x="8143" y="18127"/>
                  <a:pt x="8464" y="18336"/>
                </a:cubicBezTo>
                <a:cubicBezTo>
                  <a:pt x="9166" y="19086"/>
                  <a:pt x="10080" y="19550"/>
                  <a:pt x="11134" y="19757"/>
                </a:cubicBezTo>
                <a:cubicBezTo>
                  <a:pt x="10755" y="19851"/>
                  <a:pt x="10359" y="19903"/>
                  <a:pt x="9949" y="19903"/>
                </a:cubicBezTo>
                <a:cubicBezTo>
                  <a:pt x="9830" y="19903"/>
                  <a:pt x="9709" y="19898"/>
                  <a:pt x="9587" y="19889"/>
                </a:cubicBezTo>
                <a:cubicBezTo>
                  <a:pt x="9533" y="19883"/>
                  <a:pt x="9473" y="19877"/>
                  <a:pt x="9413" y="19869"/>
                </a:cubicBezTo>
                <a:cubicBezTo>
                  <a:pt x="8736" y="19568"/>
                  <a:pt x="8232" y="19030"/>
                  <a:pt x="7854" y="18403"/>
                </a:cubicBezTo>
                <a:cubicBezTo>
                  <a:pt x="7926" y="18334"/>
                  <a:pt x="7961" y="18220"/>
                  <a:pt x="7891" y="18113"/>
                </a:cubicBezTo>
                <a:cubicBezTo>
                  <a:pt x="7762" y="17922"/>
                  <a:pt x="7642" y="17717"/>
                  <a:pt x="7526" y="17510"/>
                </a:cubicBezTo>
                <a:close/>
                <a:moveTo>
                  <a:pt x="18628" y="17692"/>
                </a:moveTo>
                <a:lnTo>
                  <a:pt x="18628" y="17692"/>
                </a:lnTo>
                <a:cubicBezTo>
                  <a:pt x="16785" y="19649"/>
                  <a:pt x="14335" y="20988"/>
                  <a:pt x="11605" y="20988"/>
                </a:cubicBezTo>
                <a:cubicBezTo>
                  <a:pt x="11457" y="20988"/>
                  <a:pt x="11308" y="20984"/>
                  <a:pt x="11158" y="20977"/>
                </a:cubicBezTo>
                <a:cubicBezTo>
                  <a:pt x="10086" y="20919"/>
                  <a:pt x="9046" y="20685"/>
                  <a:pt x="8054" y="20306"/>
                </a:cubicBezTo>
                <a:lnTo>
                  <a:pt x="8054" y="20306"/>
                </a:lnTo>
                <a:cubicBezTo>
                  <a:pt x="8670" y="20465"/>
                  <a:pt x="9310" y="20545"/>
                  <a:pt x="9951" y="20545"/>
                </a:cubicBezTo>
                <a:cubicBezTo>
                  <a:pt x="10082" y="20545"/>
                  <a:pt x="10214" y="20542"/>
                  <a:pt x="10345" y="20535"/>
                </a:cubicBezTo>
                <a:cubicBezTo>
                  <a:pt x="10452" y="20545"/>
                  <a:pt x="10559" y="20549"/>
                  <a:pt x="10666" y="20549"/>
                </a:cubicBezTo>
                <a:cubicBezTo>
                  <a:pt x="11613" y="20549"/>
                  <a:pt x="12563" y="20212"/>
                  <a:pt x="13424" y="19829"/>
                </a:cubicBezTo>
                <a:cubicBezTo>
                  <a:pt x="15242" y="19645"/>
                  <a:pt x="17275" y="18935"/>
                  <a:pt x="18628" y="17692"/>
                </a:cubicBezTo>
                <a:close/>
                <a:moveTo>
                  <a:pt x="11643" y="0"/>
                </a:moveTo>
                <a:cubicBezTo>
                  <a:pt x="10195" y="0"/>
                  <a:pt x="8767" y="358"/>
                  <a:pt x="7566" y="1118"/>
                </a:cubicBezTo>
                <a:cubicBezTo>
                  <a:pt x="6365" y="1878"/>
                  <a:pt x="5406" y="2934"/>
                  <a:pt x="4623" y="4118"/>
                </a:cubicBezTo>
                <a:cubicBezTo>
                  <a:pt x="2689" y="6390"/>
                  <a:pt x="1594" y="9268"/>
                  <a:pt x="1604" y="12221"/>
                </a:cubicBezTo>
                <a:cubicBezTo>
                  <a:pt x="1590" y="12602"/>
                  <a:pt x="1606" y="12977"/>
                  <a:pt x="1662" y="13348"/>
                </a:cubicBezTo>
                <a:cubicBezTo>
                  <a:pt x="1716" y="13895"/>
                  <a:pt x="1809" y="14443"/>
                  <a:pt x="1944" y="14986"/>
                </a:cubicBezTo>
                <a:cubicBezTo>
                  <a:pt x="1972" y="15103"/>
                  <a:pt x="2070" y="15156"/>
                  <a:pt x="2164" y="15156"/>
                </a:cubicBezTo>
                <a:cubicBezTo>
                  <a:pt x="2284" y="15156"/>
                  <a:pt x="2399" y="15071"/>
                  <a:pt x="2362" y="14922"/>
                </a:cubicBezTo>
                <a:cubicBezTo>
                  <a:pt x="2248" y="14454"/>
                  <a:pt x="2165" y="13982"/>
                  <a:pt x="2111" y="13511"/>
                </a:cubicBezTo>
                <a:cubicBezTo>
                  <a:pt x="2109" y="13503"/>
                  <a:pt x="2113" y="13499"/>
                  <a:pt x="2111" y="13493"/>
                </a:cubicBezTo>
                <a:cubicBezTo>
                  <a:pt x="2101" y="13443"/>
                  <a:pt x="2097" y="13395"/>
                  <a:pt x="2091" y="13346"/>
                </a:cubicBezTo>
                <a:cubicBezTo>
                  <a:pt x="2047" y="12930"/>
                  <a:pt x="2035" y="12515"/>
                  <a:pt x="2037" y="12101"/>
                </a:cubicBezTo>
                <a:cubicBezTo>
                  <a:pt x="2128" y="10552"/>
                  <a:pt x="2741" y="8966"/>
                  <a:pt x="3304" y="7593"/>
                </a:cubicBezTo>
                <a:cubicBezTo>
                  <a:pt x="3747" y="6516"/>
                  <a:pt x="4271" y="5431"/>
                  <a:pt x="4915" y="4437"/>
                </a:cubicBezTo>
                <a:cubicBezTo>
                  <a:pt x="5174" y="4131"/>
                  <a:pt x="5445" y="3827"/>
                  <a:pt x="5737" y="3541"/>
                </a:cubicBezTo>
                <a:cubicBezTo>
                  <a:pt x="6944" y="2354"/>
                  <a:pt x="8478" y="1407"/>
                  <a:pt x="10206" y="1407"/>
                </a:cubicBezTo>
                <a:cubicBezTo>
                  <a:pt x="10281" y="1407"/>
                  <a:pt x="10356" y="1408"/>
                  <a:pt x="10432" y="1412"/>
                </a:cubicBezTo>
                <a:cubicBezTo>
                  <a:pt x="11666" y="1472"/>
                  <a:pt x="12788" y="1971"/>
                  <a:pt x="13809" y="2640"/>
                </a:cubicBezTo>
                <a:cubicBezTo>
                  <a:pt x="13274" y="2472"/>
                  <a:pt x="12717" y="2383"/>
                  <a:pt x="12150" y="2383"/>
                </a:cubicBezTo>
                <a:cubicBezTo>
                  <a:pt x="11244" y="2383"/>
                  <a:pt x="10312" y="2611"/>
                  <a:pt x="9402" y="3116"/>
                </a:cubicBezTo>
                <a:cubicBezTo>
                  <a:pt x="9168" y="3232"/>
                  <a:pt x="8945" y="3375"/>
                  <a:pt x="8734" y="3532"/>
                </a:cubicBezTo>
                <a:cubicBezTo>
                  <a:pt x="6986" y="4736"/>
                  <a:pt x="5648" y="6556"/>
                  <a:pt x="4923" y="8585"/>
                </a:cubicBezTo>
                <a:cubicBezTo>
                  <a:pt x="4691" y="9080"/>
                  <a:pt x="4495" y="9598"/>
                  <a:pt x="4337" y="10126"/>
                </a:cubicBezTo>
                <a:cubicBezTo>
                  <a:pt x="4292" y="10254"/>
                  <a:pt x="4244" y="10378"/>
                  <a:pt x="4201" y="10496"/>
                </a:cubicBezTo>
                <a:cubicBezTo>
                  <a:pt x="4060" y="10871"/>
                  <a:pt x="3932" y="11254"/>
                  <a:pt x="3816" y="11646"/>
                </a:cubicBezTo>
                <a:cubicBezTo>
                  <a:pt x="3739" y="11372"/>
                  <a:pt x="3666" y="11101"/>
                  <a:pt x="3592" y="10840"/>
                </a:cubicBezTo>
                <a:cubicBezTo>
                  <a:pt x="3560" y="10726"/>
                  <a:pt x="3460" y="10675"/>
                  <a:pt x="3365" y="10675"/>
                </a:cubicBezTo>
                <a:cubicBezTo>
                  <a:pt x="3244" y="10675"/>
                  <a:pt x="3131" y="10758"/>
                  <a:pt x="3174" y="10904"/>
                </a:cubicBezTo>
                <a:cubicBezTo>
                  <a:pt x="3227" y="11089"/>
                  <a:pt x="3279" y="11277"/>
                  <a:pt x="3331" y="11468"/>
                </a:cubicBezTo>
                <a:cubicBezTo>
                  <a:pt x="3319" y="11466"/>
                  <a:pt x="3306" y="11465"/>
                  <a:pt x="3293" y="11465"/>
                </a:cubicBezTo>
                <a:cubicBezTo>
                  <a:pt x="3174" y="11465"/>
                  <a:pt x="3059" y="11552"/>
                  <a:pt x="3091" y="11700"/>
                </a:cubicBezTo>
                <a:cubicBezTo>
                  <a:pt x="3188" y="12159"/>
                  <a:pt x="3321" y="12611"/>
                  <a:pt x="3486" y="13041"/>
                </a:cubicBezTo>
                <a:cubicBezTo>
                  <a:pt x="3304" y="14118"/>
                  <a:pt x="3304" y="15214"/>
                  <a:pt x="3635" y="16270"/>
                </a:cubicBezTo>
                <a:cubicBezTo>
                  <a:pt x="3673" y="16386"/>
                  <a:pt x="3714" y="16497"/>
                  <a:pt x="3758" y="16609"/>
                </a:cubicBezTo>
                <a:cubicBezTo>
                  <a:pt x="3660" y="16493"/>
                  <a:pt x="3563" y="16371"/>
                  <a:pt x="3470" y="16253"/>
                </a:cubicBezTo>
                <a:cubicBezTo>
                  <a:pt x="3426" y="16196"/>
                  <a:pt x="3372" y="16173"/>
                  <a:pt x="3318" y="16173"/>
                </a:cubicBezTo>
                <a:cubicBezTo>
                  <a:pt x="3167" y="16173"/>
                  <a:pt x="3020" y="16361"/>
                  <a:pt x="3143" y="16518"/>
                </a:cubicBezTo>
                <a:cubicBezTo>
                  <a:pt x="3546" y="17046"/>
                  <a:pt x="4008" y="17549"/>
                  <a:pt x="4520" y="18007"/>
                </a:cubicBezTo>
                <a:cubicBezTo>
                  <a:pt x="4696" y="18243"/>
                  <a:pt x="4884" y="18463"/>
                  <a:pt x="5089" y="18668"/>
                </a:cubicBezTo>
                <a:cubicBezTo>
                  <a:pt x="3051" y="17146"/>
                  <a:pt x="1416" y="15027"/>
                  <a:pt x="457" y="12770"/>
                </a:cubicBezTo>
                <a:cubicBezTo>
                  <a:pt x="420" y="12683"/>
                  <a:pt x="350" y="12647"/>
                  <a:pt x="278" y="12647"/>
                </a:cubicBezTo>
                <a:cubicBezTo>
                  <a:pt x="142" y="12647"/>
                  <a:pt x="1" y="12777"/>
                  <a:pt x="70" y="12942"/>
                </a:cubicBezTo>
                <a:cubicBezTo>
                  <a:pt x="1973" y="17436"/>
                  <a:pt x="6532" y="21418"/>
                  <a:pt x="11603" y="21418"/>
                </a:cubicBezTo>
                <a:cubicBezTo>
                  <a:pt x="11700" y="21418"/>
                  <a:pt x="11798" y="21416"/>
                  <a:pt x="11896" y="21413"/>
                </a:cubicBezTo>
                <a:cubicBezTo>
                  <a:pt x="15060" y="21310"/>
                  <a:pt x="17787" y="19519"/>
                  <a:pt x="19704" y="17096"/>
                </a:cubicBezTo>
                <a:cubicBezTo>
                  <a:pt x="20713" y="15822"/>
                  <a:pt x="21523" y="14394"/>
                  <a:pt x="22247" y="12946"/>
                </a:cubicBezTo>
                <a:cubicBezTo>
                  <a:pt x="22852" y="11735"/>
                  <a:pt x="23334" y="10436"/>
                  <a:pt x="23049" y="9070"/>
                </a:cubicBezTo>
                <a:cubicBezTo>
                  <a:pt x="23024" y="8952"/>
                  <a:pt x="22928" y="8898"/>
                  <a:pt x="22834" y="8898"/>
                </a:cubicBezTo>
                <a:cubicBezTo>
                  <a:pt x="22715" y="8898"/>
                  <a:pt x="22598" y="8984"/>
                  <a:pt x="22630" y="9134"/>
                </a:cubicBezTo>
                <a:cubicBezTo>
                  <a:pt x="22922" y="10527"/>
                  <a:pt x="22351" y="11836"/>
                  <a:pt x="21721" y="13050"/>
                </a:cubicBezTo>
                <a:cubicBezTo>
                  <a:pt x="21069" y="14309"/>
                  <a:pt x="20361" y="15549"/>
                  <a:pt x="19497" y="16673"/>
                </a:cubicBezTo>
                <a:lnTo>
                  <a:pt x="19497" y="16673"/>
                </a:lnTo>
                <a:cubicBezTo>
                  <a:pt x="19860" y="16104"/>
                  <a:pt x="20096" y="15462"/>
                  <a:pt x="20154" y="14741"/>
                </a:cubicBezTo>
                <a:cubicBezTo>
                  <a:pt x="20158" y="14683"/>
                  <a:pt x="20139" y="14640"/>
                  <a:pt x="20112" y="14603"/>
                </a:cubicBezTo>
                <a:cubicBezTo>
                  <a:pt x="20247" y="14435"/>
                  <a:pt x="20375" y="14261"/>
                  <a:pt x="20495" y="14075"/>
                </a:cubicBezTo>
                <a:cubicBezTo>
                  <a:pt x="21371" y="12718"/>
                  <a:pt x="21997" y="10428"/>
                  <a:pt x="21812" y="8436"/>
                </a:cubicBezTo>
                <a:cubicBezTo>
                  <a:pt x="22107" y="7438"/>
                  <a:pt x="22200" y="6392"/>
                  <a:pt x="22032" y="5351"/>
                </a:cubicBezTo>
                <a:cubicBezTo>
                  <a:pt x="22013" y="5232"/>
                  <a:pt x="21921" y="5178"/>
                  <a:pt x="21828" y="5178"/>
                </a:cubicBezTo>
                <a:cubicBezTo>
                  <a:pt x="21710" y="5178"/>
                  <a:pt x="21591" y="5264"/>
                  <a:pt x="21614" y="5415"/>
                </a:cubicBezTo>
                <a:cubicBezTo>
                  <a:pt x="21719" y="6071"/>
                  <a:pt x="21717" y="6730"/>
                  <a:pt x="21624" y="7365"/>
                </a:cubicBezTo>
                <a:cubicBezTo>
                  <a:pt x="21282" y="6111"/>
                  <a:pt x="20512" y="5102"/>
                  <a:pt x="19145" y="4725"/>
                </a:cubicBezTo>
                <a:cubicBezTo>
                  <a:pt x="19203" y="4671"/>
                  <a:pt x="19232" y="4591"/>
                  <a:pt x="19191" y="4497"/>
                </a:cubicBezTo>
                <a:cubicBezTo>
                  <a:pt x="17948" y="1648"/>
                  <a:pt x="14750" y="0"/>
                  <a:pt x="1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15" name="Google Shape;2815;p69"/>
          <p:cNvSpPr txBox="1">
            <a:spLocks noGrp="1"/>
          </p:cNvSpPr>
          <p:nvPr>
            <p:ph type="title"/>
          </p:nvPr>
        </p:nvSpPr>
        <p:spPr>
          <a:xfrm>
            <a:off x="720000" y="921600"/>
            <a:ext cx="5519914" cy="10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000" dirty="0" smtClean="0"/>
              <a:t>Ex 1: Listen </a:t>
            </a:r>
            <a:r>
              <a:rPr lang="en-US" sz="2000" dirty="0"/>
              <a:t>and read the conversation. Pay attention to the highlighted sentences.</a:t>
            </a:r>
            <a:endParaRPr sz="2000" dirty="0">
              <a:solidFill>
                <a:schemeClr val="accent6"/>
              </a:solidFill>
            </a:endParaRPr>
          </a:p>
        </p:txBody>
      </p:sp>
      <p:grpSp>
        <p:nvGrpSpPr>
          <p:cNvPr id="2817" name="Google Shape;2817;p69"/>
          <p:cNvGrpSpPr/>
          <p:nvPr/>
        </p:nvGrpSpPr>
        <p:grpSpPr>
          <a:xfrm>
            <a:off x="6213775" y="619880"/>
            <a:ext cx="2406372" cy="4714061"/>
            <a:chOff x="-43350" y="3014939"/>
            <a:chExt cx="804161" cy="1575344"/>
          </a:xfrm>
        </p:grpSpPr>
        <p:sp>
          <p:nvSpPr>
            <p:cNvPr id="2818" name="Google Shape;2818;p69"/>
            <p:cNvSpPr/>
            <p:nvPr/>
          </p:nvSpPr>
          <p:spPr>
            <a:xfrm>
              <a:off x="330239" y="3014939"/>
              <a:ext cx="128851" cy="163661"/>
            </a:xfrm>
            <a:custGeom>
              <a:avLst/>
              <a:gdLst/>
              <a:ahLst/>
              <a:cxnLst/>
              <a:rect l="l" t="t" r="r" b="b"/>
              <a:pathLst>
                <a:path w="3188" h="4049" extrusionOk="0">
                  <a:moveTo>
                    <a:pt x="1479" y="0"/>
                  </a:moveTo>
                  <a:cubicBezTo>
                    <a:pt x="1476" y="0"/>
                    <a:pt x="1472" y="0"/>
                    <a:pt x="1469" y="1"/>
                  </a:cubicBezTo>
                  <a:cubicBezTo>
                    <a:pt x="985" y="34"/>
                    <a:pt x="1260" y="3295"/>
                    <a:pt x="1260" y="3295"/>
                  </a:cubicBezTo>
                  <a:cubicBezTo>
                    <a:pt x="1260" y="3295"/>
                    <a:pt x="895" y="1703"/>
                    <a:pt x="466" y="1703"/>
                  </a:cubicBezTo>
                  <a:cubicBezTo>
                    <a:pt x="419" y="1703"/>
                    <a:pt x="370" y="1722"/>
                    <a:pt x="322" y="1765"/>
                  </a:cubicBezTo>
                  <a:cubicBezTo>
                    <a:pt x="1" y="2047"/>
                    <a:pt x="485" y="3248"/>
                    <a:pt x="860" y="4049"/>
                  </a:cubicBezTo>
                  <a:cubicBezTo>
                    <a:pt x="883" y="4047"/>
                    <a:pt x="908" y="4043"/>
                    <a:pt x="931" y="4039"/>
                  </a:cubicBezTo>
                  <a:cubicBezTo>
                    <a:pt x="1036" y="4024"/>
                    <a:pt x="1138" y="4012"/>
                    <a:pt x="1241" y="4003"/>
                  </a:cubicBezTo>
                  <a:cubicBezTo>
                    <a:pt x="1359" y="3993"/>
                    <a:pt x="1479" y="3991"/>
                    <a:pt x="1604" y="3991"/>
                  </a:cubicBezTo>
                  <a:cubicBezTo>
                    <a:pt x="1666" y="3991"/>
                    <a:pt x="1728" y="3993"/>
                    <a:pt x="1790" y="3995"/>
                  </a:cubicBezTo>
                  <a:cubicBezTo>
                    <a:pt x="1892" y="3999"/>
                    <a:pt x="1991" y="4005"/>
                    <a:pt x="2090" y="4016"/>
                  </a:cubicBezTo>
                  <a:cubicBezTo>
                    <a:pt x="2161" y="4024"/>
                    <a:pt x="2233" y="4034"/>
                    <a:pt x="2299" y="4045"/>
                  </a:cubicBezTo>
                  <a:cubicBezTo>
                    <a:pt x="2869" y="2931"/>
                    <a:pt x="3188" y="1055"/>
                    <a:pt x="2825" y="947"/>
                  </a:cubicBezTo>
                  <a:cubicBezTo>
                    <a:pt x="2798" y="939"/>
                    <a:pt x="2772" y="935"/>
                    <a:pt x="2746" y="935"/>
                  </a:cubicBezTo>
                  <a:cubicBezTo>
                    <a:pt x="2243" y="935"/>
                    <a:pt x="1989" y="2419"/>
                    <a:pt x="1989" y="2419"/>
                  </a:cubicBezTo>
                  <a:cubicBezTo>
                    <a:pt x="1989" y="2419"/>
                    <a:pt x="1954" y="0"/>
                    <a:pt x="1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9" name="Google Shape;2819;p69"/>
            <p:cNvSpPr/>
            <p:nvPr/>
          </p:nvSpPr>
          <p:spPr>
            <a:xfrm>
              <a:off x="398466" y="3177140"/>
              <a:ext cx="147766" cy="1389801"/>
            </a:xfrm>
            <a:custGeom>
              <a:avLst/>
              <a:gdLst/>
              <a:ahLst/>
              <a:cxnLst/>
              <a:rect l="l" t="t" r="r" b="b"/>
              <a:pathLst>
                <a:path w="3656" h="34384" extrusionOk="0">
                  <a:moveTo>
                    <a:pt x="402" y="1"/>
                  </a:moveTo>
                  <a:lnTo>
                    <a:pt x="402" y="1"/>
                  </a:lnTo>
                  <a:cubicBezTo>
                    <a:pt x="713" y="1142"/>
                    <a:pt x="903" y="2366"/>
                    <a:pt x="1079" y="3533"/>
                  </a:cubicBezTo>
                  <a:cubicBezTo>
                    <a:pt x="1752" y="7986"/>
                    <a:pt x="1860" y="12583"/>
                    <a:pt x="1715" y="17109"/>
                  </a:cubicBezTo>
                  <a:cubicBezTo>
                    <a:pt x="1533" y="22781"/>
                    <a:pt x="903" y="28416"/>
                    <a:pt x="1" y="33963"/>
                  </a:cubicBezTo>
                  <a:lnTo>
                    <a:pt x="71" y="34384"/>
                  </a:lnTo>
                  <a:lnTo>
                    <a:pt x="1701" y="34384"/>
                  </a:lnTo>
                  <a:cubicBezTo>
                    <a:pt x="2662" y="28602"/>
                    <a:pt x="3324" y="22729"/>
                    <a:pt x="3513" y="16809"/>
                  </a:cubicBezTo>
                  <a:cubicBezTo>
                    <a:pt x="3655" y="12268"/>
                    <a:pt x="3527" y="7652"/>
                    <a:pt x="2835" y="3190"/>
                  </a:cubicBezTo>
                  <a:cubicBezTo>
                    <a:pt x="2713" y="2405"/>
                    <a:pt x="2585" y="1593"/>
                    <a:pt x="2413" y="802"/>
                  </a:cubicBezTo>
                  <a:cubicBezTo>
                    <a:pt x="1893" y="402"/>
                    <a:pt x="1295" y="135"/>
                    <a:pt x="611" y="30"/>
                  </a:cubicBezTo>
                  <a:cubicBezTo>
                    <a:pt x="541" y="19"/>
                    <a:pt x="473" y="9"/>
                    <a:pt x="4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0" name="Google Shape;2820;p69"/>
            <p:cNvSpPr/>
            <p:nvPr/>
          </p:nvSpPr>
          <p:spPr>
            <a:xfrm>
              <a:off x="167150" y="3231463"/>
              <a:ext cx="103226" cy="574813"/>
            </a:xfrm>
            <a:custGeom>
              <a:avLst/>
              <a:gdLst/>
              <a:ahLst/>
              <a:cxnLst/>
              <a:rect l="l" t="t" r="r" b="b"/>
              <a:pathLst>
                <a:path w="2554" h="14221" extrusionOk="0">
                  <a:moveTo>
                    <a:pt x="2553" y="1"/>
                  </a:moveTo>
                  <a:cubicBezTo>
                    <a:pt x="640" y="2103"/>
                    <a:pt x="0" y="6389"/>
                    <a:pt x="4" y="11199"/>
                  </a:cubicBezTo>
                  <a:cubicBezTo>
                    <a:pt x="66" y="11141"/>
                    <a:pt x="135" y="11104"/>
                    <a:pt x="217" y="11102"/>
                  </a:cubicBezTo>
                  <a:cubicBezTo>
                    <a:pt x="219" y="11102"/>
                    <a:pt x="221" y="11102"/>
                    <a:pt x="223" y="11102"/>
                  </a:cubicBezTo>
                  <a:cubicBezTo>
                    <a:pt x="553" y="11102"/>
                    <a:pt x="568" y="12596"/>
                    <a:pt x="294" y="13823"/>
                  </a:cubicBezTo>
                  <a:cubicBezTo>
                    <a:pt x="456" y="13825"/>
                    <a:pt x="611" y="13844"/>
                    <a:pt x="760" y="13877"/>
                  </a:cubicBezTo>
                  <a:cubicBezTo>
                    <a:pt x="888" y="13906"/>
                    <a:pt x="1013" y="13947"/>
                    <a:pt x="1133" y="14001"/>
                  </a:cubicBezTo>
                  <a:cubicBezTo>
                    <a:pt x="1267" y="14061"/>
                    <a:pt x="1394" y="14136"/>
                    <a:pt x="1512" y="14221"/>
                  </a:cubicBezTo>
                  <a:cubicBezTo>
                    <a:pt x="1437" y="10199"/>
                    <a:pt x="1590" y="6136"/>
                    <a:pt x="2185" y="2192"/>
                  </a:cubicBezTo>
                  <a:cubicBezTo>
                    <a:pt x="2294" y="1473"/>
                    <a:pt x="2408" y="730"/>
                    <a:pt x="25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1" name="Google Shape;2821;p69"/>
            <p:cNvSpPr/>
            <p:nvPr/>
          </p:nvSpPr>
          <p:spPr>
            <a:xfrm>
              <a:off x="481163" y="3222328"/>
              <a:ext cx="279649" cy="1344612"/>
            </a:xfrm>
            <a:custGeom>
              <a:avLst/>
              <a:gdLst/>
              <a:ahLst/>
              <a:cxnLst/>
              <a:rect l="l" t="t" r="r" b="b"/>
              <a:pathLst>
                <a:path w="6919" h="33266" extrusionOk="0">
                  <a:moveTo>
                    <a:pt x="736" y="1"/>
                  </a:moveTo>
                  <a:cubicBezTo>
                    <a:pt x="901" y="802"/>
                    <a:pt x="1028" y="1624"/>
                    <a:pt x="1150" y="2415"/>
                  </a:cubicBezTo>
                  <a:cubicBezTo>
                    <a:pt x="1823" y="6868"/>
                    <a:pt x="1928" y="11465"/>
                    <a:pt x="1783" y="15991"/>
                  </a:cubicBezTo>
                  <a:cubicBezTo>
                    <a:pt x="1597" y="21806"/>
                    <a:pt x="943" y="27581"/>
                    <a:pt x="1" y="33266"/>
                  </a:cubicBezTo>
                  <a:lnTo>
                    <a:pt x="802" y="33266"/>
                  </a:lnTo>
                  <a:cubicBezTo>
                    <a:pt x="800" y="33266"/>
                    <a:pt x="6919" y="5967"/>
                    <a:pt x="7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2" name="Google Shape;2822;p69"/>
            <p:cNvSpPr/>
            <p:nvPr/>
          </p:nvSpPr>
          <p:spPr>
            <a:xfrm>
              <a:off x="237681" y="3178069"/>
              <a:ext cx="146918" cy="1388710"/>
            </a:xfrm>
            <a:custGeom>
              <a:avLst/>
              <a:gdLst/>
              <a:ahLst/>
              <a:cxnLst/>
              <a:rect l="l" t="t" r="r" b="b"/>
              <a:pathLst>
                <a:path w="3635" h="34357" extrusionOk="0">
                  <a:moveTo>
                    <a:pt x="3229" y="1"/>
                  </a:moveTo>
                  <a:cubicBezTo>
                    <a:pt x="3204" y="3"/>
                    <a:pt x="3181" y="9"/>
                    <a:pt x="3159" y="11"/>
                  </a:cubicBezTo>
                  <a:cubicBezTo>
                    <a:pt x="2397" y="135"/>
                    <a:pt x="1744" y="458"/>
                    <a:pt x="1189" y="947"/>
                  </a:cubicBezTo>
                  <a:cubicBezTo>
                    <a:pt x="1034" y="1686"/>
                    <a:pt x="914" y="2436"/>
                    <a:pt x="800" y="3165"/>
                  </a:cubicBezTo>
                  <a:cubicBezTo>
                    <a:pt x="158" y="7310"/>
                    <a:pt x="1" y="11595"/>
                    <a:pt x="98" y="15823"/>
                  </a:cubicBezTo>
                  <a:cubicBezTo>
                    <a:pt x="2434" y="18236"/>
                    <a:pt x="1929" y="26432"/>
                    <a:pt x="1425" y="31070"/>
                  </a:cubicBezTo>
                  <a:cubicBezTo>
                    <a:pt x="1585" y="32168"/>
                    <a:pt x="1755" y="33265"/>
                    <a:pt x="1937" y="34356"/>
                  </a:cubicBezTo>
                  <a:lnTo>
                    <a:pt x="3564" y="34356"/>
                  </a:lnTo>
                  <a:lnTo>
                    <a:pt x="3635" y="33938"/>
                  </a:lnTo>
                  <a:cubicBezTo>
                    <a:pt x="2732" y="28393"/>
                    <a:pt x="2102" y="22758"/>
                    <a:pt x="1920" y="17086"/>
                  </a:cubicBezTo>
                  <a:cubicBezTo>
                    <a:pt x="1775" y="12562"/>
                    <a:pt x="1885" y="7963"/>
                    <a:pt x="2556" y="3510"/>
                  </a:cubicBezTo>
                  <a:cubicBezTo>
                    <a:pt x="2732" y="2351"/>
                    <a:pt x="2920" y="1135"/>
                    <a:pt x="32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3" name="Google Shape;2823;p69"/>
            <p:cNvSpPr/>
            <p:nvPr/>
          </p:nvSpPr>
          <p:spPr>
            <a:xfrm>
              <a:off x="276361" y="4486263"/>
              <a:ext cx="25544" cy="80638"/>
            </a:xfrm>
            <a:custGeom>
              <a:avLst/>
              <a:gdLst/>
              <a:ahLst/>
              <a:cxnLst/>
              <a:rect l="l" t="t" r="r" b="b"/>
              <a:pathLst>
                <a:path w="632" h="1995" extrusionOk="0">
                  <a:moveTo>
                    <a:pt x="315" y="0"/>
                  </a:moveTo>
                  <a:cubicBezTo>
                    <a:pt x="164" y="1214"/>
                    <a:pt x="46" y="1974"/>
                    <a:pt x="46" y="1974"/>
                  </a:cubicBezTo>
                  <a:lnTo>
                    <a:pt x="0" y="1980"/>
                  </a:lnTo>
                  <a:cubicBezTo>
                    <a:pt x="5" y="1988"/>
                    <a:pt x="5" y="1995"/>
                    <a:pt x="5" y="1995"/>
                  </a:cubicBezTo>
                  <a:lnTo>
                    <a:pt x="632" y="1995"/>
                  </a:lnTo>
                  <a:cubicBezTo>
                    <a:pt x="524" y="1332"/>
                    <a:pt x="419" y="665"/>
                    <a:pt x="3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4" name="Google Shape;2824;p69"/>
            <p:cNvSpPr/>
            <p:nvPr/>
          </p:nvSpPr>
          <p:spPr>
            <a:xfrm>
              <a:off x="322237" y="3176048"/>
              <a:ext cx="138632" cy="1330384"/>
            </a:xfrm>
            <a:custGeom>
              <a:avLst/>
              <a:gdLst/>
              <a:ahLst/>
              <a:cxnLst/>
              <a:rect l="l" t="t" r="r" b="b"/>
              <a:pathLst>
                <a:path w="3430" h="32914" extrusionOk="0">
                  <a:moveTo>
                    <a:pt x="1802" y="1"/>
                  </a:moveTo>
                  <a:cubicBezTo>
                    <a:pt x="1677" y="5"/>
                    <a:pt x="1555" y="9"/>
                    <a:pt x="1439" y="17"/>
                  </a:cubicBezTo>
                  <a:cubicBezTo>
                    <a:pt x="1164" y="1055"/>
                    <a:pt x="984" y="2161"/>
                    <a:pt x="820" y="3217"/>
                  </a:cubicBezTo>
                  <a:cubicBezTo>
                    <a:pt x="129" y="7679"/>
                    <a:pt x="0" y="12295"/>
                    <a:pt x="145" y="16836"/>
                  </a:cubicBezTo>
                  <a:cubicBezTo>
                    <a:pt x="319" y="22247"/>
                    <a:pt x="884" y="27619"/>
                    <a:pt x="1717" y="32913"/>
                  </a:cubicBezTo>
                  <a:cubicBezTo>
                    <a:pt x="2545" y="27619"/>
                    <a:pt x="3115" y="22247"/>
                    <a:pt x="3284" y="16836"/>
                  </a:cubicBezTo>
                  <a:cubicBezTo>
                    <a:pt x="3429" y="12295"/>
                    <a:pt x="3301" y="7679"/>
                    <a:pt x="2609" y="3217"/>
                  </a:cubicBezTo>
                  <a:cubicBezTo>
                    <a:pt x="2446" y="2154"/>
                    <a:pt x="2266" y="1047"/>
                    <a:pt x="1988" y="7"/>
                  </a:cubicBezTo>
                  <a:cubicBezTo>
                    <a:pt x="1926" y="5"/>
                    <a:pt x="1864" y="1"/>
                    <a:pt x="1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5" name="Google Shape;2825;p69"/>
            <p:cNvSpPr/>
            <p:nvPr/>
          </p:nvSpPr>
          <p:spPr>
            <a:xfrm>
              <a:off x="289093" y="4433961"/>
              <a:ext cx="26797" cy="132941"/>
            </a:xfrm>
            <a:custGeom>
              <a:avLst/>
              <a:gdLst/>
              <a:ahLst/>
              <a:cxnLst/>
              <a:rect l="l" t="t" r="r" b="b"/>
              <a:pathLst>
                <a:path w="663" h="3289" extrusionOk="0">
                  <a:moveTo>
                    <a:pt x="151" y="0"/>
                  </a:moveTo>
                  <a:cubicBezTo>
                    <a:pt x="100" y="472"/>
                    <a:pt x="48" y="907"/>
                    <a:pt x="0" y="1294"/>
                  </a:cubicBezTo>
                  <a:cubicBezTo>
                    <a:pt x="100" y="1959"/>
                    <a:pt x="207" y="2624"/>
                    <a:pt x="317" y="3289"/>
                  </a:cubicBezTo>
                  <a:lnTo>
                    <a:pt x="663" y="3289"/>
                  </a:lnTo>
                  <a:cubicBezTo>
                    <a:pt x="481" y="2195"/>
                    <a:pt x="311" y="110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6" name="Google Shape;2826;p69"/>
            <p:cNvSpPr/>
            <p:nvPr/>
          </p:nvSpPr>
          <p:spPr>
            <a:xfrm>
              <a:off x="225232" y="3216588"/>
              <a:ext cx="60384" cy="601328"/>
            </a:xfrm>
            <a:custGeom>
              <a:avLst/>
              <a:gdLst/>
              <a:ahLst/>
              <a:cxnLst/>
              <a:rect l="l" t="t" r="r" b="b"/>
              <a:pathLst>
                <a:path w="1494" h="14877" extrusionOk="0">
                  <a:moveTo>
                    <a:pt x="1493" y="0"/>
                  </a:moveTo>
                  <a:cubicBezTo>
                    <a:pt x="1365" y="114"/>
                    <a:pt x="1238" y="238"/>
                    <a:pt x="1118" y="371"/>
                  </a:cubicBezTo>
                  <a:cubicBezTo>
                    <a:pt x="973" y="1100"/>
                    <a:pt x="859" y="1843"/>
                    <a:pt x="752" y="2562"/>
                  </a:cubicBezTo>
                  <a:cubicBezTo>
                    <a:pt x="153" y="6504"/>
                    <a:pt x="0" y="10567"/>
                    <a:pt x="75" y="14589"/>
                  </a:cubicBezTo>
                  <a:cubicBezTo>
                    <a:pt x="193" y="14671"/>
                    <a:pt x="300" y="14767"/>
                    <a:pt x="404" y="14876"/>
                  </a:cubicBezTo>
                  <a:cubicBezTo>
                    <a:pt x="307" y="10644"/>
                    <a:pt x="464" y="6364"/>
                    <a:pt x="1106" y="2216"/>
                  </a:cubicBezTo>
                  <a:cubicBezTo>
                    <a:pt x="1218" y="1487"/>
                    <a:pt x="1338" y="735"/>
                    <a:pt x="1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7" name="Google Shape;2827;p69"/>
            <p:cNvSpPr/>
            <p:nvPr/>
          </p:nvSpPr>
          <p:spPr>
            <a:xfrm>
              <a:off x="309424" y="3176736"/>
              <a:ext cx="82048" cy="1373229"/>
            </a:xfrm>
            <a:custGeom>
              <a:avLst/>
              <a:gdLst/>
              <a:ahLst/>
              <a:cxnLst/>
              <a:rect l="l" t="t" r="r" b="b"/>
              <a:pathLst>
                <a:path w="2030" h="33974" extrusionOk="0">
                  <a:moveTo>
                    <a:pt x="1756" y="0"/>
                  </a:moveTo>
                  <a:lnTo>
                    <a:pt x="1756" y="0"/>
                  </a:lnTo>
                  <a:cubicBezTo>
                    <a:pt x="1653" y="9"/>
                    <a:pt x="1551" y="21"/>
                    <a:pt x="1452" y="34"/>
                  </a:cubicBezTo>
                  <a:cubicBezTo>
                    <a:pt x="1148" y="1168"/>
                    <a:pt x="955" y="2384"/>
                    <a:pt x="779" y="3543"/>
                  </a:cubicBezTo>
                  <a:cubicBezTo>
                    <a:pt x="106" y="7996"/>
                    <a:pt x="0" y="12593"/>
                    <a:pt x="145" y="17119"/>
                  </a:cubicBezTo>
                  <a:cubicBezTo>
                    <a:pt x="327" y="22791"/>
                    <a:pt x="955" y="28426"/>
                    <a:pt x="1860" y="33973"/>
                  </a:cubicBezTo>
                  <a:cubicBezTo>
                    <a:pt x="1918" y="33617"/>
                    <a:pt x="1976" y="33257"/>
                    <a:pt x="2030" y="32898"/>
                  </a:cubicBezTo>
                  <a:cubicBezTo>
                    <a:pt x="1201" y="27604"/>
                    <a:pt x="632" y="22232"/>
                    <a:pt x="458" y="16823"/>
                  </a:cubicBezTo>
                  <a:cubicBezTo>
                    <a:pt x="317" y="12278"/>
                    <a:pt x="446" y="7662"/>
                    <a:pt x="1137" y="3200"/>
                  </a:cubicBezTo>
                  <a:cubicBezTo>
                    <a:pt x="1301" y="2144"/>
                    <a:pt x="1479" y="1038"/>
                    <a:pt x="17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8" name="Google Shape;2828;p69"/>
            <p:cNvSpPr/>
            <p:nvPr/>
          </p:nvSpPr>
          <p:spPr>
            <a:xfrm>
              <a:off x="395637" y="4549882"/>
              <a:ext cx="5537" cy="17017"/>
            </a:xfrm>
            <a:custGeom>
              <a:avLst/>
              <a:gdLst/>
              <a:ahLst/>
              <a:cxnLst/>
              <a:rect l="l" t="t" r="r" b="b"/>
              <a:pathLst>
                <a:path w="137" h="421" extrusionOk="0">
                  <a:moveTo>
                    <a:pt x="69" y="0"/>
                  </a:moveTo>
                  <a:cubicBezTo>
                    <a:pt x="48" y="141"/>
                    <a:pt x="25" y="280"/>
                    <a:pt x="0" y="421"/>
                  </a:cubicBezTo>
                  <a:lnTo>
                    <a:pt x="137" y="42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9" name="Google Shape;2829;p69"/>
            <p:cNvSpPr/>
            <p:nvPr/>
          </p:nvSpPr>
          <p:spPr>
            <a:xfrm>
              <a:off x="467016" y="3209717"/>
              <a:ext cx="92031" cy="1357304"/>
            </a:xfrm>
            <a:custGeom>
              <a:avLst/>
              <a:gdLst/>
              <a:ahLst/>
              <a:cxnLst/>
              <a:rect l="l" t="t" r="r" b="b"/>
              <a:pathLst>
                <a:path w="2277" h="33580" extrusionOk="0">
                  <a:moveTo>
                    <a:pt x="715" y="0"/>
                  </a:moveTo>
                  <a:lnTo>
                    <a:pt x="715" y="0"/>
                  </a:lnTo>
                  <a:cubicBezTo>
                    <a:pt x="885" y="789"/>
                    <a:pt x="1017" y="1601"/>
                    <a:pt x="1135" y="2386"/>
                  </a:cubicBezTo>
                  <a:cubicBezTo>
                    <a:pt x="1827" y="6848"/>
                    <a:pt x="1957" y="11464"/>
                    <a:pt x="1812" y="16005"/>
                  </a:cubicBezTo>
                  <a:cubicBezTo>
                    <a:pt x="1624" y="21925"/>
                    <a:pt x="959" y="27800"/>
                    <a:pt x="1" y="33580"/>
                  </a:cubicBezTo>
                  <a:lnTo>
                    <a:pt x="344" y="33580"/>
                  </a:lnTo>
                  <a:cubicBezTo>
                    <a:pt x="1286" y="27897"/>
                    <a:pt x="1941" y="22120"/>
                    <a:pt x="2127" y="16305"/>
                  </a:cubicBezTo>
                  <a:cubicBezTo>
                    <a:pt x="2276" y="11779"/>
                    <a:pt x="2169" y="7182"/>
                    <a:pt x="1496" y="2730"/>
                  </a:cubicBezTo>
                  <a:cubicBezTo>
                    <a:pt x="1378" y="1939"/>
                    <a:pt x="1247" y="1116"/>
                    <a:pt x="1081" y="315"/>
                  </a:cubicBezTo>
                  <a:cubicBezTo>
                    <a:pt x="966" y="201"/>
                    <a:pt x="841" y="96"/>
                    <a:pt x="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0" name="Google Shape;2830;p69"/>
            <p:cNvSpPr/>
            <p:nvPr/>
          </p:nvSpPr>
          <p:spPr>
            <a:xfrm>
              <a:off x="381814" y="3176331"/>
              <a:ext cx="91869" cy="1390448"/>
            </a:xfrm>
            <a:custGeom>
              <a:avLst/>
              <a:gdLst/>
              <a:ahLst/>
              <a:cxnLst/>
              <a:rect l="l" t="t" r="r" b="b"/>
              <a:pathLst>
                <a:path w="2273" h="34400" extrusionOk="0">
                  <a:moveTo>
                    <a:pt x="514" y="0"/>
                  </a:moveTo>
                  <a:cubicBezTo>
                    <a:pt x="792" y="1040"/>
                    <a:pt x="972" y="2147"/>
                    <a:pt x="1135" y="3210"/>
                  </a:cubicBezTo>
                  <a:cubicBezTo>
                    <a:pt x="1827" y="7672"/>
                    <a:pt x="1955" y="12288"/>
                    <a:pt x="1810" y="16829"/>
                  </a:cubicBezTo>
                  <a:cubicBezTo>
                    <a:pt x="1641" y="22240"/>
                    <a:pt x="1071" y="27612"/>
                    <a:pt x="243" y="32906"/>
                  </a:cubicBezTo>
                  <a:cubicBezTo>
                    <a:pt x="185" y="33267"/>
                    <a:pt x="129" y="33623"/>
                    <a:pt x="71" y="33981"/>
                  </a:cubicBezTo>
                  <a:lnTo>
                    <a:pt x="1" y="34399"/>
                  </a:lnTo>
                  <a:lnTo>
                    <a:pt x="346" y="34399"/>
                  </a:lnTo>
                  <a:lnTo>
                    <a:pt x="415" y="33981"/>
                  </a:lnTo>
                  <a:cubicBezTo>
                    <a:pt x="1315" y="28436"/>
                    <a:pt x="1945" y="22801"/>
                    <a:pt x="2127" y="17129"/>
                  </a:cubicBezTo>
                  <a:cubicBezTo>
                    <a:pt x="2272" y="12605"/>
                    <a:pt x="2162" y="8006"/>
                    <a:pt x="1491" y="3553"/>
                  </a:cubicBezTo>
                  <a:cubicBezTo>
                    <a:pt x="1315" y="2386"/>
                    <a:pt x="1125" y="1162"/>
                    <a:pt x="814" y="21"/>
                  </a:cubicBezTo>
                  <a:cubicBezTo>
                    <a:pt x="715" y="10"/>
                    <a:pt x="616" y="2"/>
                    <a:pt x="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1" name="Google Shape;2831;p69"/>
            <p:cNvSpPr/>
            <p:nvPr/>
          </p:nvSpPr>
          <p:spPr>
            <a:xfrm>
              <a:off x="69782" y="3661114"/>
              <a:ext cx="120242" cy="155698"/>
            </a:xfrm>
            <a:custGeom>
              <a:avLst/>
              <a:gdLst/>
              <a:ahLst/>
              <a:cxnLst/>
              <a:rect l="l" t="t" r="r" b="b"/>
              <a:pathLst>
                <a:path w="2975" h="3852" extrusionOk="0">
                  <a:moveTo>
                    <a:pt x="1172" y="1"/>
                  </a:moveTo>
                  <a:cubicBezTo>
                    <a:pt x="1153" y="1"/>
                    <a:pt x="1134" y="4"/>
                    <a:pt x="1115" y="12"/>
                  </a:cubicBezTo>
                  <a:cubicBezTo>
                    <a:pt x="634" y="209"/>
                    <a:pt x="1413" y="3290"/>
                    <a:pt x="1413" y="3290"/>
                  </a:cubicBezTo>
                  <a:cubicBezTo>
                    <a:pt x="1413" y="3290"/>
                    <a:pt x="860" y="1998"/>
                    <a:pt x="434" y="1998"/>
                  </a:cubicBezTo>
                  <a:cubicBezTo>
                    <a:pt x="363" y="1998"/>
                    <a:pt x="296" y="2034"/>
                    <a:pt x="235" y="2118"/>
                  </a:cubicBezTo>
                  <a:cubicBezTo>
                    <a:pt x="1" y="2443"/>
                    <a:pt x="452" y="3226"/>
                    <a:pt x="902" y="3851"/>
                  </a:cubicBezTo>
                  <a:cubicBezTo>
                    <a:pt x="924" y="3833"/>
                    <a:pt x="945" y="3812"/>
                    <a:pt x="968" y="3796"/>
                  </a:cubicBezTo>
                  <a:cubicBezTo>
                    <a:pt x="1247" y="3570"/>
                    <a:pt x="1564" y="3402"/>
                    <a:pt x="1922" y="3301"/>
                  </a:cubicBezTo>
                  <a:cubicBezTo>
                    <a:pt x="2016" y="3276"/>
                    <a:pt x="2113" y="3251"/>
                    <a:pt x="2210" y="3236"/>
                  </a:cubicBezTo>
                  <a:cubicBezTo>
                    <a:pt x="2229" y="3232"/>
                    <a:pt x="2248" y="3230"/>
                    <a:pt x="2262" y="3228"/>
                  </a:cubicBezTo>
                  <a:cubicBezTo>
                    <a:pt x="2402" y="3207"/>
                    <a:pt x="2539" y="3195"/>
                    <a:pt x="2669" y="3195"/>
                  </a:cubicBezTo>
                  <a:cubicBezTo>
                    <a:pt x="2679" y="3195"/>
                    <a:pt x="2689" y="3195"/>
                    <a:pt x="2699" y="3195"/>
                  </a:cubicBezTo>
                  <a:cubicBezTo>
                    <a:pt x="2975" y="1970"/>
                    <a:pt x="2962" y="474"/>
                    <a:pt x="2630" y="474"/>
                  </a:cubicBezTo>
                  <a:cubicBezTo>
                    <a:pt x="2628" y="474"/>
                    <a:pt x="2626" y="474"/>
                    <a:pt x="2624" y="474"/>
                  </a:cubicBezTo>
                  <a:cubicBezTo>
                    <a:pt x="2542" y="476"/>
                    <a:pt x="2471" y="513"/>
                    <a:pt x="2409" y="571"/>
                  </a:cubicBezTo>
                  <a:cubicBezTo>
                    <a:pt x="2034" y="940"/>
                    <a:pt x="2011" y="2191"/>
                    <a:pt x="2011" y="2191"/>
                  </a:cubicBezTo>
                  <a:cubicBezTo>
                    <a:pt x="2011" y="2191"/>
                    <a:pt x="1630" y="1"/>
                    <a:pt x="11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2" name="Google Shape;2832;p69"/>
            <p:cNvSpPr/>
            <p:nvPr/>
          </p:nvSpPr>
          <p:spPr>
            <a:xfrm>
              <a:off x="-43350" y="3829256"/>
              <a:ext cx="202330" cy="761028"/>
            </a:xfrm>
            <a:custGeom>
              <a:avLst/>
              <a:gdLst/>
              <a:ahLst/>
              <a:cxnLst/>
              <a:rect l="l" t="t" r="r" b="b"/>
              <a:pathLst>
                <a:path w="5006" h="18828" extrusionOk="0">
                  <a:moveTo>
                    <a:pt x="3400" y="0"/>
                  </a:moveTo>
                  <a:lnTo>
                    <a:pt x="3400" y="0"/>
                  </a:lnTo>
                  <a:cubicBezTo>
                    <a:pt x="0" y="3986"/>
                    <a:pt x="4550" y="18827"/>
                    <a:pt x="4550" y="18827"/>
                  </a:cubicBezTo>
                  <a:lnTo>
                    <a:pt x="5005" y="18749"/>
                  </a:lnTo>
                  <a:cubicBezTo>
                    <a:pt x="3974" y="14255"/>
                    <a:pt x="3342" y="9575"/>
                    <a:pt x="3282" y="4819"/>
                  </a:cubicBezTo>
                  <a:cubicBezTo>
                    <a:pt x="3262" y="3247"/>
                    <a:pt x="3268" y="1607"/>
                    <a:pt x="34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3" name="Google Shape;2833;p69"/>
            <p:cNvSpPr/>
            <p:nvPr/>
          </p:nvSpPr>
          <p:spPr>
            <a:xfrm>
              <a:off x="101995" y="3794415"/>
              <a:ext cx="114139" cy="790171"/>
            </a:xfrm>
            <a:custGeom>
              <a:avLst/>
              <a:gdLst/>
              <a:ahLst/>
              <a:cxnLst/>
              <a:rect l="l" t="t" r="r" b="b"/>
              <a:pathLst>
                <a:path w="2824" h="19549" extrusionOk="0">
                  <a:moveTo>
                    <a:pt x="1125" y="1"/>
                  </a:moveTo>
                  <a:cubicBezTo>
                    <a:pt x="767" y="102"/>
                    <a:pt x="448" y="270"/>
                    <a:pt x="173" y="495"/>
                  </a:cubicBezTo>
                  <a:cubicBezTo>
                    <a:pt x="13" y="2194"/>
                    <a:pt x="1" y="3929"/>
                    <a:pt x="26" y="5592"/>
                  </a:cubicBezTo>
                  <a:cubicBezTo>
                    <a:pt x="98" y="10363"/>
                    <a:pt x="726" y="15047"/>
                    <a:pt x="1755" y="19549"/>
                  </a:cubicBezTo>
                  <a:lnTo>
                    <a:pt x="2656" y="19391"/>
                  </a:lnTo>
                  <a:lnTo>
                    <a:pt x="2823" y="19362"/>
                  </a:lnTo>
                  <a:cubicBezTo>
                    <a:pt x="2714" y="18646"/>
                    <a:pt x="2614" y="17925"/>
                    <a:pt x="2519" y="17211"/>
                  </a:cubicBezTo>
                  <a:cubicBezTo>
                    <a:pt x="2144" y="14376"/>
                    <a:pt x="1871" y="11516"/>
                    <a:pt x="1651" y="8646"/>
                  </a:cubicBezTo>
                  <a:cubicBezTo>
                    <a:pt x="1432" y="5772"/>
                    <a:pt x="1248" y="289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4" name="Google Shape;2834;p69"/>
            <p:cNvSpPr/>
            <p:nvPr/>
          </p:nvSpPr>
          <p:spPr>
            <a:xfrm>
              <a:off x="161290" y="3789969"/>
              <a:ext cx="94860" cy="784552"/>
            </a:xfrm>
            <a:custGeom>
              <a:avLst/>
              <a:gdLst/>
              <a:ahLst/>
              <a:cxnLst/>
              <a:rect l="l" t="t" r="r" b="b"/>
              <a:pathLst>
                <a:path w="2347" h="19410" extrusionOk="0">
                  <a:moveTo>
                    <a:pt x="409" y="1"/>
                  </a:moveTo>
                  <a:cubicBezTo>
                    <a:pt x="277" y="1"/>
                    <a:pt x="142" y="13"/>
                    <a:pt x="0" y="36"/>
                  </a:cubicBezTo>
                  <a:cubicBezTo>
                    <a:pt x="122" y="2981"/>
                    <a:pt x="309" y="5919"/>
                    <a:pt x="538" y="8843"/>
                  </a:cubicBezTo>
                  <a:cubicBezTo>
                    <a:pt x="764" y="11711"/>
                    <a:pt x="1031" y="14577"/>
                    <a:pt x="1416" y="17406"/>
                  </a:cubicBezTo>
                  <a:cubicBezTo>
                    <a:pt x="1508" y="18074"/>
                    <a:pt x="1601" y="18741"/>
                    <a:pt x="1706" y="19410"/>
                  </a:cubicBezTo>
                  <a:lnTo>
                    <a:pt x="2346" y="19298"/>
                  </a:lnTo>
                  <a:cubicBezTo>
                    <a:pt x="2263" y="14047"/>
                    <a:pt x="2034" y="8787"/>
                    <a:pt x="1406" y="3643"/>
                  </a:cubicBezTo>
                  <a:cubicBezTo>
                    <a:pt x="1267" y="2496"/>
                    <a:pt x="1127" y="1237"/>
                    <a:pt x="905" y="57"/>
                  </a:cubicBezTo>
                  <a:cubicBezTo>
                    <a:pt x="756" y="22"/>
                    <a:pt x="601" y="5"/>
                    <a:pt x="439" y="1"/>
                  </a:cubicBezTo>
                  <a:cubicBezTo>
                    <a:pt x="429" y="1"/>
                    <a:pt x="419" y="1"/>
                    <a:pt x="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5" name="Google Shape;2835;p69"/>
            <p:cNvSpPr/>
            <p:nvPr/>
          </p:nvSpPr>
          <p:spPr>
            <a:xfrm>
              <a:off x="212742" y="3797163"/>
              <a:ext cx="123233" cy="770365"/>
            </a:xfrm>
            <a:custGeom>
              <a:avLst/>
              <a:gdLst/>
              <a:ahLst/>
              <a:cxnLst/>
              <a:rect l="l" t="t" r="r" b="b"/>
              <a:pathLst>
                <a:path w="3049" h="19059" extrusionOk="0">
                  <a:moveTo>
                    <a:pt x="1" y="1"/>
                  </a:moveTo>
                  <a:lnTo>
                    <a:pt x="1" y="1"/>
                  </a:lnTo>
                  <a:cubicBezTo>
                    <a:pt x="241" y="1312"/>
                    <a:pt x="392" y="2670"/>
                    <a:pt x="539" y="3977"/>
                  </a:cubicBezTo>
                  <a:cubicBezTo>
                    <a:pt x="1100" y="8945"/>
                    <a:pt x="1328" y="14001"/>
                    <a:pt x="1407" y="19058"/>
                  </a:cubicBezTo>
                  <a:lnTo>
                    <a:pt x="1572" y="19029"/>
                  </a:lnTo>
                  <a:lnTo>
                    <a:pt x="1616" y="19023"/>
                  </a:lnTo>
                  <a:cubicBezTo>
                    <a:pt x="1620" y="19023"/>
                    <a:pt x="1738" y="18263"/>
                    <a:pt x="1889" y="17049"/>
                  </a:cubicBezTo>
                  <a:cubicBezTo>
                    <a:pt x="1937" y="16662"/>
                    <a:pt x="1986" y="16227"/>
                    <a:pt x="2038" y="15755"/>
                  </a:cubicBezTo>
                  <a:cubicBezTo>
                    <a:pt x="2539" y="11119"/>
                    <a:pt x="3049" y="2921"/>
                    <a:pt x="711" y="508"/>
                  </a:cubicBezTo>
                  <a:cubicBezTo>
                    <a:pt x="607" y="403"/>
                    <a:pt x="498" y="307"/>
                    <a:pt x="382" y="222"/>
                  </a:cubicBezTo>
                  <a:cubicBezTo>
                    <a:pt x="259" y="133"/>
                    <a:pt x="133" y="6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6" name="Google Shape;2836;p69"/>
            <p:cNvSpPr/>
            <p:nvPr/>
          </p:nvSpPr>
          <p:spPr>
            <a:xfrm>
              <a:off x="88455" y="3814503"/>
              <a:ext cx="84473" cy="772588"/>
            </a:xfrm>
            <a:custGeom>
              <a:avLst/>
              <a:gdLst/>
              <a:ahLst/>
              <a:cxnLst/>
              <a:rect l="l" t="t" r="r" b="b"/>
              <a:pathLst>
                <a:path w="2090" h="19114" extrusionOk="0">
                  <a:moveTo>
                    <a:pt x="508" y="1"/>
                  </a:moveTo>
                  <a:lnTo>
                    <a:pt x="508" y="1"/>
                  </a:lnTo>
                  <a:cubicBezTo>
                    <a:pt x="485" y="19"/>
                    <a:pt x="464" y="36"/>
                    <a:pt x="442" y="56"/>
                  </a:cubicBezTo>
                  <a:cubicBezTo>
                    <a:pt x="332" y="150"/>
                    <a:pt x="230" y="253"/>
                    <a:pt x="137" y="365"/>
                  </a:cubicBezTo>
                  <a:cubicBezTo>
                    <a:pt x="7" y="1974"/>
                    <a:pt x="1" y="3610"/>
                    <a:pt x="21" y="5184"/>
                  </a:cubicBezTo>
                  <a:cubicBezTo>
                    <a:pt x="81" y="9940"/>
                    <a:pt x="715" y="14620"/>
                    <a:pt x="1742" y="19114"/>
                  </a:cubicBezTo>
                  <a:lnTo>
                    <a:pt x="2090" y="19052"/>
                  </a:lnTo>
                  <a:cubicBezTo>
                    <a:pt x="1059" y="14550"/>
                    <a:pt x="433" y="9866"/>
                    <a:pt x="361" y="5095"/>
                  </a:cubicBezTo>
                  <a:cubicBezTo>
                    <a:pt x="336" y="3436"/>
                    <a:pt x="348" y="1699"/>
                    <a:pt x="5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7" name="Google Shape;2837;p69"/>
            <p:cNvSpPr/>
            <p:nvPr/>
          </p:nvSpPr>
          <p:spPr>
            <a:xfrm>
              <a:off x="147466" y="3791505"/>
              <a:ext cx="82735" cy="785482"/>
            </a:xfrm>
            <a:custGeom>
              <a:avLst/>
              <a:gdLst/>
              <a:ahLst/>
              <a:cxnLst/>
              <a:rect l="l" t="t" r="r" b="b"/>
              <a:pathLst>
                <a:path w="2047" h="19433" extrusionOk="0">
                  <a:moveTo>
                    <a:pt x="340" y="0"/>
                  </a:moveTo>
                  <a:cubicBezTo>
                    <a:pt x="321" y="2"/>
                    <a:pt x="305" y="4"/>
                    <a:pt x="288" y="8"/>
                  </a:cubicBezTo>
                  <a:cubicBezTo>
                    <a:pt x="191" y="25"/>
                    <a:pt x="94" y="46"/>
                    <a:pt x="0" y="73"/>
                  </a:cubicBezTo>
                  <a:cubicBezTo>
                    <a:pt x="121" y="2961"/>
                    <a:pt x="305" y="5844"/>
                    <a:pt x="526" y="8718"/>
                  </a:cubicBezTo>
                  <a:cubicBezTo>
                    <a:pt x="746" y="11586"/>
                    <a:pt x="1019" y="14448"/>
                    <a:pt x="1394" y="17281"/>
                  </a:cubicBezTo>
                  <a:cubicBezTo>
                    <a:pt x="1489" y="17997"/>
                    <a:pt x="1589" y="18718"/>
                    <a:pt x="1698" y="19432"/>
                  </a:cubicBezTo>
                  <a:lnTo>
                    <a:pt x="2046" y="19370"/>
                  </a:lnTo>
                  <a:cubicBezTo>
                    <a:pt x="1943" y="18701"/>
                    <a:pt x="1845" y="18034"/>
                    <a:pt x="1756" y="17365"/>
                  </a:cubicBezTo>
                  <a:cubicBezTo>
                    <a:pt x="1373" y="14539"/>
                    <a:pt x="1104" y="11675"/>
                    <a:pt x="878" y="8809"/>
                  </a:cubicBezTo>
                  <a:cubicBezTo>
                    <a:pt x="649" y="5883"/>
                    <a:pt x="464" y="2945"/>
                    <a:pt x="3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8" name="Google Shape;2838;p69"/>
            <p:cNvSpPr/>
            <p:nvPr/>
          </p:nvSpPr>
          <p:spPr>
            <a:xfrm>
              <a:off x="197666" y="3792152"/>
              <a:ext cx="71862" cy="777802"/>
            </a:xfrm>
            <a:custGeom>
              <a:avLst/>
              <a:gdLst/>
              <a:ahLst/>
              <a:cxnLst/>
              <a:rect l="l" t="t" r="r" b="b"/>
              <a:pathLst>
                <a:path w="1778" h="19243" extrusionOk="0">
                  <a:moveTo>
                    <a:pt x="1" y="1"/>
                  </a:moveTo>
                  <a:lnTo>
                    <a:pt x="1" y="1"/>
                  </a:lnTo>
                  <a:cubicBezTo>
                    <a:pt x="225" y="1181"/>
                    <a:pt x="363" y="2442"/>
                    <a:pt x="504" y="3589"/>
                  </a:cubicBezTo>
                  <a:cubicBezTo>
                    <a:pt x="1129" y="8733"/>
                    <a:pt x="1361" y="13991"/>
                    <a:pt x="1438" y="19242"/>
                  </a:cubicBezTo>
                  <a:lnTo>
                    <a:pt x="1778" y="19182"/>
                  </a:lnTo>
                  <a:cubicBezTo>
                    <a:pt x="1703" y="14125"/>
                    <a:pt x="1475" y="9069"/>
                    <a:pt x="912" y="4101"/>
                  </a:cubicBezTo>
                  <a:cubicBezTo>
                    <a:pt x="765" y="2794"/>
                    <a:pt x="616" y="1436"/>
                    <a:pt x="374" y="125"/>
                  </a:cubicBezTo>
                  <a:cubicBezTo>
                    <a:pt x="256" y="73"/>
                    <a:pt x="131" y="3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39" name="Google Shape;2839;p69"/>
          <p:cNvGrpSpPr/>
          <p:nvPr/>
        </p:nvGrpSpPr>
        <p:grpSpPr>
          <a:xfrm>
            <a:off x="7344128" y="2396986"/>
            <a:ext cx="1952272" cy="3426229"/>
            <a:chOff x="2696023" y="360801"/>
            <a:chExt cx="447143" cy="784734"/>
          </a:xfrm>
        </p:grpSpPr>
        <p:sp>
          <p:nvSpPr>
            <p:cNvPr id="2840" name="Google Shape;2840;p69"/>
            <p:cNvSpPr/>
            <p:nvPr/>
          </p:nvSpPr>
          <p:spPr>
            <a:xfrm>
              <a:off x="2739554" y="439699"/>
              <a:ext cx="236725" cy="186134"/>
            </a:xfrm>
            <a:custGeom>
              <a:avLst/>
              <a:gdLst/>
              <a:ahLst/>
              <a:cxnLst/>
              <a:rect l="l" t="t" r="r" b="b"/>
              <a:pathLst>
                <a:path w="5857" h="4605" extrusionOk="0">
                  <a:moveTo>
                    <a:pt x="2306" y="1"/>
                  </a:moveTo>
                  <a:cubicBezTo>
                    <a:pt x="1825" y="1"/>
                    <a:pt x="1334" y="131"/>
                    <a:pt x="930" y="379"/>
                  </a:cubicBezTo>
                  <a:cubicBezTo>
                    <a:pt x="518" y="629"/>
                    <a:pt x="183" y="1033"/>
                    <a:pt x="67" y="1503"/>
                  </a:cubicBezTo>
                  <a:cubicBezTo>
                    <a:pt x="9" y="1720"/>
                    <a:pt x="1" y="1954"/>
                    <a:pt x="73" y="2168"/>
                  </a:cubicBezTo>
                  <a:cubicBezTo>
                    <a:pt x="212" y="2574"/>
                    <a:pt x="611" y="2834"/>
                    <a:pt x="1022" y="2973"/>
                  </a:cubicBezTo>
                  <a:cubicBezTo>
                    <a:pt x="2049" y="3317"/>
                    <a:pt x="3032" y="3398"/>
                    <a:pt x="3904" y="4118"/>
                  </a:cubicBezTo>
                  <a:cubicBezTo>
                    <a:pt x="4001" y="4197"/>
                    <a:pt x="4213" y="4394"/>
                    <a:pt x="4401" y="4605"/>
                  </a:cubicBezTo>
                  <a:cubicBezTo>
                    <a:pt x="4498" y="4495"/>
                    <a:pt x="4596" y="4385"/>
                    <a:pt x="4699" y="4282"/>
                  </a:cubicBezTo>
                  <a:cubicBezTo>
                    <a:pt x="4991" y="3984"/>
                    <a:pt x="5409" y="3646"/>
                    <a:pt x="5857" y="3408"/>
                  </a:cubicBezTo>
                  <a:cubicBezTo>
                    <a:pt x="5826" y="3110"/>
                    <a:pt x="5757" y="2818"/>
                    <a:pt x="5650" y="2542"/>
                  </a:cubicBezTo>
                  <a:cubicBezTo>
                    <a:pt x="5451" y="2021"/>
                    <a:pt x="5070" y="1495"/>
                    <a:pt x="4604" y="1054"/>
                  </a:cubicBezTo>
                  <a:cubicBezTo>
                    <a:pt x="4231" y="708"/>
                    <a:pt x="3807" y="418"/>
                    <a:pt x="3370" y="229"/>
                  </a:cubicBezTo>
                  <a:cubicBezTo>
                    <a:pt x="3194" y="157"/>
                    <a:pt x="3018" y="97"/>
                    <a:pt x="2844" y="58"/>
                  </a:cubicBezTo>
                  <a:cubicBezTo>
                    <a:pt x="2669" y="19"/>
                    <a:pt x="2488" y="1"/>
                    <a:pt x="2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1" name="Google Shape;2841;p69"/>
            <p:cNvSpPr/>
            <p:nvPr/>
          </p:nvSpPr>
          <p:spPr>
            <a:xfrm>
              <a:off x="2875886" y="360801"/>
              <a:ext cx="186931" cy="121503"/>
            </a:xfrm>
            <a:custGeom>
              <a:avLst/>
              <a:gdLst/>
              <a:ahLst/>
              <a:cxnLst/>
              <a:rect l="l" t="t" r="r" b="b"/>
              <a:pathLst>
                <a:path w="4625" h="3006" extrusionOk="0">
                  <a:moveTo>
                    <a:pt x="2979" y="0"/>
                  </a:moveTo>
                  <a:cubicBezTo>
                    <a:pt x="2958" y="0"/>
                    <a:pt x="2937" y="0"/>
                    <a:pt x="2917" y="1"/>
                  </a:cubicBezTo>
                  <a:cubicBezTo>
                    <a:pt x="1585" y="32"/>
                    <a:pt x="483" y="985"/>
                    <a:pt x="1" y="2181"/>
                  </a:cubicBezTo>
                  <a:cubicBezTo>
                    <a:pt x="436" y="2368"/>
                    <a:pt x="866" y="2660"/>
                    <a:pt x="1235" y="3006"/>
                  </a:cubicBezTo>
                  <a:cubicBezTo>
                    <a:pt x="1571" y="2689"/>
                    <a:pt x="1970" y="2558"/>
                    <a:pt x="2585" y="2507"/>
                  </a:cubicBezTo>
                  <a:cubicBezTo>
                    <a:pt x="3293" y="2451"/>
                    <a:pt x="4586" y="1997"/>
                    <a:pt x="4619" y="1231"/>
                  </a:cubicBezTo>
                  <a:cubicBezTo>
                    <a:pt x="4625" y="1014"/>
                    <a:pt x="4532" y="767"/>
                    <a:pt x="4287" y="498"/>
                  </a:cubicBezTo>
                  <a:cubicBezTo>
                    <a:pt x="3966" y="141"/>
                    <a:pt x="3461" y="0"/>
                    <a:pt x="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2" name="Google Shape;2842;p69"/>
            <p:cNvSpPr/>
            <p:nvPr/>
          </p:nvSpPr>
          <p:spPr>
            <a:xfrm>
              <a:off x="2856242" y="565239"/>
              <a:ext cx="286924" cy="221906"/>
            </a:xfrm>
            <a:custGeom>
              <a:avLst/>
              <a:gdLst/>
              <a:ahLst/>
              <a:cxnLst/>
              <a:rect l="l" t="t" r="r" b="b"/>
              <a:pathLst>
                <a:path w="7099" h="5490" extrusionOk="0">
                  <a:moveTo>
                    <a:pt x="4181" y="0"/>
                  </a:moveTo>
                  <a:cubicBezTo>
                    <a:pt x="3764" y="0"/>
                    <a:pt x="3368" y="91"/>
                    <a:pt x="2970" y="304"/>
                  </a:cubicBezTo>
                  <a:cubicBezTo>
                    <a:pt x="2525" y="542"/>
                    <a:pt x="2104" y="882"/>
                    <a:pt x="1812" y="1178"/>
                  </a:cubicBezTo>
                  <a:cubicBezTo>
                    <a:pt x="1709" y="1282"/>
                    <a:pt x="1611" y="1391"/>
                    <a:pt x="1514" y="1503"/>
                  </a:cubicBezTo>
                  <a:cubicBezTo>
                    <a:pt x="839" y="2263"/>
                    <a:pt x="290" y="3149"/>
                    <a:pt x="33" y="4081"/>
                  </a:cubicBezTo>
                  <a:cubicBezTo>
                    <a:pt x="21" y="4125"/>
                    <a:pt x="9" y="4168"/>
                    <a:pt x="0" y="4216"/>
                  </a:cubicBezTo>
                  <a:cubicBezTo>
                    <a:pt x="317" y="4622"/>
                    <a:pt x="570" y="5077"/>
                    <a:pt x="744" y="5489"/>
                  </a:cubicBezTo>
                  <a:cubicBezTo>
                    <a:pt x="816" y="5398"/>
                    <a:pt x="876" y="5319"/>
                    <a:pt x="918" y="5282"/>
                  </a:cubicBezTo>
                  <a:cubicBezTo>
                    <a:pt x="1228" y="4988"/>
                    <a:pt x="1510" y="4665"/>
                    <a:pt x="1833" y="4388"/>
                  </a:cubicBezTo>
                  <a:cubicBezTo>
                    <a:pt x="2374" y="3927"/>
                    <a:pt x="2984" y="3843"/>
                    <a:pt x="3615" y="3843"/>
                  </a:cubicBezTo>
                  <a:cubicBezTo>
                    <a:pt x="3977" y="3843"/>
                    <a:pt x="4345" y="3871"/>
                    <a:pt x="4711" y="3871"/>
                  </a:cubicBezTo>
                  <a:cubicBezTo>
                    <a:pt x="5078" y="3871"/>
                    <a:pt x="5443" y="3843"/>
                    <a:pt x="5796" y="3731"/>
                  </a:cubicBezTo>
                  <a:cubicBezTo>
                    <a:pt x="7099" y="3317"/>
                    <a:pt x="6654" y="1282"/>
                    <a:pt x="5894" y="575"/>
                  </a:cubicBezTo>
                  <a:cubicBezTo>
                    <a:pt x="5873" y="555"/>
                    <a:pt x="5850" y="536"/>
                    <a:pt x="5827" y="519"/>
                  </a:cubicBezTo>
                  <a:cubicBezTo>
                    <a:pt x="5548" y="281"/>
                    <a:pt x="5194" y="138"/>
                    <a:pt x="4831" y="66"/>
                  </a:cubicBezTo>
                  <a:cubicBezTo>
                    <a:pt x="4607" y="24"/>
                    <a:pt x="4391" y="0"/>
                    <a:pt x="41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3" name="Google Shape;2843;p69"/>
            <p:cNvSpPr/>
            <p:nvPr/>
          </p:nvSpPr>
          <p:spPr>
            <a:xfrm>
              <a:off x="2696023" y="686778"/>
              <a:ext cx="230380" cy="350280"/>
            </a:xfrm>
            <a:custGeom>
              <a:avLst/>
              <a:gdLst/>
              <a:ahLst/>
              <a:cxnLst/>
              <a:rect l="l" t="t" r="r" b="b"/>
              <a:pathLst>
                <a:path w="5700" h="8666" extrusionOk="0">
                  <a:moveTo>
                    <a:pt x="2051" y="0"/>
                  </a:moveTo>
                  <a:cubicBezTo>
                    <a:pt x="1634" y="0"/>
                    <a:pt x="1200" y="179"/>
                    <a:pt x="771" y="614"/>
                  </a:cubicBezTo>
                  <a:cubicBezTo>
                    <a:pt x="202" y="1190"/>
                    <a:pt x="1" y="2064"/>
                    <a:pt x="131" y="2865"/>
                  </a:cubicBezTo>
                  <a:cubicBezTo>
                    <a:pt x="347" y="4170"/>
                    <a:pt x="1382" y="5402"/>
                    <a:pt x="2299" y="6303"/>
                  </a:cubicBezTo>
                  <a:cubicBezTo>
                    <a:pt x="2552" y="6547"/>
                    <a:pt x="2952" y="7228"/>
                    <a:pt x="3198" y="7665"/>
                  </a:cubicBezTo>
                  <a:cubicBezTo>
                    <a:pt x="3302" y="7856"/>
                    <a:pt x="3424" y="8274"/>
                    <a:pt x="3424" y="8274"/>
                  </a:cubicBezTo>
                  <a:lnTo>
                    <a:pt x="5049" y="8666"/>
                  </a:lnTo>
                  <a:cubicBezTo>
                    <a:pt x="5049" y="8666"/>
                    <a:pt x="5700" y="7260"/>
                    <a:pt x="5664" y="6750"/>
                  </a:cubicBezTo>
                  <a:lnTo>
                    <a:pt x="5664" y="6748"/>
                  </a:lnTo>
                  <a:cubicBezTo>
                    <a:pt x="5662" y="6723"/>
                    <a:pt x="5660" y="6707"/>
                    <a:pt x="5656" y="6688"/>
                  </a:cubicBezTo>
                  <a:cubicBezTo>
                    <a:pt x="5611" y="6210"/>
                    <a:pt x="5611" y="5698"/>
                    <a:pt x="5563" y="5207"/>
                  </a:cubicBezTo>
                  <a:cubicBezTo>
                    <a:pt x="5561" y="5174"/>
                    <a:pt x="5557" y="5143"/>
                    <a:pt x="5553" y="5112"/>
                  </a:cubicBezTo>
                  <a:cubicBezTo>
                    <a:pt x="5532" y="4928"/>
                    <a:pt x="5507" y="4746"/>
                    <a:pt x="5466" y="4570"/>
                  </a:cubicBezTo>
                  <a:cubicBezTo>
                    <a:pt x="5294" y="3818"/>
                    <a:pt x="5000" y="3170"/>
                    <a:pt x="4710" y="2482"/>
                  </a:cubicBezTo>
                  <a:cubicBezTo>
                    <a:pt x="4538" y="2070"/>
                    <a:pt x="4283" y="1617"/>
                    <a:pt x="3966" y="1209"/>
                  </a:cubicBezTo>
                  <a:cubicBezTo>
                    <a:pt x="3451" y="540"/>
                    <a:pt x="2776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4" name="Google Shape;2844;p69"/>
            <p:cNvSpPr/>
            <p:nvPr/>
          </p:nvSpPr>
          <p:spPr>
            <a:xfrm>
              <a:off x="2920670" y="861832"/>
              <a:ext cx="117049" cy="97736"/>
            </a:xfrm>
            <a:custGeom>
              <a:avLst/>
              <a:gdLst/>
              <a:ahLst/>
              <a:cxnLst/>
              <a:rect l="l" t="t" r="r" b="b"/>
              <a:pathLst>
                <a:path w="2896" h="2418" extrusionOk="0">
                  <a:moveTo>
                    <a:pt x="1696" y="1"/>
                  </a:moveTo>
                  <a:cubicBezTo>
                    <a:pt x="1284" y="1"/>
                    <a:pt x="964" y="205"/>
                    <a:pt x="583" y="433"/>
                  </a:cubicBezTo>
                  <a:cubicBezTo>
                    <a:pt x="442" y="524"/>
                    <a:pt x="210" y="702"/>
                    <a:pt x="1" y="876"/>
                  </a:cubicBezTo>
                  <a:cubicBezTo>
                    <a:pt x="48" y="1367"/>
                    <a:pt x="48" y="1875"/>
                    <a:pt x="94" y="2357"/>
                  </a:cubicBezTo>
                  <a:cubicBezTo>
                    <a:pt x="96" y="2376"/>
                    <a:pt x="100" y="2392"/>
                    <a:pt x="102" y="2417"/>
                  </a:cubicBezTo>
                  <a:cubicBezTo>
                    <a:pt x="473" y="2382"/>
                    <a:pt x="841" y="2309"/>
                    <a:pt x="1193" y="2189"/>
                  </a:cubicBezTo>
                  <a:cubicBezTo>
                    <a:pt x="1717" y="2013"/>
                    <a:pt x="2585" y="1730"/>
                    <a:pt x="2740" y="1168"/>
                  </a:cubicBezTo>
                  <a:cubicBezTo>
                    <a:pt x="2896" y="620"/>
                    <a:pt x="2517" y="145"/>
                    <a:pt x="1999" y="36"/>
                  </a:cubicBezTo>
                  <a:cubicBezTo>
                    <a:pt x="1892" y="12"/>
                    <a:pt x="1792" y="1"/>
                    <a:pt x="16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5" name="Google Shape;2845;p69"/>
            <p:cNvSpPr/>
            <p:nvPr/>
          </p:nvSpPr>
          <p:spPr>
            <a:xfrm>
              <a:off x="2809882" y="857871"/>
              <a:ext cx="14348" cy="31811"/>
            </a:xfrm>
            <a:custGeom>
              <a:avLst/>
              <a:gdLst/>
              <a:ahLst/>
              <a:cxnLst/>
              <a:rect l="l" t="t" r="r" b="b"/>
              <a:pathLst>
                <a:path w="355" h="787" extrusionOk="0">
                  <a:moveTo>
                    <a:pt x="210" y="14"/>
                  </a:moveTo>
                  <a:lnTo>
                    <a:pt x="210" y="14"/>
                  </a:lnTo>
                  <a:cubicBezTo>
                    <a:pt x="208" y="15"/>
                    <a:pt x="207" y="15"/>
                    <a:pt x="205" y="15"/>
                  </a:cubicBezTo>
                  <a:lnTo>
                    <a:pt x="205" y="15"/>
                  </a:lnTo>
                  <a:cubicBezTo>
                    <a:pt x="206" y="15"/>
                    <a:pt x="207" y="15"/>
                    <a:pt x="208" y="14"/>
                  </a:cubicBezTo>
                  <a:lnTo>
                    <a:pt x="208" y="14"/>
                  </a:lnTo>
                  <a:cubicBezTo>
                    <a:pt x="208" y="14"/>
                    <a:pt x="208" y="14"/>
                    <a:pt x="208" y="14"/>
                  </a:cubicBezTo>
                  <a:lnTo>
                    <a:pt x="208" y="14"/>
                  </a:lnTo>
                  <a:cubicBezTo>
                    <a:pt x="208" y="14"/>
                    <a:pt x="208" y="14"/>
                    <a:pt x="208" y="14"/>
                  </a:cubicBezTo>
                  <a:lnTo>
                    <a:pt x="208" y="14"/>
                  </a:lnTo>
                  <a:cubicBezTo>
                    <a:pt x="208" y="14"/>
                    <a:pt x="208" y="14"/>
                    <a:pt x="208" y="14"/>
                  </a:cubicBezTo>
                  <a:lnTo>
                    <a:pt x="208" y="14"/>
                  </a:lnTo>
                  <a:cubicBezTo>
                    <a:pt x="209" y="14"/>
                    <a:pt x="209" y="14"/>
                    <a:pt x="210" y="14"/>
                  </a:cubicBezTo>
                  <a:close/>
                  <a:moveTo>
                    <a:pt x="245" y="15"/>
                  </a:moveTo>
                  <a:cubicBezTo>
                    <a:pt x="246" y="15"/>
                    <a:pt x="247" y="15"/>
                    <a:pt x="249" y="16"/>
                  </a:cubicBezTo>
                  <a:cubicBezTo>
                    <a:pt x="248" y="16"/>
                    <a:pt x="246" y="15"/>
                    <a:pt x="245" y="15"/>
                  </a:cubicBezTo>
                  <a:close/>
                  <a:moveTo>
                    <a:pt x="208" y="14"/>
                  </a:moveTo>
                  <a:cubicBezTo>
                    <a:pt x="206" y="15"/>
                    <a:pt x="205" y="15"/>
                    <a:pt x="203" y="16"/>
                  </a:cubicBezTo>
                  <a:lnTo>
                    <a:pt x="203" y="16"/>
                  </a:lnTo>
                  <a:cubicBezTo>
                    <a:pt x="204" y="16"/>
                    <a:pt x="204" y="16"/>
                    <a:pt x="205" y="15"/>
                  </a:cubicBezTo>
                  <a:lnTo>
                    <a:pt x="205" y="15"/>
                  </a:lnTo>
                  <a:cubicBezTo>
                    <a:pt x="200" y="17"/>
                    <a:pt x="195" y="19"/>
                    <a:pt x="191" y="22"/>
                  </a:cubicBezTo>
                  <a:cubicBezTo>
                    <a:pt x="186" y="22"/>
                    <a:pt x="186" y="24"/>
                    <a:pt x="184" y="24"/>
                  </a:cubicBezTo>
                  <a:cubicBezTo>
                    <a:pt x="190" y="20"/>
                    <a:pt x="197" y="17"/>
                    <a:pt x="203" y="16"/>
                  </a:cubicBezTo>
                  <a:lnTo>
                    <a:pt x="203" y="16"/>
                  </a:lnTo>
                  <a:cubicBezTo>
                    <a:pt x="202" y="16"/>
                    <a:pt x="202" y="16"/>
                    <a:pt x="201" y="16"/>
                  </a:cubicBezTo>
                  <a:cubicBezTo>
                    <a:pt x="203" y="15"/>
                    <a:pt x="205" y="15"/>
                    <a:pt x="208" y="14"/>
                  </a:cubicBezTo>
                  <a:close/>
                  <a:moveTo>
                    <a:pt x="217" y="208"/>
                  </a:moveTo>
                  <a:lnTo>
                    <a:pt x="217" y="208"/>
                  </a:lnTo>
                  <a:cubicBezTo>
                    <a:pt x="217" y="208"/>
                    <a:pt x="217" y="208"/>
                    <a:pt x="217" y="208"/>
                  </a:cubicBezTo>
                  <a:lnTo>
                    <a:pt x="217" y="208"/>
                  </a:lnTo>
                  <a:cubicBezTo>
                    <a:pt x="217" y="208"/>
                    <a:pt x="217" y="208"/>
                    <a:pt x="217" y="208"/>
                  </a:cubicBezTo>
                  <a:close/>
                  <a:moveTo>
                    <a:pt x="164" y="208"/>
                  </a:moveTo>
                  <a:lnTo>
                    <a:pt x="164" y="208"/>
                  </a:lnTo>
                  <a:cubicBezTo>
                    <a:pt x="165" y="208"/>
                    <a:pt x="166" y="208"/>
                    <a:pt x="166" y="209"/>
                  </a:cubicBezTo>
                  <a:lnTo>
                    <a:pt x="166" y="209"/>
                  </a:lnTo>
                  <a:cubicBezTo>
                    <a:pt x="166" y="209"/>
                    <a:pt x="165" y="209"/>
                    <a:pt x="165" y="208"/>
                  </a:cubicBezTo>
                  <a:lnTo>
                    <a:pt x="165" y="208"/>
                  </a:lnTo>
                  <a:cubicBezTo>
                    <a:pt x="165" y="208"/>
                    <a:pt x="164" y="208"/>
                    <a:pt x="164" y="208"/>
                  </a:cubicBezTo>
                  <a:close/>
                  <a:moveTo>
                    <a:pt x="184" y="1"/>
                  </a:moveTo>
                  <a:cubicBezTo>
                    <a:pt x="175" y="1"/>
                    <a:pt x="166" y="2"/>
                    <a:pt x="155" y="5"/>
                  </a:cubicBezTo>
                  <a:cubicBezTo>
                    <a:pt x="124" y="16"/>
                    <a:pt x="102" y="36"/>
                    <a:pt x="83" y="63"/>
                  </a:cubicBezTo>
                  <a:cubicBezTo>
                    <a:pt x="75" y="74"/>
                    <a:pt x="73" y="82"/>
                    <a:pt x="68" y="90"/>
                  </a:cubicBezTo>
                  <a:cubicBezTo>
                    <a:pt x="54" y="117"/>
                    <a:pt x="60" y="142"/>
                    <a:pt x="62" y="171"/>
                  </a:cubicBezTo>
                  <a:cubicBezTo>
                    <a:pt x="60" y="161"/>
                    <a:pt x="60" y="152"/>
                    <a:pt x="58" y="142"/>
                  </a:cubicBezTo>
                  <a:lnTo>
                    <a:pt x="58" y="142"/>
                  </a:lnTo>
                  <a:cubicBezTo>
                    <a:pt x="81" y="332"/>
                    <a:pt x="0" y="521"/>
                    <a:pt x="41" y="707"/>
                  </a:cubicBezTo>
                  <a:cubicBezTo>
                    <a:pt x="53" y="752"/>
                    <a:pt x="101" y="787"/>
                    <a:pt x="146" y="787"/>
                  </a:cubicBezTo>
                  <a:cubicBezTo>
                    <a:pt x="156" y="787"/>
                    <a:pt x="165" y="785"/>
                    <a:pt x="174" y="782"/>
                  </a:cubicBezTo>
                  <a:cubicBezTo>
                    <a:pt x="232" y="763"/>
                    <a:pt x="263" y="709"/>
                    <a:pt x="249" y="651"/>
                  </a:cubicBezTo>
                  <a:cubicBezTo>
                    <a:pt x="246" y="639"/>
                    <a:pt x="244" y="631"/>
                    <a:pt x="244" y="618"/>
                  </a:cubicBezTo>
                  <a:lnTo>
                    <a:pt x="244" y="618"/>
                  </a:lnTo>
                  <a:cubicBezTo>
                    <a:pt x="246" y="631"/>
                    <a:pt x="246" y="637"/>
                    <a:pt x="249" y="647"/>
                  </a:cubicBezTo>
                  <a:cubicBezTo>
                    <a:pt x="238" y="562"/>
                    <a:pt x="255" y="477"/>
                    <a:pt x="265" y="395"/>
                  </a:cubicBezTo>
                  <a:cubicBezTo>
                    <a:pt x="269" y="349"/>
                    <a:pt x="275" y="303"/>
                    <a:pt x="278" y="260"/>
                  </a:cubicBezTo>
                  <a:cubicBezTo>
                    <a:pt x="278" y="244"/>
                    <a:pt x="278" y="229"/>
                    <a:pt x="278" y="214"/>
                  </a:cubicBezTo>
                  <a:lnTo>
                    <a:pt x="278" y="214"/>
                  </a:lnTo>
                  <a:cubicBezTo>
                    <a:pt x="285" y="212"/>
                    <a:pt x="291" y="209"/>
                    <a:pt x="298" y="206"/>
                  </a:cubicBezTo>
                  <a:cubicBezTo>
                    <a:pt x="321" y="196"/>
                    <a:pt x="342" y="165"/>
                    <a:pt x="348" y="140"/>
                  </a:cubicBezTo>
                  <a:cubicBezTo>
                    <a:pt x="354" y="115"/>
                    <a:pt x="352" y="82"/>
                    <a:pt x="338" y="57"/>
                  </a:cubicBezTo>
                  <a:cubicBezTo>
                    <a:pt x="321" y="34"/>
                    <a:pt x="300" y="14"/>
                    <a:pt x="271" y="9"/>
                  </a:cubicBezTo>
                  <a:cubicBezTo>
                    <a:pt x="264" y="8"/>
                    <a:pt x="256" y="7"/>
                    <a:pt x="248" y="7"/>
                  </a:cubicBezTo>
                  <a:cubicBezTo>
                    <a:pt x="241" y="7"/>
                    <a:pt x="234" y="8"/>
                    <a:pt x="227" y="9"/>
                  </a:cubicBezTo>
                  <a:lnTo>
                    <a:pt x="227" y="9"/>
                  </a:lnTo>
                  <a:cubicBezTo>
                    <a:pt x="213" y="4"/>
                    <a:pt x="199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6" name="Google Shape;2846;p69"/>
            <p:cNvSpPr/>
            <p:nvPr/>
          </p:nvSpPr>
          <p:spPr>
            <a:xfrm>
              <a:off x="2850786" y="895905"/>
              <a:ext cx="9741" cy="31932"/>
            </a:xfrm>
            <a:custGeom>
              <a:avLst/>
              <a:gdLst/>
              <a:ahLst/>
              <a:cxnLst/>
              <a:rect l="l" t="t" r="r" b="b"/>
              <a:pathLst>
                <a:path w="241" h="790" extrusionOk="0">
                  <a:moveTo>
                    <a:pt x="139" y="0"/>
                  </a:moveTo>
                  <a:cubicBezTo>
                    <a:pt x="94" y="0"/>
                    <a:pt x="43" y="26"/>
                    <a:pt x="34" y="77"/>
                  </a:cubicBezTo>
                  <a:cubicBezTo>
                    <a:pt x="13" y="180"/>
                    <a:pt x="9" y="284"/>
                    <a:pt x="9" y="390"/>
                  </a:cubicBezTo>
                  <a:cubicBezTo>
                    <a:pt x="9" y="489"/>
                    <a:pt x="13" y="584"/>
                    <a:pt x="3" y="682"/>
                  </a:cubicBezTo>
                  <a:cubicBezTo>
                    <a:pt x="1" y="708"/>
                    <a:pt x="17" y="740"/>
                    <a:pt x="34" y="758"/>
                  </a:cubicBezTo>
                  <a:cubicBezTo>
                    <a:pt x="52" y="777"/>
                    <a:pt x="83" y="789"/>
                    <a:pt x="110" y="789"/>
                  </a:cubicBezTo>
                  <a:cubicBezTo>
                    <a:pt x="137" y="787"/>
                    <a:pt x="166" y="779"/>
                    <a:pt x="185" y="758"/>
                  </a:cubicBezTo>
                  <a:cubicBezTo>
                    <a:pt x="206" y="737"/>
                    <a:pt x="214" y="711"/>
                    <a:pt x="216" y="682"/>
                  </a:cubicBezTo>
                  <a:cubicBezTo>
                    <a:pt x="231" y="510"/>
                    <a:pt x="208" y="338"/>
                    <a:pt x="231" y="164"/>
                  </a:cubicBezTo>
                  <a:lnTo>
                    <a:pt x="231" y="164"/>
                  </a:lnTo>
                  <a:cubicBezTo>
                    <a:pt x="228" y="176"/>
                    <a:pt x="228" y="183"/>
                    <a:pt x="226" y="193"/>
                  </a:cubicBezTo>
                  <a:cubicBezTo>
                    <a:pt x="228" y="172"/>
                    <a:pt x="231" y="154"/>
                    <a:pt x="237" y="133"/>
                  </a:cubicBezTo>
                  <a:cubicBezTo>
                    <a:pt x="241" y="106"/>
                    <a:pt x="241" y="77"/>
                    <a:pt x="226" y="50"/>
                  </a:cubicBezTo>
                  <a:cubicBezTo>
                    <a:pt x="214" y="27"/>
                    <a:pt x="187" y="6"/>
                    <a:pt x="162" y="2"/>
                  </a:cubicBezTo>
                  <a:cubicBezTo>
                    <a:pt x="155" y="1"/>
                    <a:pt x="147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7" name="Google Shape;2847;p69"/>
            <p:cNvSpPr/>
            <p:nvPr/>
          </p:nvSpPr>
          <p:spPr>
            <a:xfrm>
              <a:off x="2853130" y="958312"/>
              <a:ext cx="11842" cy="25424"/>
            </a:xfrm>
            <a:custGeom>
              <a:avLst/>
              <a:gdLst/>
              <a:ahLst/>
              <a:cxnLst/>
              <a:rect l="l" t="t" r="r" b="b"/>
              <a:pathLst>
                <a:path w="293" h="629" extrusionOk="0">
                  <a:moveTo>
                    <a:pt x="233" y="156"/>
                  </a:moveTo>
                  <a:lnTo>
                    <a:pt x="233" y="156"/>
                  </a:lnTo>
                  <a:cubicBezTo>
                    <a:pt x="232" y="161"/>
                    <a:pt x="231" y="164"/>
                    <a:pt x="231" y="168"/>
                  </a:cubicBezTo>
                  <a:lnTo>
                    <a:pt x="231" y="168"/>
                  </a:lnTo>
                  <a:cubicBezTo>
                    <a:pt x="231" y="164"/>
                    <a:pt x="232" y="160"/>
                    <a:pt x="233" y="156"/>
                  </a:cubicBezTo>
                  <a:close/>
                  <a:moveTo>
                    <a:pt x="231" y="168"/>
                  </a:moveTo>
                  <a:cubicBezTo>
                    <a:pt x="230" y="173"/>
                    <a:pt x="230" y="177"/>
                    <a:pt x="229" y="181"/>
                  </a:cubicBezTo>
                  <a:lnTo>
                    <a:pt x="229" y="181"/>
                  </a:lnTo>
                  <a:cubicBezTo>
                    <a:pt x="230" y="177"/>
                    <a:pt x="230" y="173"/>
                    <a:pt x="231" y="168"/>
                  </a:cubicBezTo>
                  <a:close/>
                  <a:moveTo>
                    <a:pt x="228" y="322"/>
                  </a:moveTo>
                  <a:cubicBezTo>
                    <a:pt x="229" y="324"/>
                    <a:pt x="229" y="326"/>
                    <a:pt x="229" y="327"/>
                  </a:cubicBezTo>
                  <a:lnTo>
                    <a:pt x="229" y="327"/>
                  </a:lnTo>
                  <a:cubicBezTo>
                    <a:pt x="229" y="326"/>
                    <a:pt x="229" y="324"/>
                    <a:pt x="228" y="322"/>
                  </a:cubicBezTo>
                  <a:close/>
                  <a:moveTo>
                    <a:pt x="135" y="0"/>
                  </a:moveTo>
                  <a:cubicBezTo>
                    <a:pt x="89" y="0"/>
                    <a:pt x="40" y="29"/>
                    <a:pt x="32" y="78"/>
                  </a:cubicBezTo>
                  <a:cubicBezTo>
                    <a:pt x="1" y="237"/>
                    <a:pt x="11" y="399"/>
                    <a:pt x="65" y="550"/>
                  </a:cubicBezTo>
                  <a:cubicBezTo>
                    <a:pt x="75" y="575"/>
                    <a:pt x="88" y="600"/>
                    <a:pt x="115" y="614"/>
                  </a:cubicBezTo>
                  <a:cubicBezTo>
                    <a:pt x="130" y="623"/>
                    <a:pt x="151" y="628"/>
                    <a:pt x="171" y="628"/>
                  </a:cubicBezTo>
                  <a:cubicBezTo>
                    <a:pt x="180" y="628"/>
                    <a:pt x="189" y="627"/>
                    <a:pt x="197" y="624"/>
                  </a:cubicBezTo>
                  <a:cubicBezTo>
                    <a:pt x="249" y="610"/>
                    <a:pt x="293" y="550"/>
                    <a:pt x="272" y="492"/>
                  </a:cubicBezTo>
                  <a:cubicBezTo>
                    <a:pt x="253" y="442"/>
                    <a:pt x="241" y="390"/>
                    <a:pt x="231" y="335"/>
                  </a:cubicBezTo>
                  <a:lnTo>
                    <a:pt x="231" y="335"/>
                  </a:lnTo>
                  <a:cubicBezTo>
                    <a:pt x="225" y="283"/>
                    <a:pt x="223" y="232"/>
                    <a:pt x="229" y="181"/>
                  </a:cubicBezTo>
                  <a:lnTo>
                    <a:pt x="229" y="181"/>
                  </a:lnTo>
                  <a:cubicBezTo>
                    <a:pt x="229" y="183"/>
                    <a:pt x="229" y="184"/>
                    <a:pt x="228" y="185"/>
                  </a:cubicBezTo>
                  <a:cubicBezTo>
                    <a:pt x="230" y="169"/>
                    <a:pt x="233" y="154"/>
                    <a:pt x="235" y="136"/>
                  </a:cubicBezTo>
                  <a:cubicBezTo>
                    <a:pt x="241" y="107"/>
                    <a:pt x="241" y="78"/>
                    <a:pt x="224" y="53"/>
                  </a:cubicBezTo>
                  <a:cubicBezTo>
                    <a:pt x="212" y="30"/>
                    <a:pt x="187" y="9"/>
                    <a:pt x="160" y="3"/>
                  </a:cubicBezTo>
                  <a:cubicBezTo>
                    <a:pt x="152" y="1"/>
                    <a:pt x="144" y="0"/>
                    <a:pt x="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8" name="Google Shape;2848;p69"/>
            <p:cNvSpPr/>
            <p:nvPr/>
          </p:nvSpPr>
          <p:spPr>
            <a:xfrm>
              <a:off x="2868853" y="926340"/>
              <a:ext cx="26756" cy="18553"/>
            </a:xfrm>
            <a:custGeom>
              <a:avLst/>
              <a:gdLst/>
              <a:ahLst/>
              <a:cxnLst/>
              <a:rect l="l" t="t" r="r" b="b"/>
              <a:pathLst>
                <a:path w="662" h="459" extrusionOk="0">
                  <a:moveTo>
                    <a:pt x="92" y="210"/>
                  </a:moveTo>
                  <a:lnTo>
                    <a:pt x="92" y="210"/>
                  </a:lnTo>
                  <a:cubicBezTo>
                    <a:pt x="96" y="211"/>
                    <a:pt x="100" y="211"/>
                    <a:pt x="103" y="212"/>
                  </a:cubicBezTo>
                  <a:lnTo>
                    <a:pt x="103" y="212"/>
                  </a:lnTo>
                  <a:cubicBezTo>
                    <a:pt x="100" y="211"/>
                    <a:pt x="96" y="211"/>
                    <a:pt x="92" y="210"/>
                  </a:cubicBezTo>
                  <a:close/>
                  <a:moveTo>
                    <a:pt x="529" y="225"/>
                  </a:moveTo>
                  <a:lnTo>
                    <a:pt x="529" y="225"/>
                  </a:lnTo>
                  <a:cubicBezTo>
                    <a:pt x="534" y="228"/>
                    <a:pt x="538" y="231"/>
                    <a:pt x="542" y="234"/>
                  </a:cubicBezTo>
                  <a:lnTo>
                    <a:pt x="542" y="234"/>
                  </a:lnTo>
                  <a:cubicBezTo>
                    <a:pt x="538" y="230"/>
                    <a:pt x="534" y="227"/>
                    <a:pt x="529" y="225"/>
                  </a:cubicBezTo>
                  <a:close/>
                  <a:moveTo>
                    <a:pt x="566" y="249"/>
                  </a:moveTo>
                  <a:cubicBezTo>
                    <a:pt x="566" y="249"/>
                    <a:pt x="566" y="250"/>
                    <a:pt x="566" y="250"/>
                  </a:cubicBezTo>
                  <a:cubicBezTo>
                    <a:pt x="566" y="250"/>
                    <a:pt x="566" y="250"/>
                    <a:pt x="566" y="250"/>
                  </a:cubicBezTo>
                  <a:lnTo>
                    <a:pt x="566" y="250"/>
                  </a:lnTo>
                  <a:cubicBezTo>
                    <a:pt x="566" y="250"/>
                    <a:pt x="566" y="249"/>
                    <a:pt x="566" y="249"/>
                  </a:cubicBezTo>
                  <a:close/>
                  <a:moveTo>
                    <a:pt x="325" y="328"/>
                  </a:moveTo>
                  <a:lnTo>
                    <a:pt x="325" y="328"/>
                  </a:lnTo>
                  <a:cubicBezTo>
                    <a:pt x="329" y="333"/>
                    <a:pt x="334" y="338"/>
                    <a:pt x="341" y="341"/>
                  </a:cubicBezTo>
                  <a:cubicBezTo>
                    <a:pt x="335" y="336"/>
                    <a:pt x="330" y="332"/>
                    <a:pt x="325" y="328"/>
                  </a:cubicBezTo>
                  <a:close/>
                  <a:moveTo>
                    <a:pt x="104" y="1"/>
                  </a:moveTo>
                  <a:cubicBezTo>
                    <a:pt x="78" y="1"/>
                    <a:pt x="48" y="16"/>
                    <a:pt x="32" y="32"/>
                  </a:cubicBezTo>
                  <a:cubicBezTo>
                    <a:pt x="15" y="51"/>
                    <a:pt x="1" y="82"/>
                    <a:pt x="1" y="109"/>
                  </a:cubicBezTo>
                  <a:cubicBezTo>
                    <a:pt x="5" y="136"/>
                    <a:pt x="11" y="165"/>
                    <a:pt x="32" y="183"/>
                  </a:cubicBezTo>
                  <a:cubicBezTo>
                    <a:pt x="61" y="202"/>
                    <a:pt x="82" y="210"/>
                    <a:pt x="113" y="212"/>
                  </a:cubicBezTo>
                  <a:cubicBezTo>
                    <a:pt x="115" y="212"/>
                    <a:pt x="119" y="212"/>
                    <a:pt x="121" y="214"/>
                  </a:cubicBezTo>
                  <a:cubicBezTo>
                    <a:pt x="115" y="213"/>
                    <a:pt x="109" y="213"/>
                    <a:pt x="103" y="212"/>
                  </a:cubicBezTo>
                  <a:lnTo>
                    <a:pt x="103" y="212"/>
                  </a:lnTo>
                  <a:cubicBezTo>
                    <a:pt x="121" y="215"/>
                    <a:pt x="138" y="219"/>
                    <a:pt x="154" y="225"/>
                  </a:cubicBezTo>
                  <a:lnTo>
                    <a:pt x="154" y="225"/>
                  </a:lnTo>
                  <a:cubicBezTo>
                    <a:pt x="216" y="251"/>
                    <a:pt x="273" y="287"/>
                    <a:pt x="325" y="328"/>
                  </a:cubicBezTo>
                  <a:lnTo>
                    <a:pt x="325" y="328"/>
                  </a:lnTo>
                  <a:cubicBezTo>
                    <a:pt x="323" y="326"/>
                    <a:pt x="321" y="324"/>
                    <a:pt x="320" y="322"/>
                  </a:cubicBezTo>
                  <a:lnTo>
                    <a:pt x="320" y="322"/>
                  </a:lnTo>
                  <a:cubicBezTo>
                    <a:pt x="363" y="357"/>
                    <a:pt x="405" y="392"/>
                    <a:pt x="452" y="423"/>
                  </a:cubicBezTo>
                  <a:cubicBezTo>
                    <a:pt x="469" y="438"/>
                    <a:pt x="488" y="448"/>
                    <a:pt x="508" y="452"/>
                  </a:cubicBezTo>
                  <a:cubicBezTo>
                    <a:pt x="519" y="457"/>
                    <a:pt x="532" y="459"/>
                    <a:pt x="544" y="459"/>
                  </a:cubicBezTo>
                  <a:cubicBezTo>
                    <a:pt x="555" y="459"/>
                    <a:pt x="565" y="457"/>
                    <a:pt x="572" y="455"/>
                  </a:cubicBezTo>
                  <a:cubicBezTo>
                    <a:pt x="604" y="446"/>
                    <a:pt x="624" y="426"/>
                    <a:pt x="643" y="401"/>
                  </a:cubicBezTo>
                  <a:cubicBezTo>
                    <a:pt x="659" y="380"/>
                    <a:pt x="662" y="341"/>
                    <a:pt x="653" y="318"/>
                  </a:cubicBezTo>
                  <a:cubicBezTo>
                    <a:pt x="645" y="291"/>
                    <a:pt x="628" y="266"/>
                    <a:pt x="604" y="254"/>
                  </a:cubicBezTo>
                  <a:cubicBezTo>
                    <a:pt x="587" y="244"/>
                    <a:pt x="569" y="238"/>
                    <a:pt x="550" y="238"/>
                  </a:cubicBezTo>
                  <a:cubicBezTo>
                    <a:pt x="550" y="238"/>
                    <a:pt x="549" y="238"/>
                    <a:pt x="549" y="238"/>
                  </a:cubicBezTo>
                  <a:lnTo>
                    <a:pt x="549" y="238"/>
                  </a:lnTo>
                  <a:cubicBezTo>
                    <a:pt x="547" y="237"/>
                    <a:pt x="545" y="235"/>
                    <a:pt x="542" y="234"/>
                  </a:cubicBezTo>
                  <a:lnTo>
                    <a:pt x="542" y="234"/>
                  </a:lnTo>
                  <a:cubicBezTo>
                    <a:pt x="544" y="235"/>
                    <a:pt x="545" y="237"/>
                    <a:pt x="546" y="238"/>
                  </a:cubicBezTo>
                  <a:lnTo>
                    <a:pt x="546" y="238"/>
                  </a:lnTo>
                  <a:cubicBezTo>
                    <a:pt x="546" y="238"/>
                    <a:pt x="545" y="238"/>
                    <a:pt x="544" y="238"/>
                  </a:cubicBezTo>
                  <a:lnTo>
                    <a:pt x="544" y="238"/>
                  </a:lnTo>
                  <a:cubicBezTo>
                    <a:pt x="484" y="190"/>
                    <a:pt x="427" y="142"/>
                    <a:pt x="363" y="100"/>
                  </a:cubicBezTo>
                  <a:cubicBezTo>
                    <a:pt x="330" y="80"/>
                    <a:pt x="297" y="59"/>
                    <a:pt x="260" y="42"/>
                  </a:cubicBezTo>
                  <a:cubicBezTo>
                    <a:pt x="208" y="20"/>
                    <a:pt x="162" y="7"/>
                    <a:pt x="109" y="1"/>
                  </a:cubicBezTo>
                  <a:cubicBezTo>
                    <a:pt x="107" y="1"/>
                    <a:pt x="106" y="1"/>
                    <a:pt x="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9" name="Google Shape;2849;p69"/>
            <p:cNvSpPr/>
            <p:nvPr/>
          </p:nvSpPr>
          <p:spPr>
            <a:xfrm>
              <a:off x="2855474" y="808964"/>
              <a:ext cx="14267" cy="22959"/>
            </a:xfrm>
            <a:custGeom>
              <a:avLst/>
              <a:gdLst/>
              <a:ahLst/>
              <a:cxnLst/>
              <a:rect l="l" t="t" r="r" b="b"/>
              <a:pathLst>
                <a:path w="353" h="568" extrusionOk="0">
                  <a:moveTo>
                    <a:pt x="322" y="165"/>
                  </a:moveTo>
                  <a:cubicBezTo>
                    <a:pt x="318" y="170"/>
                    <a:pt x="315" y="174"/>
                    <a:pt x="313" y="178"/>
                  </a:cubicBezTo>
                  <a:lnTo>
                    <a:pt x="313" y="178"/>
                  </a:lnTo>
                  <a:cubicBezTo>
                    <a:pt x="316" y="174"/>
                    <a:pt x="319" y="170"/>
                    <a:pt x="322" y="165"/>
                  </a:cubicBezTo>
                  <a:close/>
                  <a:moveTo>
                    <a:pt x="215" y="441"/>
                  </a:moveTo>
                  <a:cubicBezTo>
                    <a:pt x="215" y="443"/>
                    <a:pt x="215" y="446"/>
                    <a:pt x="214" y="449"/>
                  </a:cubicBezTo>
                  <a:cubicBezTo>
                    <a:pt x="214" y="446"/>
                    <a:pt x="215" y="444"/>
                    <a:pt x="215" y="441"/>
                  </a:cubicBezTo>
                  <a:close/>
                  <a:moveTo>
                    <a:pt x="230" y="0"/>
                  </a:moveTo>
                  <a:cubicBezTo>
                    <a:pt x="204" y="0"/>
                    <a:pt x="178" y="10"/>
                    <a:pt x="160" y="31"/>
                  </a:cubicBezTo>
                  <a:cubicBezTo>
                    <a:pt x="112" y="83"/>
                    <a:pt x="83" y="155"/>
                    <a:pt x="59" y="217"/>
                  </a:cubicBezTo>
                  <a:cubicBezTo>
                    <a:pt x="28" y="292"/>
                    <a:pt x="1" y="377"/>
                    <a:pt x="1" y="459"/>
                  </a:cubicBezTo>
                  <a:cubicBezTo>
                    <a:pt x="1" y="516"/>
                    <a:pt x="48" y="567"/>
                    <a:pt x="105" y="567"/>
                  </a:cubicBezTo>
                  <a:cubicBezTo>
                    <a:pt x="106" y="567"/>
                    <a:pt x="107" y="567"/>
                    <a:pt x="108" y="567"/>
                  </a:cubicBezTo>
                  <a:cubicBezTo>
                    <a:pt x="166" y="567"/>
                    <a:pt x="216" y="522"/>
                    <a:pt x="216" y="464"/>
                  </a:cubicBezTo>
                  <a:cubicBezTo>
                    <a:pt x="216" y="451"/>
                    <a:pt x="218" y="439"/>
                    <a:pt x="218" y="426"/>
                  </a:cubicBezTo>
                  <a:lnTo>
                    <a:pt x="218" y="426"/>
                  </a:lnTo>
                  <a:cubicBezTo>
                    <a:pt x="228" y="377"/>
                    <a:pt x="243" y="328"/>
                    <a:pt x="262" y="279"/>
                  </a:cubicBezTo>
                  <a:lnTo>
                    <a:pt x="262" y="279"/>
                  </a:lnTo>
                  <a:cubicBezTo>
                    <a:pt x="261" y="281"/>
                    <a:pt x="260" y="282"/>
                    <a:pt x="259" y="283"/>
                  </a:cubicBezTo>
                  <a:cubicBezTo>
                    <a:pt x="261" y="280"/>
                    <a:pt x="263" y="277"/>
                    <a:pt x="264" y="273"/>
                  </a:cubicBezTo>
                  <a:lnTo>
                    <a:pt x="264" y="273"/>
                  </a:lnTo>
                  <a:cubicBezTo>
                    <a:pt x="263" y="275"/>
                    <a:pt x="263" y="277"/>
                    <a:pt x="262" y="279"/>
                  </a:cubicBezTo>
                  <a:lnTo>
                    <a:pt x="262" y="279"/>
                  </a:lnTo>
                  <a:cubicBezTo>
                    <a:pt x="263" y="277"/>
                    <a:pt x="264" y="275"/>
                    <a:pt x="264" y="272"/>
                  </a:cubicBezTo>
                  <a:lnTo>
                    <a:pt x="264" y="272"/>
                  </a:lnTo>
                  <a:cubicBezTo>
                    <a:pt x="264" y="273"/>
                    <a:pt x="264" y="273"/>
                    <a:pt x="264" y="273"/>
                  </a:cubicBezTo>
                  <a:lnTo>
                    <a:pt x="264" y="273"/>
                  </a:lnTo>
                  <a:cubicBezTo>
                    <a:pt x="264" y="272"/>
                    <a:pt x="265" y="272"/>
                    <a:pt x="265" y="271"/>
                  </a:cubicBezTo>
                  <a:lnTo>
                    <a:pt x="265" y="271"/>
                  </a:lnTo>
                  <a:cubicBezTo>
                    <a:pt x="265" y="271"/>
                    <a:pt x="265" y="272"/>
                    <a:pt x="264" y="272"/>
                  </a:cubicBezTo>
                  <a:lnTo>
                    <a:pt x="264" y="272"/>
                  </a:lnTo>
                  <a:cubicBezTo>
                    <a:pt x="279" y="240"/>
                    <a:pt x="294" y="206"/>
                    <a:pt x="313" y="178"/>
                  </a:cubicBezTo>
                  <a:lnTo>
                    <a:pt x="313" y="178"/>
                  </a:lnTo>
                  <a:cubicBezTo>
                    <a:pt x="310" y="181"/>
                    <a:pt x="308" y="184"/>
                    <a:pt x="305" y="186"/>
                  </a:cubicBezTo>
                  <a:lnTo>
                    <a:pt x="309" y="180"/>
                  </a:lnTo>
                  <a:cubicBezTo>
                    <a:pt x="346" y="139"/>
                    <a:pt x="353" y="70"/>
                    <a:pt x="309" y="31"/>
                  </a:cubicBezTo>
                  <a:cubicBezTo>
                    <a:pt x="288" y="11"/>
                    <a:pt x="258" y="0"/>
                    <a:pt x="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0" name="Google Shape;2850;p69"/>
            <p:cNvSpPr/>
            <p:nvPr/>
          </p:nvSpPr>
          <p:spPr>
            <a:xfrm>
              <a:off x="2860325" y="856456"/>
              <a:ext cx="12610" cy="21948"/>
            </a:xfrm>
            <a:custGeom>
              <a:avLst/>
              <a:gdLst/>
              <a:ahLst/>
              <a:cxnLst/>
              <a:rect l="l" t="t" r="r" b="b"/>
              <a:pathLst>
                <a:path w="312" h="543" extrusionOk="0">
                  <a:moveTo>
                    <a:pt x="195" y="0"/>
                  </a:moveTo>
                  <a:cubicBezTo>
                    <a:pt x="177" y="0"/>
                    <a:pt x="159" y="5"/>
                    <a:pt x="144" y="15"/>
                  </a:cubicBezTo>
                  <a:cubicBezTo>
                    <a:pt x="117" y="30"/>
                    <a:pt x="104" y="51"/>
                    <a:pt x="94" y="80"/>
                  </a:cubicBezTo>
                  <a:cubicBezTo>
                    <a:pt x="52" y="185"/>
                    <a:pt x="23" y="295"/>
                    <a:pt x="5" y="407"/>
                  </a:cubicBezTo>
                  <a:cubicBezTo>
                    <a:pt x="1" y="434"/>
                    <a:pt x="1" y="463"/>
                    <a:pt x="15" y="490"/>
                  </a:cubicBezTo>
                  <a:cubicBezTo>
                    <a:pt x="30" y="512"/>
                    <a:pt x="55" y="533"/>
                    <a:pt x="81" y="537"/>
                  </a:cubicBezTo>
                  <a:cubicBezTo>
                    <a:pt x="91" y="540"/>
                    <a:pt x="101" y="542"/>
                    <a:pt x="111" y="542"/>
                  </a:cubicBezTo>
                  <a:cubicBezTo>
                    <a:pt x="129" y="542"/>
                    <a:pt x="147" y="537"/>
                    <a:pt x="164" y="527"/>
                  </a:cubicBezTo>
                  <a:cubicBezTo>
                    <a:pt x="185" y="512"/>
                    <a:pt x="208" y="490"/>
                    <a:pt x="212" y="463"/>
                  </a:cubicBezTo>
                  <a:cubicBezTo>
                    <a:pt x="231" y="351"/>
                    <a:pt x="260" y="243"/>
                    <a:pt x="301" y="138"/>
                  </a:cubicBezTo>
                  <a:cubicBezTo>
                    <a:pt x="311" y="113"/>
                    <a:pt x="303" y="76"/>
                    <a:pt x="291" y="55"/>
                  </a:cubicBezTo>
                  <a:cubicBezTo>
                    <a:pt x="278" y="30"/>
                    <a:pt x="251" y="9"/>
                    <a:pt x="226" y="5"/>
                  </a:cubicBezTo>
                  <a:cubicBezTo>
                    <a:pt x="216" y="2"/>
                    <a:pt x="206" y="0"/>
                    <a:pt x="1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1" name="Google Shape;2851;p69"/>
            <p:cNvSpPr/>
            <p:nvPr/>
          </p:nvSpPr>
          <p:spPr>
            <a:xfrm>
              <a:off x="2888698" y="887660"/>
              <a:ext cx="15116" cy="25667"/>
            </a:xfrm>
            <a:custGeom>
              <a:avLst/>
              <a:gdLst/>
              <a:ahLst/>
              <a:cxnLst/>
              <a:rect l="l" t="t" r="r" b="b"/>
              <a:pathLst>
                <a:path w="374" h="635" extrusionOk="0">
                  <a:moveTo>
                    <a:pt x="259" y="1"/>
                  </a:moveTo>
                  <a:cubicBezTo>
                    <a:pt x="213" y="1"/>
                    <a:pt x="166" y="29"/>
                    <a:pt x="152" y="80"/>
                  </a:cubicBezTo>
                  <a:cubicBezTo>
                    <a:pt x="119" y="221"/>
                    <a:pt x="55" y="360"/>
                    <a:pt x="15" y="500"/>
                  </a:cubicBezTo>
                  <a:cubicBezTo>
                    <a:pt x="1" y="556"/>
                    <a:pt x="34" y="621"/>
                    <a:pt x="90" y="633"/>
                  </a:cubicBezTo>
                  <a:cubicBezTo>
                    <a:pt x="98" y="634"/>
                    <a:pt x="105" y="635"/>
                    <a:pt x="113" y="635"/>
                  </a:cubicBezTo>
                  <a:cubicBezTo>
                    <a:pt x="163" y="635"/>
                    <a:pt x="210" y="607"/>
                    <a:pt x="222" y="558"/>
                  </a:cubicBezTo>
                  <a:cubicBezTo>
                    <a:pt x="264" y="415"/>
                    <a:pt x="324" y="281"/>
                    <a:pt x="359" y="136"/>
                  </a:cubicBezTo>
                  <a:cubicBezTo>
                    <a:pt x="373" y="82"/>
                    <a:pt x="342" y="18"/>
                    <a:pt x="284" y="3"/>
                  </a:cubicBezTo>
                  <a:cubicBezTo>
                    <a:pt x="276" y="2"/>
                    <a:pt x="268" y="1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2" name="Google Shape;2852;p69"/>
            <p:cNvSpPr/>
            <p:nvPr/>
          </p:nvSpPr>
          <p:spPr>
            <a:xfrm>
              <a:off x="2827181" y="798779"/>
              <a:ext cx="13702" cy="28537"/>
            </a:xfrm>
            <a:custGeom>
              <a:avLst/>
              <a:gdLst/>
              <a:ahLst/>
              <a:cxnLst/>
              <a:rect l="l" t="t" r="r" b="b"/>
              <a:pathLst>
                <a:path w="339" h="706" extrusionOk="0">
                  <a:moveTo>
                    <a:pt x="220" y="559"/>
                  </a:moveTo>
                  <a:lnTo>
                    <a:pt x="220" y="559"/>
                  </a:lnTo>
                  <a:cubicBezTo>
                    <a:pt x="220" y="563"/>
                    <a:pt x="219" y="568"/>
                    <a:pt x="218" y="573"/>
                  </a:cubicBezTo>
                  <a:cubicBezTo>
                    <a:pt x="219" y="568"/>
                    <a:pt x="219" y="563"/>
                    <a:pt x="220" y="559"/>
                  </a:cubicBezTo>
                  <a:close/>
                  <a:moveTo>
                    <a:pt x="225" y="0"/>
                  </a:moveTo>
                  <a:cubicBezTo>
                    <a:pt x="179" y="0"/>
                    <a:pt x="133" y="27"/>
                    <a:pt x="119" y="78"/>
                  </a:cubicBezTo>
                  <a:cubicBezTo>
                    <a:pt x="98" y="161"/>
                    <a:pt x="73" y="243"/>
                    <a:pt x="52" y="324"/>
                  </a:cubicBezTo>
                  <a:cubicBezTo>
                    <a:pt x="28" y="415"/>
                    <a:pt x="7" y="504"/>
                    <a:pt x="3" y="598"/>
                  </a:cubicBezTo>
                  <a:cubicBezTo>
                    <a:pt x="1" y="625"/>
                    <a:pt x="15" y="656"/>
                    <a:pt x="34" y="674"/>
                  </a:cubicBezTo>
                  <a:cubicBezTo>
                    <a:pt x="50" y="691"/>
                    <a:pt x="84" y="705"/>
                    <a:pt x="108" y="705"/>
                  </a:cubicBezTo>
                  <a:cubicBezTo>
                    <a:pt x="173" y="705"/>
                    <a:pt x="212" y="660"/>
                    <a:pt x="218" y="602"/>
                  </a:cubicBezTo>
                  <a:cubicBezTo>
                    <a:pt x="220" y="583"/>
                    <a:pt x="222" y="565"/>
                    <a:pt x="222" y="545"/>
                  </a:cubicBezTo>
                  <a:lnTo>
                    <a:pt x="222" y="545"/>
                  </a:lnTo>
                  <a:cubicBezTo>
                    <a:pt x="245" y="404"/>
                    <a:pt x="293" y="272"/>
                    <a:pt x="326" y="134"/>
                  </a:cubicBezTo>
                  <a:cubicBezTo>
                    <a:pt x="338" y="80"/>
                    <a:pt x="307" y="16"/>
                    <a:pt x="251" y="3"/>
                  </a:cubicBezTo>
                  <a:cubicBezTo>
                    <a:pt x="243" y="1"/>
                    <a:pt x="234" y="0"/>
                    <a:pt x="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3" name="Google Shape;2853;p69"/>
            <p:cNvSpPr/>
            <p:nvPr/>
          </p:nvSpPr>
          <p:spPr>
            <a:xfrm>
              <a:off x="2806527" y="761634"/>
              <a:ext cx="11236" cy="28011"/>
            </a:xfrm>
            <a:custGeom>
              <a:avLst/>
              <a:gdLst/>
              <a:ahLst/>
              <a:cxnLst/>
              <a:rect l="l" t="t" r="r" b="b"/>
              <a:pathLst>
                <a:path w="278" h="693" extrusionOk="0">
                  <a:moveTo>
                    <a:pt x="31" y="138"/>
                  </a:moveTo>
                  <a:lnTo>
                    <a:pt x="31" y="138"/>
                  </a:lnTo>
                  <a:cubicBezTo>
                    <a:pt x="35" y="148"/>
                    <a:pt x="38" y="156"/>
                    <a:pt x="38" y="166"/>
                  </a:cubicBezTo>
                  <a:cubicBezTo>
                    <a:pt x="35" y="156"/>
                    <a:pt x="35" y="148"/>
                    <a:pt x="31" y="138"/>
                  </a:cubicBezTo>
                  <a:close/>
                  <a:moveTo>
                    <a:pt x="224" y="531"/>
                  </a:moveTo>
                  <a:lnTo>
                    <a:pt x="224" y="531"/>
                  </a:lnTo>
                  <a:cubicBezTo>
                    <a:pt x="225" y="539"/>
                    <a:pt x="226" y="546"/>
                    <a:pt x="227" y="553"/>
                  </a:cubicBezTo>
                  <a:lnTo>
                    <a:pt x="227" y="553"/>
                  </a:lnTo>
                  <a:cubicBezTo>
                    <a:pt x="225" y="546"/>
                    <a:pt x="224" y="538"/>
                    <a:pt x="224" y="531"/>
                  </a:cubicBezTo>
                  <a:close/>
                  <a:moveTo>
                    <a:pt x="135" y="1"/>
                  </a:moveTo>
                  <a:cubicBezTo>
                    <a:pt x="126" y="1"/>
                    <a:pt x="117" y="2"/>
                    <a:pt x="108" y="5"/>
                  </a:cubicBezTo>
                  <a:cubicBezTo>
                    <a:pt x="50" y="24"/>
                    <a:pt x="19" y="77"/>
                    <a:pt x="31" y="137"/>
                  </a:cubicBezTo>
                  <a:cubicBezTo>
                    <a:pt x="42" y="212"/>
                    <a:pt x="27" y="291"/>
                    <a:pt x="19" y="365"/>
                  </a:cubicBezTo>
                  <a:cubicBezTo>
                    <a:pt x="9" y="448"/>
                    <a:pt x="0" y="531"/>
                    <a:pt x="21" y="614"/>
                  </a:cubicBezTo>
                  <a:cubicBezTo>
                    <a:pt x="33" y="658"/>
                    <a:pt x="80" y="693"/>
                    <a:pt x="126" y="693"/>
                  </a:cubicBezTo>
                  <a:cubicBezTo>
                    <a:pt x="135" y="693"/>
                    <a:pt x="145" y="691"/>
                    <a:pt x="153" y="688"/>
                  </a:cubicBezTo>
                  <a:cubicBezTo>
                    <a:pt x="214" y="672"/>
                    <a:pt x="243" y="614"/>
                    <a:pt x="228" y="558"/>
                  </a:cubicBezTo>
                  <a:cubicBezTo>
                    <a:pt x="228" y="557"/>
                    <a:pt x="228" y="556"/>
                    <a:pt x="227" y="556"/>
                  </a:cubicBezTo>
                  <a:lnTo>
                    <a:pt x="227" y="556"/>
                  </a:lnTo>
                  <a:cubicBezTo>
                    <a:pt x="209" y="396"/>
                    <a:pt x="277" y="240"/>
                    <a:pt x="238" y="82"/>
                  </a:cubicBezTo>
                  <a:cubicBezTo>
                    <a:pt x="228" y="35"/>
                    <a:pt x="181" y="1"/>
                    <a:pt x="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4" name="Google Shape;2854;p69"/>
            <p:cNvSpPr/>
            <p:nvPr/>
          </p:nvSpPr>
          <p:spPr>
            <a:xfrm>
              <a:off x="2789188" y="717577"/>
              <a:ext cx="10913" cy="27930"/>
            </a:xfrm>
            <a:custGeom>
              <a:avLst/>
              <a:gdLst/>
              <a:ahLst/>
              <a:cxnLst/>
              <a:rect l="l" t="t" r="r" b="b"/>
              <a:pathLst>
                <a:path w="270" h="691" extrusionOk="0">
                  <a:moveTo>
                    <a:pt x="214" y="521"/>
                  </a:moveTo>
                  <a:cubicBezTo>
                    <a:pt x="216" y="527"/>
                    <a:pt x="217" y="531"/>
                    <a:pt x="218" y="536"/>
                  </a:cubicBezTo>
                  <a:lnTo>
                    <a:pt x="218" y="536"/>
                  </a:lnTo>
                  <a:lnTo>
                    <a:pt x="214" y="521"/>
                  </a:lnTo>
                  <a:close/>
                  <a:moveTo>
                    <a:pt x="158" y="1"/>
                  </a:moveTo>
                  <a:cubicBezTo>
                    <a:pt x="141" y="1"/>
                    <a:pt x="123" y="6"/>
                    <a:pt x="106" y="16"/>
                  </a:cubicBezTo>
                  <a:cubicBezTo>
                    <a:pt x="85" y="31"/>
                    <a:pt x="63" y="51"/>
                    <a:pt x="56" y="80"/>
                  </a:cubicBezTo>
                  <a:cubicBezTo>
                    <a:pt x="34" y="215"/>
                    <a:pt x="3" y="347"/>
                    <a:pt x="1" y="486"/>
                  </a:cubicBezTo>
                  <a:cubicBezTo>
                    <a:pt x="1" y="528"/>
                    <a:pt x="3" y="569"/>
                    <a:pt x="13" y="610"/>
                  </a:cubicBezTo>
                  <a:cubicBezTo>
                    <a:pt x="27" y="657"/>
                    <a:pt x="70" y="691"/>
                    <a:pt x="117" y="691"/>
                  </a:cubicBezTo>
                  <a:cubicBezTo>
                    <a:pt x="127" y="691"/>
                    <a:pt x="136" y="690"/>
                    <a:pt x="146" y="687"/>
                  </a:cubicBezTo>
                  <a:cubicBezTo>
                    <a:pt x="201" y="666"/>
                    <a:pt x="239" y="608"/>
                    <a:pt x="222" y="552"/>
                  </a:cubicBezTo>
                  <a:lnTo>
                    <a:pt x="219" y="541"/>
                  </a:lnTo>
                  <a:lnTo>
                    <a:pt x="219" y="541"/>
                  </a:lnTo>
                  <a:cubicBezTo>
                    <a:pt x="213" y="475"/>
                    <a:pt x="220" y="408"/>
                    <a:pt x="228" y="345"/>
                  </a:cubicBezTo>
                  <a:lnTo>
                    <a:pt x="228" y="345"/>
                  </a:lnTo>
                  <a:cubicBezTo>
                    <a:pt x="226" y="356"/>
                    <a:pt x="226" y="362"/>
                    <a:pt x="222" y="372"/>
                  </a:cubicBezTo>
                  <a:cubicBezTo>
                    <a:pt x="233" y="294"/>
                    <a:pt x="251" y="217"/>
                    <a:pt x="264" y="138"/>
                  </a:cubicBezTo>
                  <a:cubicBezTo>
                    <a:pt x="270" y="109"/>
                    <a:pt x="270" y="80"/>
                    <a:pt x="253" y="55"/>
                  </a:cubicBezTo>
                  <a:cubicBezTo>
                    <a:pt x="241" y="31"/>
                    <a:pt x="214" y="10"/>
                    <a:pt x="189" y="6"/>
                  </a:cubicBezTo>
                  <a:cubicBezTo>
                    <a:pt x="179" y="3"/>
                    <a:pt x="169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5" name="Google Shape;2855;p69"/>
            <p:cNvSpPr/>
            <p:nvPr/>
          </p:nvSpPr>
          <p:spPr>
            <a:xfrm>
              <a:off x="2739150" y="748821"/>
              <a:ext cx="34678" cy="22514"/>
            </a:xfrm>
            <a:custGeom>
              <a:avLst/>
              <a:gdLst/>
              <a:ahLst/>
              <a:cxnLst/>
              <a:rect l="l" t="t" r="r" b="b"/>
              <a:pathLst>
                <a:path w="858" h="557" extrusionOk="0">
                  <a:moveTo>
                    <a:pt x="33" y="94"/>
                  </a:moveTo>
                  <a:lnTo>
                    <a:pt x="31" y="98"/>
                  </a:lnTo>
                  <a:cubicBezTo>
                    <a:pt x="26" y="104"/>
                    <a:pt x="22" y="111"/>
                    <a:pt x="17" y="118"/>
                  </a:cubicBezTo>
                  <a:lnTo>
                    <a:pt x="17" y="118"/>
                  </a:lnTo>
                  <a:cubicBezTo>
                    <a:pt x="18" y="116"/>
                    <a:pt x="19" y="113"/>
                    <a:pt x="19" y="111"/>
                  </a:cubicBezTo>
                  <a:lnTo>
                    <a:pt x="19" y="111"/>
                  </a:lnTo>
                  <a:cubicBezTo>
                    <a:pt x="23" y="106"/>
                    <a:pt x="28" y="99"/>
                    <a:pt x="33" y="94"/>
                  </a:cubicBezTo>
                  <a:close/>
                  <a:moveTo>
                    <a:pt x="214" y="113"/>
                  </a:moveTo>
                  <a:lnTo>
                    <a:pt x="214" y="113"/>
                  </a:lnTo>
                  <a:cubicBezTo>
                    <a:pt x="214" y="117"/>
                    <a:pt x="215" y="121"/>
                    <a:pt x="215" y="125"/>
                  </a:cubicBezTo>
                  <a:lnTo>
                    <a:pt x="215" y="125"/>
                  </a:lnTo>
                  <a:cubicBezTo>
                    <a:pt x="215" y="121"/>
                    <a:pt x="214" y="117"/>
                    <a:pt x="214" y="113"/>
                  </a:cubicBezTo>
                  <a:close/>
                  <a:moveTo>
                    <a:pt x="13" y="121"/>
                  </a:moveTo>
                  <a:cubicBezTo>
                    <a:pt x="13" y="123"/>
                    <a:pt x="12" y="125"/>
                    <a:pt x="12" y="127"/>
                  </a:cubicBezTo>
                  <a:lnTo>
                    <a:pt x="12" y="127"/>
                  </a:lnTo>
                  <a:cubicBezTo>
                    <a:pt x="12" y="125"/>
                    <a:pt x="12" y="123"/>
                    <a:pt x="13" y="121"/>
                  </a:cubicBezTo>
                  <a:close/>
                  <a:moveTo>
                    <a:pt x="218" y="131"/>
                  </a:moveTo>
                  <a:lnTo>
                    <a:pt x="218" y="131"/>
                  </a:lnTo>
                  <a:cubicBezTo>
                    <a:pt x="217" y="133"/>
                    <a:pt x="217" y="134"/>
                    <a:pt x="217" y="135"/>
                  </a:cubicBezTo>
                  <a:lnTo>
                    <a:pt x="217" y="135"/>
                  </a:lnTo>
                  <a:cubicBezTo>
                    <a:pt x="217" y="134"/>
                    <a:pt x="217" y="133"/>
                    <a:pt x="218" y="131"/>
                  </a:cubicBezTo>
                  <a:close/>
                  <a:moveTo>
                    <a:pt x="9" y="146"/>
                  </a:moveTo>
                  <a:cubicBezTo>
                    <a:pt x="9" y="147"/>
                    <a:pt x="9" y="147"/>
                    <a:pt x="9" y="147"/>
                  </a:cubicBezTo>
                  <a:lnTo>
                    <a:pt x="9" y="147"/>
                  </a:lnTo>
                  <a:cubicBezTo>
                    <a:pt x="9" y="148"/>
                    <a:pt x="9" y="149"/>
                    <a:pt x="9" y="150"/>
                  </a:cubicBezTo>
                  <a:cubicBezTo>
                    <a:pt x="9" y="149"/>
                    <a:pt x="9" y="148"/>
                    <a:pt x="9" y="146"/>
                  </a:cubicBezTo>
                  <a:close/>
                  <a:moveTo>
                    <a:pt x="214" y="156"/>
                  </a:moveTo>
                  <a:lnTo>
                    <a:pt x="214" y="156"/>
                  </a:lnTo>
                  <a:cubicBezTo>
                    <a:pt x="214" y="157"/>
                    <a:pt x="214" y="158"/>
                    <a:pt x="214" y="158"/>
                  </a:cubicBezTo>
                  <a:cubicBezTo>
                    <a:pt x="214" y="157"/>
                    <a:pt x="214" y="157"/>
                    <a:pt x="214" y="156"/>
                  </a:cubicBezTo>
                  <a:close/>
                  <a:moveTo>
                    <a:pt x="12" y="162"/>
                  </a:moveTo>
                  <a:cubicBezTo>
                    <a:pt x="12" y="163"/>
                    <a:pt x="13" y="164"/>
                    <a:pt x="13" y="165"/>
                  </a:cubicBezTo>
                  <a:cubicBezTo>
                    <a:pt x="13" y="164"/>
                    <a:pt x="12" y="163"/>
                    <a:pt x="12" y="162"/>
                  </a:cubicBezTo>
                  <a:close/>
                  <a:moveTo>
                    <a:pt x="206" y="178"/>
                  </a:moveTo>
                  <a:lnTo>
                    <a:pt x="206" y="178"/>
                  </a:lnTo>
                  <a:cubicBezTo>
                    <a:pt x="206" y="178"/>
                    <a:pt x="205" y="179"/>
                    <a:pt x="205" y="179"/>
                  </a:cubicBezTo>
                  <a:cubicBezTo>
                    <a:pt x="205" y="179"/>
                    <a:pt x="205" y="178"/>
                    <a:pt x="206" y="178"/>
                  </a:cubicBezTo>
                  <a:close/>
                  <a:moveTo>
                    <a:pt x="174" y="210"/>
                  </a:moveTo>
                  <a:lnTo>
                    <a:pt x="174" y="210"/>
                  </a:lnTo>
                  <a:cubicBezTo>
                    <a:pt x="174" y="211"/>
                    <a:pt x="174" y="212"/>
                    <a:pt x="173" y="212"/>
                  </a:cubicBezTo>
                  <a:lnTo>
                    <a:pt x="173" y="212"/>
                  </a:lnTo>
                  <a:cubicBezTo>
                    <a:pt x="173" y="212"/>
                    <a:pt x="173" y="212"/>
                    <a:pt x="173" y="212"/>
                  </a:cubicBezTo>
                  <a:lnTo>
                    <a:pt x="173" y="212"/>
                  </a:lnTo>
                  <a:cubicBezTo>
                    <a:pt x="174" y="211"/>
                    <a:pt x="174" y="211"/>
                    <a:pt x="174" y="210"/>
                  </a:cubicBezTo>
                  <a:close/>
                  <a:moveTo>
                    <a:pt x="145" y="1"/>
                  </a:moveTo>
                  <a:cubicBezTo>
                    <a:pt x="142" y="1"/>
                    <a:pt x="140" y="1"/>
                    <a:pt x="137" y="1"/>
                  </a:cubicBezTo>
                  <a:cubicBezTo>
                    <a:pt x="112" y="3"/>
                    <a:pt x="89" y="9"/>
                    <a:pt x="64" y="22"/>
                  </a:cubicBezTo>
                  <a:cubicBezTo>
                    <a:pt x="40" y="40"/>
                    <a:pt x="19" y="63"/>
                    <a:pt x="11" y="94"/>
                  </a:cubicBezTo>
                  <a:cubicBezTo>
                    <a:pt x="6" y="110"/>
                    <a:pt x="6" y="124"/>
                    <a:pt x="8" y="137"/>
                  </a:cubicBezTo>
                  <a:lnTo>
                    <a:pt x="8" y="137"/>
                  </a:lnTo>
                  <a:cubicBezTo>
                    <a:pt x="3" y="148"/>
                    <a:pt x="0" y="160"/>
                    <a:pt x="0" y="173"/>
                  </a:cubicBezTo>
                  <a:cubicBezTo>
                    <a:pt x="0" y="198"/>
                    <a:pt x="15" y="229"/>
                    <a:pt x="31" y="247"/>
                  </a:cubicBezTo>
                  <a:cubicBezTo>
                    <a:pt x="51" y="273"/>
                    <a:pt x="81" y="287"/>
                    <a:pt x="110" y="287"/>
                  </a:cubicBezTo>
                  <a:cubicBezTo>
                    <a:pt x="135" y="287"/>
                    <a:pt x="159" y="278"/>
                    <a:pt x="176" y="258"/>
                  </a:cubicBezTo>
                  <a:lnTo>
                    <a:pt x="176" y="258"/>
                  </a:lnTo>
                  <a:cubicBezTo>
                    <a:pt x="341" y="365"/>
                    <a:pt x="511" y="465"/>
                    <a:pt x="690" y="544"/>
                  </a:cubicBezTo>
                  <a:cubicBezTo>
                    <a:pt x="707" y="552"/>
                    <a:pt x="725" y="557"/>
                    <a:pt x="745" y="557"/>
                  </a:cubicBezTo>
                  <a:cubicBezTo>
                    <a:pt x="754" y="557"/>
                    <a:pt x="763" y="556"/>
                    <a:pt x="773" y="554"/>
                  </a:cubicBezTo>
                  <a:cubicBezTo>
                    <a:pt x="798" y="546"/>
                    <a:pt x="824" y="527"/>
                    <a:pt x="837" y="504"/>
                  </a:cubicBezTo>
                  <a:cubicBezTo>
                    <a:pt x="849" y="477"/>
                    <a:pt x="858" y="450"/>
                    <a:pt x="847" y="421"/>
                  </a:cubicBezTo>
                  <a:cubicBezTo>
                    <a:pt x="839" y="394"/>
                    <a:pt x="824" y="367"/>
                    <a:pt x="798" y="357"/>
                  </a:cubicBezTo>
                  <a:cubicBezTo>
                    <a:pt x="597" y="266"/>
                    <a:pt x="406" y="150"/>
                    <a:pt x="224" y="28"/>
                  </a:cubicBezTo>
                  <a:cubicBezTo>
                    <a:pt x="199" y="13"/>
                    <a:pt x="176" y="1"/>
                    <a:pt x="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6" name="Google Shape;2856;p69"/>
            <p:cNvSpPr/>
            <p:nvPr/>
          </p:nvSpPr>
          <p:spPr>
            <a:xfrm>
              <a:off x="2744081" y="803750"/>
              <a:ext cx="34759" cy="11520"/>
            </a:xfrm>
            <a:custGeom>
              <a:avLst/>
              <a:gdLst/>
              <a:ahLst/>
              <a:cxnLst/>
              <a:rect l="l" t="t" r="r" b="b"/>
              <a:pathLst>
                <a:path w="860" h="285" extrusionOk="0">
                  <a:moveTo>
                    <a:pt x="673" y="274"/>
                  </a:moveTo>
                  <a:lnTo>
                    <a:pt x="679" y="275"/>
                  </a:lnTo>
                  <a:lnTo>
                    <a:pt x="679" y="275"/>
                  </a:lnTo>
                  <a:cubicBezTo>
                    <a:pt x="677" y="274"/>
                    <a:pt x="675" y="274"/>
                    <a:pt x="673" y="274"/>
                  </a:cubicBezTo>
                  <a:close/>
                  <a:moveTo>
                    <a:pt x="108" y="1"/>
                  </a:moveTo>
                  <a:cubicBezTo>
                    <a:pt x="91" y="1"/>
                    <a:pt x="74" y="5"/>
                    <a:pt x="58" y="15"/>
                  </a:cubicBezTo>
                  <a:cubicBezTo>
                    <a:pt x="34" y="27"/>
                    <a:pt x="13" y="52"/>
                    <a:pt x="9" y="79"/>
                  </a:cubicBezTo>
                  <a:cubicBezTo>
                    <a:pt x="0" y="104"/>
                    <a:pt x="3" y="135"/>
                    <a:pt x="19" y="162"/>
                  </a:cubicBezTo>
                  <a:cubicBezTo>
                    <a:pt x="34" y="183"/>
                    <a:pt x="54" y="205"/>
                    <a:pt x="83" y="212"/>
                  </a:cubicBezTo>
                  <a:cubicBezTo>
                    <a:pt x="241" y="236"/>
                    <a:pt x="404" y="245"/>
                    <a:pt x="562" y="263"/>
                  </a:cubicBezTo>
                  <a:lnTo>
                    <a:pt x="690" y="277"/>
                  </a:lnTo>
                  <a:lnTo>
                    <a:pt x="690" y="277"/>
                  </a:lnTo>
                  <a:lnTo>
                    <a:pt x="721" y="282"/>
                  </a:lnTo>
                  <a:cubicBezTo>
                    <a:pt x="730" y="283"/>
                    <a:pt x="739" y="284"/>
                    <a:pt x="749" y="284"/>
                  </a:cubicBezTo>
                  <a:cubicBezTo>
                    <a:pt x="767" y="284"/>
                    <a:pt x="786" y="281"/>
                    <a:pt x="804" y="270"/>
                  </a:cubicBezTo>
                  <a:cubicBezTo>
                    <a:pt x="827" y="257"/>
                    <a:pt x="847" y="232"/>
                    <a:pt x="852" y="205"/>
                  </a:cubicBezTo>
                  <a:cubicBezTo>
                    <a:pt x="860" y="181"/>
                    <a:pt x="858" y="149"/>
                    <a:pt x="841" y="123"/>
                  </a:cubicBezTo>
                  <a:cubicBezTo>
                    <a:pt x="827" y="102"/>
                    <a:pt x="806" y="77"/>
                    <a:pt x="777" y="73"/>
                  </a:cubicBezTo>
                  <a:cubicBezTo>
                    <a:pt x="603" y="48"/>
                    <a:pt x="427" y="31"/>
                    <a:pt x="251" y="17"/>
                  </a:cubicBezTo>
                  <a:cubicBezTo>
                    <a:pt x="216" y="11"/>
                    <a:pt x="176" y="9"/>
                    <a:pt x="139" y="5"/>
                  </a:cubicBezTo>
                  <a:cubicBezTo>
                    <a:pt x="129" y="2"/>
                    <a:pt x="118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7" name="Google Shape;2857;p69"/>
            <p:cNvSpPr/>
            <p:nvPr/>
          </p:nvSpPr>
          <p:spPr>
            <a:xfrm>
              <a:off x="2777911" y="848817"/>
              <a:ext cx="15076" cy="24171"/>
            </a:xfrm>
            <a:custGeom>
              <a:avLst/>
              <a:gdLst/>
              <a:ahLst/>
              <a:cxnLst/>
              <a:rect l="l" t="t" r="r" b="b"/>
              <a:pathLst>
                <a:path w="373" h="598" extrusionOk="0">
                  <a:moveTo>
                    <a:pt x="254" y="1"/>
                  </a:moveTo>
                  <a:cubicBezTo>
                    <a:pt x="216" y="1"/>
                    <a:pt x="179" y="17"/>
                    <a:pt x="159" y="53"/>
                  </a:cubicBezTo>
                  <a:cubicBezTo>
                    <a:pt x="126" y="115"/>
                    <a:pt x="106" y="186"/>
                    <a:pt x="87" y="254"/>
                  </a:cubicBezTo>
                  <a:cubicBezTo>
                    <a:pt x="75" y="304"/>
                    <a:pt x="64" y="355"/>
                    <a:pt x="45" y="406"/>
                  </a:cubicBezTo>
                  <a:lnTo>
                    <a:pt x="45" y="406"/>
                  </a:lnTo>
                  <a:cubicBezTo>
                    <a:pt x="45" y="405"/>
                    <a:pt x="45" y="404"/>
                    <a:pt x="46" y="403"/>
                  </a:cubicBezTo>
                  <a:lnTo>
                    <a:pt x="46" y="403"/>
                  </a:lnTo>
                  <a:cubicBezTo>
                    <a:pt x="41" y="416"/>
                    <a:pt x="33" y="430"/>
                    <a:pt x="29" y="441"/>
                  </a:cubicBezTo>
                  <a:cubicBezTo>
                    <a:pt x="0" y="488"/>
                    <a:pt x="15" y="559"/>
                    <a:pt x="66" y="585"/>
                  </a:cubicBezTo>
                  <a:cubicBezTo>
                    <a:pt x="83" y="594"/>
                    <a:pt x="102" y="598"/>
                    <a:pt x="119" y="598"/>
                  </a:cubicBezTo>
                  <a:cubicBezTo>
                    <a:pt x="156" y="598"/>
                    <a:pt x="190" y="581"/>
                    <a:pt x="211" y="546"/>
                  </a:cubicBezTo>
                  <a:cubicBezTo>
                    <a:pt x="278" y="438"/>
                    <a:pt x="283" y="305"/>
                    <a:pt x="331" y="187"/>
                  </a:cubicBezTo>
                  <a:lnTo>
                    <a:pt x="331" y="187"/>
                  </a:lnTo>
                  <a:cubicBezTo>
                    <a:pt x="330" y="190"/>
                    <a:pt x="330" y="192"/>
                    <a:pt x="329" y="194"/>
                  </a:cubicBezTo>
                  <a:cubicBezTo>
                    <a:pt x="333" y="182"/>
                    <a:pt x="340" y="171"/>
                    <a:pt x="346" y="157"/>
                  </a:cubicBezTo>
                  <a:cubicBezTo>
                    <a:pt x="373" y="109"/>
                    <a:pt x="360" y="39"/>
                    <a:pt x="309" y="12"/>
                  </a:cubicBezTo>
                  <a:cubicBezTo>
                    <a:pt x="292" y="4"/>
                    <a:pt x="273" y="1"/>
                    <a:pt x="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8" name="Google Shape;2858;p69"/>
            <p:cNvSpPr/>
            <p:nvPr/>
          </p:nvSpPr>
          <p:spPr>
            <a:xfrm>
              <a:off x="2777547" y="907263"/>
              <a:ext cx="27605" cy="26516"/>
            </a:xfrm>
            <a:custGeom>
              <a:avLst/>
              <a:gdLst/>
              <a:ahLst/>
              <a:cxnLst/>
              <a:rect l="l" t="t" r="r" b="b"/>
              <a:pathLst>
                <a:path w="683" h="656" extrusionOk="0">
                  <a:moveTo>
                    <a:pt x="620" y="206"/>
                  </a:moveTo>
                  <a:cubicBezTo>
                    <a:pt x="616" y="207"/>
                    <a:pt x="612" y="209"/>
                    <a:pt x="609" y="210"/>
                  </a:cubicBezTo>
                  <a:lnTo>
                    <a:pt x="609" y="210"/>
                  </a:lnTo>
                  <a:cubicBezTo>
                    <a:pt x="613" y="209"/>
                    <a:pt x="616" y="208"/>
                    <a:pt x="620" y="206"/>
                  </a:cubicBezTo>
                  <a:close/>
                  <a:moveTo>
                    <a:pt x="318" y="465"/>
                  </a:moveTo>
                  <a:cubicBezTo>
                    <a:pt x="315" y="468"/>
                    <a:pt x="312" y="471"/>
                    <a:pt x="310" y="474"/>
                  </a:cubicBezTo>
                  <a:lnTo>
                    <a:pt x="310" y="474"/>
                  </a:lnTo>
                  <a:cubicBezTo>
                    <a:pt x="312" y="471"/>
                    <a:pt x="315" y="468"/>
                    <a:pt x="318" y="465"/>
                  </a:cubicBezTo>
                  <a:close/>
                  <a:moveTo>
                    <a:pt x="310" y="474"/>
                  </a:moveTo>
                  <a:lnTo>
                    <a:pt x="310" y="474"/>
                  </a:lnTo>
                  <a:cubicBezTo>
                    <a:pt x="310" y="474"/>
                    <a:pt x="309" y="475"/>
                    <a:pt x="309" y="475"/>
                  </a:cubicBezTo>
                  <a:lnTo>
                    <a:pt x="309" y="475"/>
                  </a:lnTo>
                  <a:cubicBezTo>
                    <a:pt x="309" y="475"/>
                    <a:pt x="310" y="474"/>
                    <a:pt x="310" y="474"/>
                  </a:cubicBezTo>
                  <a:close/>
                  <a:moveTo>
                    <a:pt x="568" y="0"/>
                  </a:moveTo>
                  <a:cubicBezTo>
                    <a:pt x="559" y="0"/>
                    <a:pt x="550" y="2"/>
                    <a:pt x="541" y="5"/>
                  </a:cubicBezTo>
                  <a:cubicBezTo>
                    <a:pt x="485" y="30"/>
                    <a:pt x="431" y="57"/>
                    <a:pt x="382" y="96"/>
                  </a:cubicBezTo>
                  <a:cubicBezTo>
                    <a:pt x="332" y="133"/>
                    <a:pt x="287" y="173"/>
                    <a:pt x="245" y="220"/>
                  </a:cubicBezTo>
                  <a:cubicBezTo>
                    <a:pt x="164" y="305"/>
                    <a:pt x="96" y="398"/>
                    <a:pt x="32" y="494"/>
                  </a:cubicBezTo>
                  <a:cubicBezTo>
                    <a:pt x="1" y="541"/>
                    <a:pt x="21" y="616"/>
                    <a:pt x="71" y="639"/>
                  </a:cubicBezTo>
                  <a:cubicBezTo>
                    <a:pt x="89" y="650"/>
                    <a:pt x="109" y="656"/>
                    <a:pt x="127" y="656"/>
                  </a:cubicBezTo>
                  <a:cubicBezTo>
                    <a:pt x="162" y="656"/>
                    <a:pt x="195" y="637"/>
                    <a:pt x="216" y="603"/>
                  </a:cubicBezTo>
                  <a:cubicBezTo>
                    <a:pt x="245" y="558"/>
                    <a:pt x="275" y="516"/>
                    <a:pt x="309" y="475"/>
                  </a:cubicBezTo>
                  <a:lnTo>
                    <a:pt x="309" y="475"/>
                  </a:lnTo>
                  <a:cubicBezTo>
                    <a:pt x="306" y="478"/>
                    <a:pt x="303" y="481"/>
                    <a:pt x="299" y="483"/>
                  </a:cubicBezTo>
                  <a:cubicBezTo>
                    <a:pt x="356" y="411"/>
                    <a:pt x="417" y="340"/>
                    <a:pt x="488" y="281"/>
                  </a:cubicBezTo>
                  <a:lnTo>
                    <a:pt x="488" y="281"/>
                  </a:lnTo>
                  <a:cubicBezTo>
                    <a:pt x="487" y="282"/>
                    <a:pt x="486" y="283"/>
                    <a:pt x="485" y="285"/>
                  </a:cubicBezTo>
                  <a:cubicBezTo>
                    <a:pt x="524" y="256"/>
                    <a:pt x="564" y="229"/>
                    <a:pt x="609" y="210"/>
                  </a:cubicBezTo>
                  <a:lnTo>
                    <a:pt x="609" y="210"/>
                  </a:lnTo>
                  <a:cubicBezTo>
                    <a:pt x="605" y="212"/>
                    <a:pt x="600" y="213"/>
                    <a:pt x="596" y="215"/>
                  </a:cubicBezTo>
                  <a:lnTo>
                    <a:pt x="596" y="215"/>
                  </a:lnTo>
                  <a:cubicBezTo>
                    <a:pt x="597" y="214"/>
                    <a:pt x="598" y="212"/>
                    <a:pt x="599" y="212"/>
                  </a:cubicBezTo>
                  <a:cubicBezTo>
                    <a:pt x="624" y="202"/>
                    <a:pt x="649" y="189"/>
                    <a:pt x="663" y="164"/>
                  </a:cubicBezTo>
                  <a:cubicBezTo>
                    <a:pt x="676" y="140"/>
                    <a:pt x="682" y="107"/>
                    <a:pt x="674" y="82"/>
                  </a:cubicBezTo>
                  <a:cubicBezTo>
                    <a:pt x="665" y="55"/>
                    <a:pt x="651" y="30"/>
                    <a:pt x="624" y="15"/>
                  </a:cubicBezTo>
                  <a:cubicBezTo>
                    <a:pt x="608" y="7"/>
                    <a:pt x="588" y="0"/>
                    <a:pt x="5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9" name="Google Shape;2859;p69"/>
            <p:cNvSpPr/>
            <p:nvPr/>
          </p:nvSpPr>
          <p:spPr>
            <a:xfrm>
              <a:off x="2807700" y="940770"/>
              <a:ext cx="23563" cy="24050"/>
            </a:xfrm>
            <a:custGeom>
              <a:avLst/>
              <a:gdLst/>
              <a:ahLst/>
              <a:cxnLst/>
              <a:rect l="l" t="t" r="r" b="b"/>
              <a:pathLst>
                <a:path w="583" h="595" extrusionOk="0">
                  <a:moveTo>
                    <a:pt x="473" y="1"/>
                  </a:moveTo>
                  <a:cubicBezTo>
                    <a:pt x="446" y="1"/>
                    <a:pt x="421" y="10"/>
                    <a:pt x="402" y="31"/>
                  </a:cubicBezTo>
                  <a:cubicBezTo>
                    <a:pt x="286" y="164"/>
                    <a:pt x="143" y="278"/>
                    <a:pt x="31" y="414"/>
                  </a:cubicBezTo>
                  <a:cubicBezTo>
                    <a:pt x="13" y="437"/>
                    <a:pt x="0" y="460"/>
                    <a:pt x="0" y="489"/>
                  </a:cubicBezTo>
                  <a:cubicBezTo>
                    <a:pt x="0" y="516"/>
                    <a:pt x="13" y="547"/>
                    <a:pt x="31" y="563"/>
                  </a:cubicBezTo>
                  <a:cubicBezTo>
                    <a:pt x="52" y="582"/>
                    <a:pt x="79" y="595"/>
                    <a:pt x="106" y="595"/>
                  </a:cubicBezTo>
                  <a:cubicBezTo>
                    <a:pt x="133" y="595"/>
                    <a:pt x="164" y="586"/>
                    <a:pt x="182" y="563"/>
                  </a:cubicBezTo>
                  <a:cubicBezTo>
                    <a:pt x="292" y="425"/>
                    <a:pt x="433" y="313"/>
                    <a:pt x="551" y="180"/>
                  </a:cubicBezTo>
                  <a:cubicBezTo>
                    <a:pt x="570" y="160"/>
                    <a:pt x="582" y="135"/>
                    <a:pt x="582" y="106"/>
                  </a:cubicBezTo>
                  <a:cubicBezTo>
                    <a:pt x="582" y="81"/>
                    <a:pt x="570" y="50"/>
                    <a:pt x="551" y="31"/>
                  </a:cubicBezTo>
                  <a:cubicBezTo>
                    <a:pt x="530" y="12"/>
                    <a:pt x="501" y="1"/>
                    <a:pt x="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0" name="Google Shape;2860;p69"/>
            <p:cNvSpPr/>
            <p:nvPr/>
          </p:nvSpPr>
          <p:spPr>
            <a:xfrm>
              <a:off x="2725326" y="827961"/>
              <a:ext cx="32091" cy="14470"/>
            </a:xfrm>
            <a:custGeom>
              <a:avLst/>
              <a:gdLst/>
              <a:ahLst/>
              <a:cxnLst/>
              <a:rect l="l" t="t" r="r" b="b"/>
              <a:pathLst>
                <a:path w="794" h="358" extrusionOk="0">
                  <a:moveTo>
                    <a:pt x="687" y="0"/>
                  </a:moveTo>
                  <a:cubicBezTo>
                    <a:pt x="676" y="0"/>
                    <a:pt x="665" y="2"/>
                    <a:pt x="653" y="4"/>
                  </a:cubicBezTo>
                  <a:cubicBezTo>
                    <a:pt x="462" y="39"/>
                    <a:pt x="278" y="114"/>
                    <a:pt x="83" y="149"/>
                  </a:cubicBezTo>
                  <a:cubicBezTo>
                    <a:pt x="59" y="153"/>
                    <a:pt x="32" y="176"/>
                    <a:pt x="19" y="197"/>
                  </a:cubicBezTo>
                  <a:cubicBezTo>
                    <a:pt x="7" y="221"/>
                    <a:pt x="1" y="255"/>
                    <a:pt x="9" y="279"/>
                  </a:cubicBezTo>
                  <a:cubicBezTo>
                    <a:pt x="17" y="306"/>
                    <a:pt x="32" y="331"/>
                    <a:pt x="59" y="346"/>
                  </a:cubicBezTo>
                  <a:cubicBezTo>
                    <a:pt x="79" y="354"/>
                    <a:pt x="97" y="358"/>
                    <a:pt x="116" y="358"/>
                  </a:cubicBezTo>
                  <a:cubicBezTo>
                    <a:pt x="124" y="358"/>
                    <a:pt x="133" y="357"/>
                    <a:pt x="141" y="356"/>
                  </a:cubicBezTo>
                  <a:cubicBezTo>
                    <a:pt x="336" y="321"/>
                    <a:pt x="518" y="246"/>
                    <a:pt x="711" y="211"/>
                  </a:cubicBezTo>
                  <a:cubicBezTo>
                    <a:pt x="736" y="205"/>
                    <a:pt x="763" y="182"/>
                    <a:pt x="775" y="161"/>
                  </a:cubicBezTo>
                  <a:cubicBezTo>
                    <a:pt x="787" y="139"/>
                    <a:pt x="794" y="103"/>
                    <a:pt x="785" y="79"/>
                  </a:cubicBezTo>
                  <a:cubicBezTo>
                    <a:pt x="777" y="52"/>
                    <a:pt x="763" y="27"/>
                    <a:pt x="736" y="14"/>
                  </a:cubicBezTo>
                  <a:cubicBezTo>
                    <a:pt x="720" y="4"/>
                    <a:pt x="704" y="0"/>
                    <a:pt x="6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1" name="Google Shape;2861;p69"/>
            <p:cNvSpPr/>
            <p:nvPr/>
          </p:nvSpPr>
          <p:spPr>
            <a:xfrm>
              <a:off x="2707098" y="767333"/>
              <a:ext cx="31849" cy="15198"/>
            </a:xfrm>
            <a:custGeom>
              <a:avLst/>
              <a:gdLst/>
              <a:ahLst/>
              <a:cxnLst/>
              <a:rect l="l" t="t" r="r" b="b"/>
              <a:pathLst>
                <a:path w="788" h="376" extrusionOk="0">
                  <a:moveTo>
                    <a:pt x="112" y="1"/>
                  </a:moveTo>
                  <a:cubicBezTo>
                    <a:pt x="95" y="1"/>
                    <a:pt x="78" y="5"/>
                    <a:pt x="62" y="15"/>
                  </a:cubicBezTo>
                  <a:cubicBezTo>
                    <a:pt x="37" y="28"/>
                    <a:pt x="17" y="54"/>
                    <a:pt x="13" y="79"/>
                  </a:cubicBezTo>
                  <a:cubicBezTo>
                    <a:pt x="0" y="133"/>
                    <a:pt x="27" y="199"/>
                    <a:pt x="87" y="212"/>
                  </a:cubicBezTo>
                  <a:cubicBezTo>
                    <a:pt x="276" y="253"/>
                    <a:pt x="458" y="315"/>
                    <a:pt x="642" y="371"/>
                  </a:cubicBezTo>
                  <a:cubicBezTo>
                    <a:pt x="651" y="374"/>
                    <a:pt x="661" y="376"/>
                    <a:pt x="671" y="376"/>
                  </a:cubicBezTo>
                  <a:cubicBezTo>
                    <a:pt x="717" y="376"/>
                    <a:pt x="762" y="345"/>
                    <a:pt x="773" y="297"/>
                  </a:cubicBezTo>
                  <a:cubicBezTo>
                    <a:pt x="787" y="241"/>
                    <a:pt x="756" y="183"/>
                    <a:pt x="698" y="164"/>
                  </a:cubicBezTo>
                  <a:cubicBezTo>
                    <a:pt x="514" y="110"/>
                    <a:pt x="334" y="46"/>
                    <a:pt x="145" y="5"/>
                  </a:cubicBezTo>
                  <a:cubicBezTo>
                    <a:pt x="134" y="2"/>
                    <a:pt x="123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2" name="Google Shape;2862;p69"/>
            <p:cNvSpPr/>
            <p:nvPr/>
          </p:nvSpPr>
          <p:spPr>
            <a:xfrm>
              <a:off x="2890396" y="708119"/>
              <a:ext cx="12085" cy="28941"/>
            </a:xfrm>
            <a:custGeom>
              <a:avLst/>
              <a:gdLst/>
              <a:ahLst/>
              <a:cxnLst/>
              <a:rect l="l" t="t" r="r" b="b"/>
              <a:pathLst>
                <a:path w="299" h="716" extrusionOk="0">
                  <a:moveTo>
                    <a:pt x="191" y="0"/>
                  </a:moveTo>
                  <a:cubicBezTo>
                    <a:pt x="172" y="0"/>
                    <a:pt x="153" y="5"/>
                    <a:pt x="137" y="14"/>
                  </a:cubicBezTo>
                  <a:cubicBezTo>
                    <a:pt x="116" y="31"/>
                    <a:pt x="93" y="51"/>
                    <a:pt x="87" y="80"/>
                  </a:cubicBezTo>
                  <a:cubicBezTo>
                    <a:pt x="62" y="246"/>
                    <a:pt x="33" y="412"/>
                    <a:pt x="4" y="579"/>
                  </a:cubicBezTo>
                  <a:cubicBezTo>
                    <a:pt x="0" y="608"/>
                    <a:pt x="0" y="635"/>
                    <a:pt x="15" y="662"/>
                  </a:cubicBezTo>
                  <a:cubicBezTo>
                    <a:pt x="27" y="685"/>
                    <a:pt x="54" y="706"/>
                    <a:pt x="79" y="712"/>
                  </a:cubicBezTo>
                  <a:cubicBezTo>
                    <a:pt x="88" y="714"/>
                    <a:pt x="98" y="715"/>
                    <a:pt x="108" y="715"/>
                  </a:cubicBezTo>
                  <a:cubicBezTo>
                    <a:pt x="126" y="715"/>
                    <a:pt x="145" y="711"/>
                    <a:pt x="162" y="701"/>
                  </a:cubicBezTo>
                  <a:cubicBezTo>
                    <a:pt x="182" y="685"/>
                    <a:pt x="207" y="662"/>
                    <a:pt x="211" y="635"/>
                  </a:cubicBezTo>
                  <a:cubicBezTo>
                    <a:pt x="238" y="470"/>
                    <a:pt x="265" y="304"/>
                    <a:pt x="294" y="136"/>
                  </a:cubicBezTo>
                  <a:cubicBezTo>
                    <a:pt x="298" y="107"/>
                    <a:pt x="298" y="80"/>
                    <a:pt x="284" y="53"/>
                  </a:cubicBezTo>
                  <a:cubicBezTo>
                    <a:pt x="271" y="31"/>
                    <a:pt x="244" y="10"/>
                    <a:pt x="220" y="4"/>
                  </a:cubicBezTo>
                  <a:cubicBezTo>
                    <a:pt x="210" y="2"/>
                    <a:pt x="201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3" name="Google Shape;2863;p69"/>
            <p:cNvSpPr/>
            <p:nvPr/>
          </p:nvSpPr>
          <p:spPr>
            <a:xfrm>
              <a:off x="2929036" y="687061"/>
              <a:ext cx="21300" cy="23322"/>
            </a:xfrm>
            <a:custGeom>
              <a:avLst/>
              <a:gdLst/>
              <a:ahLst/>
              <a:cxnLst/>
              <a:rect l="l" t="t" r="r" b="b"/>
              <a:pathLst>
                <a:path w="527" h="577" extrusionOk="0">
                  <a:moveTo>
                    <a:pt x="293" y="378"/>
                  </a:moveTo>
                  <a:cubicBezTo>
                    <a:pt x="289" y="383"/>
                    <a:pt x="285" y="388"/>
                    <a:pt x="281" y="394"/>
                  </a:cubicBezTo>
                  <a:lnTo>
                    <a:pt x="281" y="394"/>
                  </a:lnTo>
                  <a:cubicBezTo>
                    <a:pt x="285" y="389"/>
                    <a:pt x="290" y="384"/>
                    <a:pt x="293" y="378"/>
                  </a:cubicBezTo>
                  <a:close/>
                  <a:moveTo>
                    <a:pt x="411" y="0"/>
                  </a:moveTo>
                  <a:cubicBezTo>
                    <a:pt x="384" y="0"/>
                    <a:pt x="357" y="10"/>
                    <a:pt x="334" y="30"/>
                  </a:cubicBezTo>
                  <a:cubicBezTo>
                    <a:pt x="278" y="82"/>
                    <a:pt x="222" y="137"/>
                    <a:pt x="169" y="193"/>
                  </a:cubicBezTo>
                  <a:cubicBezTo>
                    <a:pt x="108" y="258"/>
                    <a:pt x="55" y="330"/>
                    <a:pt x="19" y="413"/>
                  </a:cubicBezTo>
                  <a:cubicBezTo>
                    <a:pt x="5" y="440"/>
                    <a:pt x="1" y="465"/>
                    <a:pt x="9" y="496"/>
                  </a:cubicBezTo>
                  <a:cubicBezTo>
                    <a:pt x="15" y="523"/>
                    <a:pt x="34" y="547"/>
                    <a:pt x="57" y="562"/>
                  </a:cubicBezTo>
                  <a:cubicBezTo>
                    <a:pt x="75" y="570"/>
                    <a:pt x="94" y="577"/>
                    <a:pt x="113" y="577"/>
                  </a:cubicBezTo>
                  <a:cubicBezTo>
                    <a:pt x="122" y="577"/>
                    <a:pt x="131" y="576"/>
                    <a:pt x="140" y="572"/>
                  </a:cubicBezTo>
                  <a:cubicBezTo>
                    <a:pt x="166" y="562"/>
                    <a:pt x="195" y="545"/>
                    <a:pt x="206" y="521"/>
                  </a:cubicBezTo>
                  <a:cubicBezTo>
                    <a:pt x="226" y="475"/>
                    <a:pt x="252" y="433"/>
                    <a:pt x="281" y="394"/>
                  </a:cubicBezTo>
                  <a:lnTo>
                    <a:pt x="281" y="394"/>
                  </a:lnTo>
                  <a:cubicBezTo>
                    <a:pt x="279" y="395"/>
                    <a:pt x="278" y="397"/>
                    <a:pt x="276" y="398"/>
                  </a:cubicBezTo>
                  <a:cubicBezTo>
                    <a:pt x="338" y="318"/>
                    <a:pt x="411" y="249"/>
                    <a:pt x="485" y="181"/>
                  </a:cubicBezTo>
                  <a:cubicBezTo>
                    <a:pt x="527" y="144"/>
                    <a:pt x="527" y="67"/>
                    <a:pt x="485" y="30"/>
                  </a:cubicBezTo>
                  <a:cubicBezTo>
                    <a:pt x="464" y="10"/>
                    <a:pt x="437" y="0"/>
                    <a:pt x="4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4" name="Google Shape;2864;p69"/>
            <p:cNvSpPr/>
            <p:nvPr/>
          </p:nvSpPr>
          <p:spPr>
            <a:xfrm>
              <a:off x="2936069" y="637144"/>
              <a:ext cx="21058" cy="28739"/>
            </a:xfrm>
            <a:custGeom>
              <a:avLst/>
              <a:gdLst/>
              <a:ahLst/>
              <a:cxnLst/>
              <a:rect l="l" t="t" r="r" b="b"/>
              <a:pathLst>
                <a:path w="521" h="711" extrusionOk="0">
                  <a:moveTo>
                    <a:pt x="65" y="505"/>
                  </a:moveTo>
                  <a:lnTo>
                    <a:pt x="65" y="505"/>
                  </a:lnTo>
                  <a:cubicBezTo>
                    <a:pt x="62" y="508"/>
                    <a:pt x="60" y="511"/>
                    <a:pt x="57" y="515"/>
                  </a:cubicBezTo>
                  <a:cubicBezTo>
                    <a:pt x="59" y="512"/>
                    <a:pt x="62" y="508"/>
                    <a:pt x="65" y="505"/>
                  </a:cubicBezTo>
                  <a:close/>
                  <a:moveTo>
                    <a:pt x="401" y="0"/>
                  </a:moveTo>
                  <a:cubicBezTo>
                    <a:pt x="365" y="0"/>
                    <a:pt x="330" y="17"/>
                    <a:pt x="311" y="51"/>
                  </a:cubicBezTo>
                  <a:cubicBezTo>
                    <a:pt x="268" y="132"/>
                    <a:pt x="226" y="215"/>
                    <a:pt x="185" y="298"/>
                  </a:cubicBezTo>
                  <a:cubicBezTo>
                    <a:pt x="148" y="368"/>
                    <a:pt x="112" y="441"/>
                    <a:pt x="65" y="505"/>
                  </a:cubicBezTo>
                  <a:lnTo>
                    <a:pt x="65" y="505"/>
                  </a:lnTo>
                  <a:cubicBezTo>
                    <a:pt x="68" y="501"/>
                    <a:pt x="71" y="498"/>
                    <a:pt x="75" y="494"/>
                  </a:cubicBezTo>
                  <a:lnTo>
                    <a:pt x="75" y="494"/>
                  </a:lnTo>
                  <a:cubicBezTo>
                    <a:pt x="65" y="507"/>
                    <a:pt x="55" y="521"/>
                    <a:pt x="44" y="528"/>
                  </a:cubicBezTo>
                  <a:cubicBezTo>
                    <a:pt x="1" y="565"/>
                    <a:pt x="3" y="641"/>
                    <a:pt x="44" y="679"/>
                  </a:cubicBezTo>
                  <a:cubicBezTo>
                    <a:pt x="65" y="700"/>
                    <a:pt x="91" y="711"/>
                    <a:pt x="117" y="711"/>
                  </a:cubicBezTo>
                  <a:cubicBezTo>
                    <a:pt x="144" y="711"/>
                    <a:pt x="172" y="700"/>
                    <a:pt x="195" y="681"/>
                  </a:cubicBezTo>
                  <a:cubicBezTo>
                    <a:pt x="220" y="658"/>
                    <a:pt x="241" y="629"/>
                    <a:pt x="260" y="598"/>
                  </a:cubicBezTo>
                  <a:cubicBezTo>
                    <a:pt x="280" y="569"/>
                    <a:pt x="299" y="536"/>
                    <a:pt x="316" y="505"/>
                  </a:cubicBezTo>
                  <a:cubicBezTo>
                    <a:pt x="357" y="430"/>
                    <a:pt x="396" y="356"/>
                    <a:pt x="434" y="277"/>
                  </a:cubicBezTo>
                  <a:cubicBezTo>
                    <a:pt x="454" y="236"/>
                    <a:pt x="475" y="196"/>
                    <a:pt x="496" y="159"/>
                  </a:cubicBezTo>
                  <a:cubicBezTo>
                    <a:pt x="521" y="109"/>
                    <a:pt x="508" y="39"/>
                    <a:pt x="456" y="14"/>
                  </a:cubicBezTo>
                  <a:cubicBezTo>
                    <a:pt x="439" y="5"/>
                    <a:pt x="419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5" name="Google Shape;2865;p69"/>
            <p:cNvSpPr/>
            <p:nvPr/>
          </p:nvSpPr>
          <p:spPr>
            <a:xfrm>
              <a:off x="2978751" y="606709"/>
              <a:ext cx="20492" cy="20574"/>
            </a:xfrm>
            <a:custGeom>
              <a:avLst/>
              <a:gdLst/>
              <a:ahLst/>
              <a:cxnLst/>
              <a:rect l="l" t="t" r="r" b="b"/>
              <a:pathLst>
                <a:path w="507" h="509" extrusionOk="0">
                  <a:moveTo>
                    <a:pt x="391" y="0"/>
                  </a:moveTo>
                  <a:cubicBezTo>
                    <a:pt x="373" y="0"/>
                    <a:pt x="355" y="5"/>
                    <a:pt x="340" y="15"/>
                  </a:cubicBezTo>
                  <a:cubicBezTo>
                    <a:pt x="218" y="100"/>
                    <a:pt x="123" y="210"/>
                    <a:pt x="32" y="326"/>
                  </a:cubicBezTo>
                  <a:cubicBezTo>
                    <a:pt x="13" y="349"/>
                    <a:pt x="1" y="369"/>
                    <a:pt x="1" y="400"/>
                  </a:cubicBezTo>
                  <a:cubicBezTo>
                    <a:pt x="1" y="427"/>
                    <a:pt x="13" y="458"/>
                    <a:pt x="32" y="477"/>
                  </a:cubicBezTo>
                  <a:cubicBezTo>
                    <a:pt x="53" y="494"/>
                    <a:pt x="77" y="508"/>
                    <a:pt x="106" y="508"/>
                  </a:cubicBezTo>
                  <a:cubicBezTo>
                    <a:pt x="133" y="508"/>
                    <a:pt x="164" y="500"/>
                    <a:pt x="181" y="477"/>
                  </a:cubicBezTo>
                  <a:cubicBezTo>
                    <a:pt x="260" y="378"/>
                    <a:pt x="340" y="282"/>
                    <a:pt x="440" y="204"/>
                  </a:cubicBezTo>
                  <a:lnTo>
                    <a:pt x="440" y="204"/>
                  </a:lnTo>
                  <a:cubicBezTo>
                    <a:pt x="434" y="210"/>
                    <a:pt x="425" y="214"/>
                    <a:pt x="419" y="222"/>
                  </a:cubicBezTo>
                  <a:cubicBezTo>
                    <a:pt x="429" y="214"/>
                    <a:pt x="438" y="208"/>
                    <a:pt x="448" y="202"/>
                  </a:cubicBezTo>
                  <a:cubicBezTo>
                    <a:pt x="471" y="187"/>
                    <a:pt x="490" y="166"/>
                    <a:pt x="498" y="137"/>
                  </a:cubicBezTo>
                  <a:cubicBezTo>
                    <a:pt x="506" y="111"/>
                    <a:pt x="502" y="77"/>
                    <a:pt x="487" y="55"/>
                  </a:cubicBezTo>
                  <a:cubicBezTo>
                    <a:pt x="471" y="32"/>
                    <a:pt x="450" y="11"/>
                    <a:pt x="423" y="5"/>
                  </a:cubicBezTo>
                  <a:cubicBezTo>
                    <a:pt x="413" y="2"/>
                    <a:pt x="402" y="0"/>
                    <a:pt x="3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6" name="Google Shape;2866;p69"/>
            <p:cNvSpPr/>
            <p:nvPr/>
          </p:nvSpPr>
          <p:spPr>
            <a:xfrm>
              <a:off x="2972567" y="682534"/>
              <a:ext cx="28414" cy="14470"/>
            </a:xfrm>
            <a:custGeom>
              <a:avLst/>
              <a:gdLst/>
              <a:ahLst/>
              <a:cxnLst/>
              <a:rect l="l" t="t" r="r" b="b"/>
              <a:pathLst>
                <a:path w="703" h="358" extrusionOk="0">
                  <a:moveTo>
                    <a:pt x="581" y="146"/>
                  </a:moveTo>
                  <a:cubicBezTo>
                    <a:pt x="584" y="147"/>
                    <a:pt x="587" y="147"/>
                    <a:pt x="591" y="148"/>
                  </a:cubicBezTo>
                  <a:cubicBezTo>
                    <a:pt x="588" y="147"/>
                    <a:pt x="584" y="147"/>
                    <a:pt x="581" y="146"/>
                  </a:cubicBezTo>
                  <a:close/>
                  <a:moveTo>
                    <a:pt x="92" y="208"/>
                  </a:moveTo>
                  <a:cubicBezTo>
                    <a:pt x="96" y="209"/>
                    <a:pt x="100" y="209"/>
                    <a:pt x="104" y="210"/>
                  </a:cubicBezTo>
                  <a:lnTo>
                    <a:pt x="104" y="210"/>
                  </a:lnTo>
                  <a:cubicBezTo>
                    <a:pt x="100" y="209"/>
                    <a:pt x="96" y="209"/>
                    <a:pt x="92" y="208"/>
                  </a:cubicBezTo>
                  <a:close/>
                  <a:moveTo>
                    <a:pt x="101" y="1"/>
                  </a:moveTo>
                  <a:cubicBezTo>
                    <a:pt x="77" y="1"/>
                    <a:pt x="49" y="15"/>
                    <a:pt x="32" y="32"/>
                  </a:cubicBezTo>
                  <a:cubicBezTo>
                    <a:pt x="13" y="51"/>
                    <a:pt x="1" y="82"/>
                    <a:pt x="1" y="107"/>
                  </a:cubicBezTo>
                  <a:cubicBezTo>
                    <a:pt x="3" y="136"/>
                    <a:pt x="11" y="165"/>
                    <a:pt x="32" y="181"/>
                  </a:cubicBezTo>
                  <a:cubicBezTo>
                    <a:pt x="50" y="200"/>
                    <a:pt x="73" y="208"/>
                    <a:pt x="104" y="210"/>
                  </a:cubicBezTo>
                  <a:cubicBezTo>
                    <a:pt x="105" y="210"/>
                    <a:pt x="105" y="210"/>
                    <a:pt x="106" y="210"/>
                  </a:cubicBezTo>
                  <a:lnTo>
                    <a:pt x="106" y="210"/>
                  </a:lnTo>
                  <a:cubicBezTo>
                    <a:pt x="192" y="224"/>
                    <a:pt x="272" y="260"/>
                    <a:pt x="353" y="293"/>
                  </a:cubicBezTo>
                  <a:cubicBezTo>
                    <a:pt x="425" y="323"/>
                    <a:pt x="503" y="357"/>
                    <a:pt x="586" y="357"/>
                  </a:cubicBezTo>
                  <a:cubicBezTo>
                    <a:pt x="588" y="357"/>
                    <a:pt x="590" y="357"/>
                    <a:pt x="593" y="357"/>
                  </a:cubicBezTo>
                  <a:cubicBezTo>
                    <a:pt x="651" y="355"/>
                    <a:pt x="703" y="307"/>
                    <a:pt x="701" y="251"/>
                  </a:cubicBezTo>
                  <a:cubicBezTo>
                    <a:pt x="697" y="196"/>
                    <a:pt x="656" y="146"/>
                    <a:pt x="600" y="146"/>
                  </a:cubicBezTo>
                  <a:cubicBezTo>
                    <a:pt x="597" y="146"/>
                    <a:pt x="595" y="146"/>
                    <a:pt x="593" y="146"/>
                  </a:cubicBezTo>
                  <a:cubicBezTo>
                    <a:pt x="587" y="146"/>
                    <a:pt x="582" y="146"/>
                    <a:pt x="576" y="146"/>
                  </a:cubicBezTo>
                  <a:lnTo>
                    <a:pt x="576" y="146"/>
                  </a:lnTo>
                  <a:cubicBezTo>
                    <a:pt x="509" y="133"/>
                    <a:pt x="441" y="101"/>
                    <a:pt x="380" y="75"/>
                  </a:cubicBezTo>
                  <a:cubicBezTo>
                    <a:pt x="291" y="40"/>
                    <a:pt x="204" y="11"/>
                    <a:pt x="106" y="1"/>
                  </a:cubicBezTo>
                  <a:cubicBezTo>
                    <a:pt x="105" y="1"/>
                    <a:pt x="103" y="1"/>
                    <a:pt x="1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7" name="Google Shape;2867;p69"/>
            <p:cNvSpPr/>
            <p:nvPr/>
          </p:nvSpPr>
          <p:spPr>
            <a:xfrm>
              <a:off x="2996940" y="656181"/>
              <a:ext cx="35244" cy="9499"/>
            </a:xfrm>
            <a:custGeom>
              <a:avLst/>
              <a:gdLst/>
              <a:ahLst/>
              <a:cxnLst/>
              <a:rect l="l" t="t" r="r" b="b"/>
              <a:pathLst>
                <a:path w="872" h="235" extrusionOk="0">
                  <a:moveTo>
                    <a:pt x="677" y="0"/>
                  </a:moveTo>
                  <a:cubicBezTo>
                    <a:pt x="554" y="0"/>
                    <a:pt x="431" y="22"/>
                    <a:pt x="307" y="22"/>
                  </a:cubicBezTo>
                  <a:cubicBezTo>
                    <a:pt x="270" y="22"/>
                    <a:pt x="232" y="20"/>
                    <a:pt x="195" y="15"/>
                  </a:cubicBezTo>
                  <a:lnTo>
                    <a:pt x="195" y="15"/>
                  </a:lnTo>
                  <a:cubicBezTo>
                    <a:pt x="205" y="17"/>
                    <a:pt x="213" y="17"/>
                    <a:pt x="224" y="21"/>
                  </a:cubicBezTo>
                  <a:cubicBezTo>
                    <a:pt x="197" y="15"/>
                    <a:pt x="172" y="13"/>
                    <a:pt x="147" y="5"/>
                  </a:cubicBezTo>
                  <a:cubicBezTo>
                    <a:pt x="139" y="3"/>
                    <a:pt x="131" y="2"/>
                    <a:pt x="123" y="2"/>
                  </a:cubicBezTo>
                  <a:cubicBezTo>
                    <a:pt x="76" y="2"/>
                    <a:pt x="27" y="32"/>
                    <a:pt x="17" y="81"/>
                  </a:cubicBezTo>
                  <a:cubicBezTo>
                    <a:pt x="0" y="133"/>
                    <a:pt x="31" y="195"/>
                    <a:pt x="89" y="210"/>
                  </a:cubicBezTo>
                  <a:cubicBezTo>
                    <a:pt x="161" y="228"/>
                    <a:pt x="233" y="235"/>
                    <a:pt x="306" y="235"/>
                  </a:cubicBezTo>
                  <a:cubicBezTo>
                    <a:pt x="350" y="235"/>
                    <a:pt x="394" y="232"/>
                    <a:pt x="439" y="228"/>
                  </a:cubicBezTo>
                  <a:cubicBezTo>
                    <a:pt x="515" y="221"/>
                    <a:pt x="591" y="213"/>
                    <a:pt x="668" y="213"/>
                  </a:cubicBezTo>
                  <a:cubicBezTo>
                    <a:pt x="701" y="213"/>
                    <a:pt x="734" y="214"/>
                    <a:pt x="766" y="218"/>
                  </a:cubicBezTo>
                  <a:cubicBezTo>
                    <a:pt x="768" y="218"/>
                    <a:pt x="770" y="218"/>
                    <a:pt x="772" y="218"/>
                  </a:cubicBezTo>
                  <a:cubicBezTo>
                    <a:pt x="797" y="218"/>
                    <a:pt x="827" y="204"/>
                    <a:pt x="843" y="187"/>
                  </a:cubicBezTo>
                  <a:cubicBezTo>
                    <a:pt x="860" y="168"/>
                    <a:pt x="872" y="137"/>
                    <a:pt x="872" y="110"/>
                  </a:cubicBezTo>
                  <a:cubicBezTo>
                    <a:pt x="870" y="83"/>
                    <a:pt x="862" y="54"/>
                    <a:pt x="843" y="36"/>
                  </a:cubicBezTo>
                  <a:cubicBezTo>
                    <a:pt x="818" y="15"/>
                    <a:pt x="795" y="7"/>
                    <a:pt x="766" y="5"/>
                  </a:cubicBezTo>
                  <a:cubicBezTo>
                    <a:pt x="736" y="2"/>
                    <a:pt x="706" y="0"/>
                    <a:pt x="6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8" name="Google Shape;2868;p69"/>
            <p:cNvSpPr/>
            <p:nvPr/>
          </p:nvSpPr>
          <p:spPr>
            <a:xfrm>
              <a:off x="3024465" y="595068"/>
              <a:ext cx="22068" cy="29951"/>
            </a:xfrm>
            <a:custGeom>
              <a:avLst/>
              <a:gdLst/>
              <a:ahLst/>
              <a:cxnLst/>
              <a:rect l="l" t="t" r="r" b="b"/>
              <a:pathLst>
                <a:path w="546" h="741" extrusionOk="0">
                  <a:moveTo>
                    <a:pt x="127" y="461"/>
                  </a:moveTo>
                  <a:cubicBezTo>
                    <a:pt x="122" y="465"/>
                    <a:pt x="119" y="471"/>
                    <a:pt x="114" y="477"/>
                  </a:cubicBezTo>
                  <a:cubicBezTo>
                    <a:pt x="119" y="472"/>
                    <a:pt x="123" y="466"/>
                    <a:pt x="127" y="461"/>
                  </a:cubicBezTo>
                  <a:close/>
                  <a:moveTo>
                    <a:pt x="432" y="0"/>
                  </a:moveTo>
                  <a:cubicBezTo>
                    <a:pt x="423" y="0"/>
                    <a:pt x="413" y="2"/>
                    <a:pt x="404" y="5"/>
                  </a:cubicBezTo>
                  <a:cubicBezTo>
                    <a:pt x="381" y="13"/>
                    <a:pt x="350" y="28"/>
                    <a:pt x="340" y="55"/>
                  </a:cubicBezTo>
                  <a:cubicBezTo>
                    <a:pt x="281" y="195"/>
                    <a:pt x="219" y="338"/>
                    <a:pt x="127" y="461"/>
                  </a:cubicBezTo>
                  <a:lnTo>
                    <a:pt x="127" y="461"/>
                  </a:lnTo>
                  <a:cubicBezTo>
                    <a:pt x="129" y="459"/>
                    <a:pt x="131" y="458"/>
                    <a:pt x="133" y="457"/>
                  </a:cubicBezTo>
                  <a:lnTo>
                    <a:pt x="133" y="457"/>
                  </a:lnTo>
                  <a:cubicBezTo>
                    <a:pt x="104" y="494"/>
                    <a:pt x="71" y="529"/>
                    <a:pt x="32" y="560"/>
                  </a:cubicBezTo>
                  <a:cubicBezTo>
                    <a:pt x="11" y="575"/>
                    <a:pt x="0" y="612"/>
                    <a:pt x="0" y="635"/>
                  </a:cubicBezTo>
                  <a:cubicBezTo>
                    <a:pt x="0" y="662"/>
                    <a:pt x="13" y="693"/>
                    <a:pt x="32" y="709"/>
                  </a:cubicBezTo>
                  <a:cubicBezTo>
                    <a:pt x="52" y="728"/>
                    <a:pt x="79" y="740"/>
                    <a:pt x="106" y="740"/>
                  </a:cubicBezTo>
                  <a:cubicBezTo>
                    <a:pt x="137" y="740"/>
                    <a:pt x="162" y="730"/>
                    <a:pt x="185" y="713"/>
                  </a:cubicBezTo>
                  <a:cubicBezTo>
                    <a:pt x="270" y="643"/>
                    <a:pt x="334" y="546"/>
                    <a:pt x="390" y="454"/>
                  </a:cubicBezTo>
                  <a:cubicBezTo>
                    <a:pt x="442" y="361"/>
                    <a:pt x="485" y="262"/>
                    <a:pt x="526" y="165"/>
                  </a:cubicBezTo>
                  <a:cubicBezTo>
                    <a:pt x="539" y="136"/>
                    <a:pt x="545" y="113"/>
                    <a:pt x="537" y="80"/>
                  </a:cubicBezTo>
                  <a:cubicBezTo>
                    <a:pt x="529" y="55"/>
                    <a:pt x="510" y="28"/>
                    <a:pt x="487" y="15"/>
                  </a:cubicBezTo>
                  <a:cubicBezTo>
                    <a:pt x="470" y="7"/>
                    <a:pt x="45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9" name="Google Shape;2869;p69"/>
            <p:cNvSpPr/>
            <p:nvPr/>
          </p:nvSpPr>
          <p:spPr>
            <a:xfrm>
              <a:off x="3060882" y="655535"/>
              <a:ext cx="26635" cy="8973"/>
            </a:xfrm>
            <a:custGeom>
              <a:avLst/>
              <a:gdLst/>
              <a:ahLst/>
              <a:cxnLst/>
              <a:rect l="l" t="t" r="r" b="b"/>
              <a:pathLst>
                <a:path w="659" h="222" extrusionOk="0">
                  <a:moveTo>
                    <a:pt x="107" y="0"/>
                  </a:moveTo>
                  <a:cubicBezTo>
                    <a:pt x="50" y="0"/>
                    <a:pt x="0" y="53"/>
                    <a:pt x="2" y="106"/>
                  </a:cubicBezTo>
                  <a:cubicBezTo>
                    <a:pt x="6" y="164"/>
                    <a:pt x="50" y="211"/>
                    <a:pt x="110" y="213"/>
                  </a:cubicBezTo>
                  <a:cubicBezTo>
                    <a:pt x="211" y="216"/>
                    <a:pt x="312" y="222"/>
                    <a:pt x="413" y="222"/>
                  </a:cubicBezTo>
                  <a:cubicBezTo>
                    <a:pt x="459" y="222"/>
                    <a:pt x="505" y="221"/>
                    <a:pt x="551" y="218"/>
                  </a:cubicBezTo>
                  <a:cubicBezTo>
                    <a:pt x="580" y="215"/>
                    <a:pt x="607" y="207"/>
                    <a:pt x="628" y="186"/>
                  </a:cubicBezTo>
                  <a:cubicBezTo>
                    <a:pt x="644" y="170"/>
                    <a:pt x="659" y="137"/>
                    <a:pt x="659" y="112"/>
                  </a:cubicBezTo>
                  <a:cubicBezTo>
                    <a:pt x="655" y="61"/>
                    <a:pt x="615" y="6"/>
                    <a:pt x="560" y="6"/>
                  </a:cubicBezTo>
                  <a:cubicBezTo>
                    <a:pt x="557" y="6"/>
                    <a:pt x="554" y="6"/>
                    <a:pt x="551" y="6"/>
                  </a:cubicBezTo>
                  <a:cubicBezTo>
                    <a:pt x="505" y="10"/>
                    <a:pt x="460" y="12"/>
                    <a:pt x="414" y="12"/>
                  </a:cubicBezTo>
                  <a:cubicBezTo>
                    <a:pt x="313" y="12"/>
                    <a:pt x="211" y="4"/>
                    <a:pt x="110" y="0"/>
                  </a:cubicBezTo>
                  <a:cubicBezTo>
                    <a:pt x="109" y="0"/>
                    <a:pt x="108" y="0"/>
                    <a:pt x="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0" name="Google Shape;2870;p69"/>
            <p:cNvSpPr/>
            <p:nvPr/>
          </p:nvSpPr>
          <p:spPr>
            <a:xfrm>
              <a:off x="3048999" y="683828"/>
              <a:ext cx="27403" cy="17178"/>
            </a:xfrm>
            <a:custGeom>
              <a:avLst/>
              <a:gdLst/>
              <a:ahLst/>
              <a:cxnLst/>
              <a:rect l="l" t="t" r="r" b="b"/>
              <a:pathLst>
                <a:path w="678" h="425" extrusionOk="0">
                  <a:moveTo>
                    <a:pt x="118" y="222"/>
                  </a:moveTo>
                  <a:cubicBezTo>
                    <a:pt x="120" y="222"/>
                    <a:pt x="123" y="223"/>
                    <a:pt x="125" y="224"/>
                  </a:cubicBezTo>
                  <a:lnTo>
                    <a:pt x="125" y="224"/>
                  </a:lnTo>
                  <a:cubicBezTo>
                    <a:pt x="123" y="223"/>
                    <a:pt x="120" y="223"/>
                    <a:pt x="118" y="222"/>
                  </a:cubicBezTo>
                  <a:close/>
                  <a:moveTo>
                    <a:pt x="120" y="0"/>
                  </a:moveTo>
                  <a:cubicBezTo>
                    <a:pt x="73" y="0"/>
                    <a:pt x="25" y="34"/>
                    <a:pt x="15" y="81"/>
                  </a:cubicBezTo>
                  <a:cubicBezTo>
                    <a:pt x="0" y="139"/>
                    <a:pt x="31" y="197"/>
                    <a:pt x="87" y="211"/>
                  </a:cubicBezTo>
                  <a:cubicBezTo>
                    <a:pt x="103" y="218"/>
                    <a:pt x="118" y="224"/>
                    <a:pt x="135" y="229"/>
                  </a:cubicBezTo>
                  <a:lnTo>
                    <a:pt x="135" y="229"/>
                  </a:lnTo>
                  <a:cubicBezTo>
                    <a:pt x="270" y="289"/>
                    <a:pt x="385" y="385"/>
                    <a:pt x="532" y="420"/>
                  </a:cubicBezTo>
                  <a:cubicBezTo>
                    <a:pt x="542" y="423"/>
                    <a:pt x="552" y="425"/>
                    <a:pt x="561" y="425"/>
                  </a:cubicBezTo>
                  <a:cubicBezTo>
                    <a:pt x="608" y="425"/>
                    <a:pt x="655" y="394"/>
                    <a:pt x="665" y="346"/>
                  </a:cubicBezTo>
                  <a:cubicBezTo>
                    <a:pt x="677" y="290"/>
                    <a:pt x="646" y="230"/>
                    <a:pt x="590" y="213"/>
                  </a:cubicBezTo>
                  <a:cubicBezTo>
                    <a:pt x="567" y="208"/>
                    <a:pt x="544" y="201"/>
                    <a:pt x="523" y="193"/>
                  </a:cubicBezTo>
                  <a:lnTo>
                    <a:pt x="523" y="193"/>
                  </a:lnTo>
                  <a:cubicBezTo>
                    <a:pt x="395" y="135"/>
                    <a:pt x="281" y="49"/>
                    <a:pt x="147" y="4"/>
                  </a:cubicBezTo>
                  <a:cubicBezTo>
                    <a:pt x="138" y="1"/>
                    <a:pt x="129" y="0"/>
                    <a:pt x="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1" name="Google Shape;2871;p69"/>
            <p:cNvSpPr/>
            <p:nvPr/>
          </p:nvSpPr>
          <p:spPr>
            <a:xfrm>
              <a:off x="3051666" y="619360"/>
              <a:ext cx="32172" cy="14672"/>
            </a:xfrm>
            <a:custGeom>
              <a:avLst/>
              <a:gdLst/>
              <a:ahLst/>
              <a:cxnLst/>
              <a:rect l="l" t="t" r="r" b="b"/>
              <a:pathLst>
                <a:path w="796" h="363" extrusionOk="0">
                  <a:moveTo>
                    <a:pt x="669" y="210"/>
                  </a:moveTo>
                  <a:cubicBezTo>
                    <a:pt x="668" y="210"/>
                    <a:pt x="667" y="210"/>
                    <a:pt x="666" y="210"/>
                  </a:cubicBezTo>
                  <a:lnTo>
                    <a:pt x="666" y="210"/>
                  </a:lnTo>
                  <a:cubicBezTo>
                    <a:pt x="667" y="210"/>
                    <a:pt x="668" y="210"/>
                    <a:pt x="669" y="210"/>
                  </a:cubicBezTo>
                  <a:close/>
                  <a:moveTo>
                    <a:pt x="686" y="1"/>
                  </a:moveTo>
                  <a:cubicBezTo>
                    <a:pt x="589" y="1"/>
                    <a:pt x="493" y="34"/>
                    <a:pt x="402" y="71"/>
                  </a:cubicBezTo>
                  <a:cubicBezTo>
                    <a:pt x="321" y="102"/>
                    <a:pt x="241" y="139"/>
                    <a:pt x="156" y="154"/>
                  </a:cubicBezTo>
                  <a:lnTo>
                    <a:pt x="156" y="154"/>
                  </a:lnTo>
                  <a:cubicBezTo>
                    <a:pt x="156" y="154"/>
                    <a:pt x="156" y="154"/>
                    <a:pt x="156" y="154"/>
                  </a:cubicBezTo>
                  <a:lnTo>
                    <a:pt x="156" y="154"/>
                  </a:lnTo>
                  <a:cubicBezTo>
                    <a:pt x="166" y="150"/>
                    <a:pt x="174" y="150"/>
                    <a:pt x="185" y="148"/>
                  </a:cubicBezTo>
                  <a:lnTo>
                    <a:pt x="185" y="148"/>
                  </a:lnTo>
                  <a:cubicBezTo>
                    <a:pt x="170" y="149"/>
                    <a:pt x="159" y="150"/>
                    <a:pt x="143" y="150"/>
                  </a:cubicBezTo>
                  <a:lnTo>
                    <a:pt x="143" y="150"/>
                  </a:lnTo>
                  <a:cubicBezTo>
                    <a:pt x="135" y="147"/>
                    <a:pt x="126" y="146"/>
                    <a:pt x="117" y="146"/>
                  </a:cubicBezTo>
                  <a:cubicBezTo>
                    <a:pt x="71" y="146"/>
                    <a:pt x="21" y="179"/>
                    <a:pt x="11" y="226"/>
                  </a:cubicBezTo>
                  <a:cubicBezTo>
                    <a:pt x="0" y="280"/>
                    <a:pt x="34" y="332"/>
                    <a:pt x="90" y="353"/>
                  </a:cubicBezTo>
                  <a:cubicBezTo>
                    <a:pt x="110" y="360"/>
                    <a:pt x="131" y="362"/>
                    <a:pt x="153" y="362"/>
                  </a:cubicBezTo>
                  <a:cubicBezTo>
                    <a:pt x="174" y="362"/>
                    <a:pt x="195" y="360"/>
                    <a:pt x="216" y="357"/>
                  </a:cubicBezTo>
                  <a:cubicBezTo>
                    <a:pt x="249" y="353"/>
                    <a:pt x="280" y="342"/>
                    <a:pt x="313" y="332"/>
                  </a:cubicBezTo>
                  <a:cubicBezTo>
                    <a:pt x="390" y="305"/>
                    <a:pt x="462" y="272"/>
                    <a:pt x="539" y="243"/>
                  </a:cubicBezTo>
                  <a:cubicBezTo>
                    <a:pt x="573" y="231"/>
                    <a:pt x="608" y="222"/>
                    <a:pt x="644" y="215"/>
                  </a:cubicBezTo>
                  <a:lnTo>
                    <a:pt x="644" y="215"/>
                  </a:lnTo>
                  <a:cubicBezTo>
                    <a:pt x="643" y="215"/>
                    <a:pt x="642" y="215"/>
                    <a:pt x="640" y="216"/>
                  </a:cubicBezTo>
                  <a:cubicBezTo>
                    <a:pt x="655" y="212"/>
                    <a:pt x="671" y="212"/>
                    <a:pt x="686" y="212"/>
                  </a:cubicBezTo>
                  <a:cubicBezTo>
                    <a:pt x="744" y="212"/>
                    <a:pt x="796" y="164"/>
                    <a:pt x="794" y="106"/>
                  </a:cubicBezTo>
                  <a:cubicBezTo>
                    <a:pt x="789" y="5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2" name="Google Shape;2872;p69"/>
            <p:cNvSpPr/>
            <p:nvPr/>
          </p:nvSpPr>
          <p:spPr>
            <a:xfrm>
              <a:off x="2802162" y="480804"/>
              <a:ext cx="25140" cy="19482"/>
            </a:xfrm>
            <a:custGeom>
              <a:avLst/>
              <a:gdLst/>
              <a:ahLst/>
              <a:cxnLst/>
              <a:rect l="l" t="t" r="r" b="b"/>
              <a:pathLst>
                <a:path w="622" h="482" extrusionOk="0">
                  <a:moveTo>
                    <a:pt x="300" y="317"/>
                  </a:moveTo>
                  <a:cubicBezTo>
                    <a:pt x="304" y="321"/>
                    <a:pt x="308" y="324"/>
                    <a:pt x="313" y="327"/>
                  </a:cubicBezTo>
                  <a:cubicBezTo>
                    <a:pt x="309" y="323"/>
                    <a:pt x="304" y="320"/>
                    <a:pt x="300" y="317"/>
                  </a:cubicBezTo>
                  <a:close/>
                  <a:moveTo>
                    <a:pt x="117" y="1"/>
                  </a:moveTo>
                  <a:cubicBezTo>
                    <a:pt x="70" y="1"/>
                    <a:pt x="21" y="30"/>
                    <a:pt x="11" y="78"/>
                  </a:cubicBezTo>
                  <a:cubicBezTo>
                    <a:pt x="1" y="136"/>
                    <a:pt x="32" y="196"/>
                    <a:pt x="88" y="211"/>
                  </a:cubicBezTo>
                  <a:cubicBezTo>
                    <a:pt x="108" y="216"/>
                    <a:pt x="129" y="222"/>
                    <a:pt x="148" y="230"/>
                  </a:cubicBezTo>
                  <a:lnTo>
                    <a:pt x="148" y="230"/>
                  </a:lnTo>
                  <a:cubicBezTo>
                    <a:pt x="147" y="230"/>
                    <a:pt x="146" y="229"/>
                    <a:pt x="146" y="229"/>
                  </a:cubicBezTo>
                  <a:lnTo>
                    <a:pt x="146" y="229"/>
                  </a:lnTo>
                  <a:cubicBezTo>
                    <a:pt x="200" y="252"/>
                    <a:pt x="252" y="282"/>
                    <a:pt x="300" y="317"/>
                  </a:cubicBezTo>
                  <a:lnTo>
                    <a:pt x="300" y="317"/>
                  </a:lnTo>
                  <a:cubicBezTo>
                    <a:pt x="297" y="314"/>
                    <a:pt x="295" y="311"/>
                    <a:pt x="293" y="308"/>
                  </a:cubicBezTo>
                  <a:lnTo>
                    <a:pt x="293" y="308"/>
                  </a:lnTo>
                  <a:cubicBezTo>
                    <a:pt x="346" y="353"/>
                    <a:pt x="396" y="399"/>
                    <a:pt x="440" y="451"/>
                  </a:cubicBezTo>
                  <a:cubicBezTo>
                    <a:pt x="458" y="471"/>
                    <a:pt x="491" y="482"/>
                    <a:pt x="514" y="482"/>
                  </a:cubicBezTo>
                  <a:cubicBezTo>
                    <a:pt x="541" y="482"/>
                    <a:pt x="572" y="469"/>
                    <a:pt x="591" y="451"/>
                  </a:cubicBezTo>
                  <a:cubicBezTo>
                    <a:pt x="607" y="430"/>
                    <a:pt x="622" y="405"/>
                    <a:pt x="622" y="376"/>
                  </a:cubicBezTo>
                  <a:cubicBezTo>
                    <a:pt x="622" y="347"/>
                    <a:pt x="607" y="322"/>
                    <a:pt x="591" y="302"/>
                  </a:cubicBezTo>
                  <a:cubicBezTo>
                    <a:pt x="477" y="163"/>
                    <a:pt x="322" y="47"/>
                    <a:pt x="141" y="3"/>
                  </a:cubicBezTo>
                  <a:cubicBezTo>
                    <a:pt x="133" y="2"/>
                    <a:pt x="125" y="1"/>
                    <a:pt x="1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3" name="Google Shape;2873;p69"/>
            <p:cNvSpPr/>
            <p:nvPr/>
          </p:nvSpPr>
          <p:spPr>
            <a:xfrm>
              <a:off x="2855798" y="474459"/>
              <a:ext cx="12610" cy="28537"/>
            </a:xfrm>
            <a:custGeom>
              <a:avLst/>
              <a:gdLst/>
              <a:ahLst/>
              <a:cxnLst/>
              <a:rect l="l" t="t" r="r" b="b"/>
              <a:pathLst>
                <a:path w="312" h="706" extrusionOk="0">
                  <a:moveTo>
                    <a:pt x="218" y="108"/>
                  </a:moveTo>
                  <a:cubicBezTo>
                    <a:pt x="218" y="112"/>
                    <a:pt x="218" y="117"/>
                    <a:pt x="220" y="121"/>
                  </a:cubicBezTo>
                  <a:cubicBezTo>
                    <a:pt x="219" y="116"/>
                    <a:pt x="219" y="112"/>
                    <a:pt x="218" y="108"/>
                  </a:cubicBezTo>
                  <a:close/>
                  <a:moveTo>
                    <a:pt x="94" y="577"/>
                  </a:moveTo>
                  <a:cubicBezTo>
                    <a:pt x="95" y="581"/>
                    <a:pt x="95" y="584"/>
                    <a:pt x="96" y="588"/>
                  </a:cubicBezTo>
                  <a:lnTo>
                    <a:pt x="96" y="588"/>
                  </a:lnTo>
                  <a:cubicBezTo>
                    <a:pt x="96" y="585"/>
                    <a:pt x="95" y="581"/>
                    <a:pt x="94" y="577"/>
                  </a:cubicBezTo>
                  <a:close/>
                  <a:moveTo>
                    <a:pt x="119" y="1"/>
                  </a:moveTo>
                  <a:cubicBezTo>
                    <a:pt x="117" y="1"/>
                    <a:pt x="115" y="1"/>
                    <a:pt x="113" y="1"/>
                  </a:cubicBezTo>
                  <a:cubicBezTo>
                    <a:pt x="59" y="3"/>
                    <a:pt x="1" y="47"/>
                    <a:pt x="7" y="107"/>
                  </a:cubicBezTo>
                  <a:cubicBezTo>
                    <a:pt x="11" y="169"/>
                    <a:pt x="24" y="231"/>
                    <a:pt x="38" y="287"/>
                  </a:cubicBezTo>
                  <a:lnTo>
                    <a:pt x="84" y="513"/>
                  </a:lnTo>
                  <a:cubicBezTo>
                    <a:pt x="90" y="544"/>
                    <a:pt x="96" y="575"/>
                    <a:pt x="100" y="606"/>
                  </a:cubicBezTo>
                  <a:cubicBezTo>
                    <a:pt x="98" y="599"/>
                    <a:pt x="97" y="594"/>
                    <a:pt x="96" y="588"/>
                  </a:cubicBezTo>
                  <a:lnTo>
                    <a:pt x="96" y="588"/>
                  </a:lnTo>
                  <a:cubicBezTo>
                    <a:pt x="96" y="591"/>
                    <a:pt x="96" y="594"/>
                    <a:pt x="96" y="597"/>
                  </a:cubicBezTo>
                  <a:cubicBezTo>
                    <a:pt x="100" y="654"/>
                    <a:pt x="144" y="705"/>
                    <a:pt x="200" y="705"/>
                  </a:cubicBezTo>
                  <a:cubicBezTo>
                    <a:pt x="202" y="705"/>
                    <a:pt x="203" y="705"/>
                    <a:pt x="204" y="705"/>
                  </a:cubicBezTo>
                  <a:cubicBezTo>
                    <a:pt x="258" y="701"/>
                    <a:pt x="312" y="657"/>
                    <a:pt x="309" y="597"/>
                  </a:cubicBezTo>
                  <a:cubicBezTo>
                    <a:pt x="307" y="535"/>
                    <a:pt x="291" y="471"/>
                    <a:pt x="278" y="411"/>
                  </a:cubicBezTo>
                  <a:cubicBezTo>
                    <a:pt x="262" y="336"/>
                    <a:pt x="247" y="262"/>
                    <a:pt x="231" y="183"/>
                  </a:cubicBezTo>
                  <a:cubicBezTo>
                    <a:pt x="227" y="152"/>
                    <a:pt x="218" y="125"/>
                    <a:pt x="216" y="94"/>
                  </a:cubicBezTo>
                  <a:lnTo>
                    <a:pt x="216" y="94"/>
                  </a:lnTo>
                  <a:cubicBezTo>
                    <a:pt x="217" y="99"/>
                    <a:pt x="218" y="104"/>
                    <a:pt x="218" y="108"/>
                  </a:cubicBezTo>
                  <a:lnTo>
                    <a:pt x="218" y="108"/>
                  </a:lnTo>
                  <a:cubicBezTo>
                    <a:pt x="218" y="107"/>
                    <a:pt x="218" y="107"/>
                    <a:pt x="218" y="107"/>
                  </a:cubicBezTo>
                  <a:cubicBezTo>
                    <a:pt x="216" y="51"/>
                    <a:pt x="174" y="1"/>
                    <a:pt x="1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4" name="Google Shape;2874;p69"/>
            <p:cNvSpPr/>
            <p:nvPr/>
          </p:nvSpPr>
          <p:spPr>
            <a:xfrm>
              <a:off x="2781225" y="522355"/>
              <a:ext cx="39569" cy="10186"/>
            </a:xfrm>
            <a:custGeom>
              <a:avLst/>
              <a:gdLst/>
              <a:ahLst/>
              <a:cxnLst/>
              <a:rect l="l" t="t" r="r" b="b"/>
              <a:pathLst>
                <a:path w="979" h="252" extrusionOk="0">
                  <a:moveTo>
                    <a:pt x="330" y="1"/>
                  </a:moveTo>
                  <a:cubicBezTo>
                    <a:pt x="251" y="1"/>
                    <a:pt x="173" y="7"/>
                    <a:pt x="94" y="23"/>
                  </a:cubicBezTo>
                  <a:cubicBezTo>
                    <a:pt x="40" y="38"/>
                    <a:pt x="1" y="104"/>
                    <a:pt x="19" y="156"/>
                  </a:cubicBezTo>
                  <a:cubicBezTo>
                    <a:pt x="37" y="202"/>
                    <a:pt x="78" y="228"/>
                    <a:pt x="126" y="228"/>
                  </a:cubicBezTo>
                  <a:cubicBezTo>
                    <a:pt x="134" y="228"/>
                    <a:pt x="142" y="228"/>
                    <a:pt x="150" y="226"/>
                  </a:cubicBezTo>
                  <a:cubicBezTo>
                    <a:pt x="171" y="220"/>
                    <a:pt x="191" y="218"/>
                    <a:pt x="212" y="216"/>
                  </a:cubicBezTo>
                  <a:lnTo>
                    <a:pt x="212" y="216"/>
                  </a:lnTo>
                  <a:cubicBezTo>
                    <a:pt x="202" y="218"/>
                    <a:pt x="196" y="218"/>
                    <a:pt x="185" y="220"/>
                  </a:cubicBezTo>
                  <a:cubicBezTo>
                    <a:pt x="229" y="215"/>
                    <a:pt x="273" y="213"/>
                    <a:pt x="317" y="213"/>
                  </a:cubicBezTo>
                  <a:cubicBezTo>
                    <a:pt x="501" y="213"/>
                    <a:pt x="685" y="249"/>
                    <a:pt x="871" y="251"/>
                  </a:cubicBezTo>
                  <a:cubicBezTo>
                    <a:pt x="926" y="251"/>
                    <a:pt x="978" y="203"/>
                    <a:pt x="976" y="145"/>
                  </a:cubicBezTo>
                  <a:cubicBezTo>
                    <a:pt x="974" y="90"/>
                    <a:pt x="931" y="40"/>
                    <a:pt x="871" y="40"/>
                  </a:cubicBezTo>
                  <a:cubicBezTo>
                    <a:pt x="744" y="40"/>
                    <a:pt x="620" y="21"/>
                    <a:pt x="492" y="9"/>
                  </a:cubicBezTo>
                  <a:cubicBezTo>
                    <a:pt x="437" y="4"/>
                    <a:pt x="383" y="1"/>
                    <a:pt x="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5" name="Google Shape;2875;p69"/>
            <p:cNvSpPr/>
            <p:nvPr/>
          </p:nvSpPr>
          <p:spPr>
            <a:xfrm>
              <a:off x="2841853" y="542322"/>
              <a:ext cx="23442" cy="19846"/>
            </a:xfrm>
            <a:custGeom>
              <a:avLst/>
              <a:gdLst/>
              <a:ahLst/>
              <a:cxnLst/>
              <a:rect l="l" t="t" r="r" b="b"/>
              <a:pathLst>
                <a:path w="580" h="491" extrusionOk="0">
                  <a:moveTo>
                    <a:pt x="460" y="0"/>
                  </a:moveTo>
                  <a:cubicBezTo>
                    <a:pt x="434" y="0"/>
                    <a:pt x="407" y="10"/>
                    <a:pt x="385" y="30"/>
                  </a:cubicBezTo>
                  <a:cubicBezTo>
                    <a:pt x="379" y="36"/>
                    <a:pt x="372" y="41"/>
                    <a:pt x="365" y="46"/>
                  </a:cubicBezTo>
                  <a:lnTo>
                    <a:pt x="365" y="46"/>
                  </a:lnTo>
                  <a:cubicBezTo>
                    <a:pt x="368" y="43"/>
                    <a:pt x="370" y="40"/>
                    <a:pt x="373" y="37"/>
                  </a:cubicBezTo>
                  <a:lnTo>
                    <a:pt x="373" y="37"/>
                  </a:lnTo>
                  <a:cubicBezTo>
                    <a:pt x="257" y="126"/>
                    <a:pt x="120" y="192"/>
                    <a:pt x="31" y="310"/>
                  </a:cubicBezTo>
                  <a:cubicBezTo>
                    <a:pt x="13" y="333"/>
                    <a:pt x="0" y="353"/>
                    <a:pt x="0" y="385"/>
                  </a:cubicBezTo>
                  <a:cubicBezTo>
                    <a:pt x="0" y="409"/>
                    <a:pt x="13" y="440"/>
                    <a:pt x="31" y="459"/>
                  </a:cubicBezTo>
                  <a:cubicBezTo>
                    <a:pt x="52" y="478"/>
                    <a:pt x="77" y="490"/>
                    <a:pt x="106" y="490"/>
                  </a:cubicBezTo>
                  <a:cubicBezTo>
                    <a:pt x="128" y="488"/>
                    <a:pt x="162" y="480"/>
                    <a:pt x="180" y="459"/>
                  </a:cubicBezTo>
                  <a:cubicBezTo>
                    <a:pt x="207" y="424"/>
                    <a:pt x="241" y="393"/>
                    <a:pt x="277" y="365"/>
                  </a:cubicBezTo>
                  <a:lnTo>
                    <a:pt x="277" y="365"/>
                  </a:lnTo>
                  <a:cubicBezTo>
                    <a:pt x="275" y="366"/>
                    <a:pt x="274" y="367"/>
                    <a:pt x="273" y="368"/>
                  </a:cubicBezTo>
                  <a:cubicBezTo>
                    <a:pt x="358" y="304"/>
                    <a:pt x="452" y="250"/>
                    <a:pt x="534" y="179"/>
                  </a:cubicBezTo>
                  <a:cubicBezTo>
                    <a:pt x="580" y="144"/>
                    <a:pt x="576" y="66"/>
                    <a:pt x="534" y="30"/>
                  </a:cubicBezTo>
                  <a:cubicBezTo>
                    <a:pt x="512" y="10"/>
                    <a:pt x="486" y="0"/>
                    <a:pt x="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6" name="Google Shape;2876;p69"/>
            <p:cNvSpPr/>
            <p:nvPr/>
          </p:nvSpPr>
          <p:spPr>
            <a:xfrm>
              <a:off x="2878068" y="523487"/>
              <a:ext cx="23887" cy="20695"/>
            </a:xfrm>
            <a:custGeom>
              <a:avLst/>
              <a:gdLst/>
              <a:ahLst/>
              <a:cxnLst/>
              <a:rect l="l" t="t" r="r" b="b"/>
              <a:pathLst>
                <a:path w="591" h="512" extrusionOk="0">
                  <a:moveTo>
                    <a:pt x="116" y="1"/>
                  </a:moveTo>
                  <a:cubicBezTo>
                    <a:pt x="97" y="1"/>
                    <a:pt x="74" y="7"/>
                    <a:pt x="59" y="16"/>
                  </a:cubicBezTo>
                  <a:cubicBezTo>
                    <a:pt x="36" y="30"/>
                    <a:pt x="15" y="55"/>
                    <a:pt x="9" y="82"/>
                  </a:cubicBezTo>
                  <a:cubicBezTo>
                    <a:pt x="1" y="107"/>
                    <a:pt x="5" y="138"/>
                    <a:pt x="19" y="165"/>
                  </a:cubicBezTo>
                  <a:cubicBezTo>
                    <a:pt x="36" y="185"/>
                    <a:pt x="54" y="199"/>
                    <a:pt x="75" y="207"/>
                  </a:cubicBezTo>
                  <a:lnTo>
                    <a:pt x="75" y="207"/>
                  </a:lnTo>
                  <a:cubicBezTo>
                    <a:pt x="74" y="207"/>
                    <a:pt x="72" y="207"/>
                    <a:pt x="71" y="206"/>
                  </a:cubicBezTo>
                  <a:lnTo>
                    <a:pt x="71" y="206"/>
                  </a:lnTo>
                  <a:cubicBezTo>
                    <a:pt x="98" y="219"/>
                    <a:pt x="123" y="231"/>
                    <a:pt x="146" y="250"/>
                  </a:cubicBezTo>
                  <a:cubicBezTo>
                    <a:pt x="139" y="244"/>
                    <a:pt x="131" y="240"/>
                    <a:pt x="125" y="231"/>
                  </a:cubicBezTo>
                  <a:lnTo>
                    <a:pt x="125" y="231"/>
                  </a:lnTo>
                  <a:cubicBezTo>
                    <a:pt x="175" y="271"/>
                    <a:pt x="216" y="316"/>
                    <a:pt x="257" y="364"/>
                  </a:cubicBezTo>
                  <a:cubicBezTo>
                    <a:pt x="307" y="416"/>
                    <a:pt x="359" y="465"/>
                    <a:pt x="421" y="498"/>
                  </a:cubicBezTo>
                  <a:cubicBezTo>
                    <a:pt x="438" y="507"/>
                    <a:pt x="457" y="511"/>
                    <a:pt x="476" y="511"/>
                  </a:cubicBezTo>
                  <a:cubicBezTo>
                    <a:pt x="512" y="511"/>
                    <a:pt x="548" y="495"/>
                    <a:pt x="566" y="459"/>
                  </a:cubicBezTo>
                  <a:cubicBezTo>
                    <a:pt x="591" y="409"/>
                    <a:pt x="581" y="343"/>
                    <a:pt x="527" y="314"/>
                  </a:cubicBezTo>
                  <a:cubicBezTo>
                    <a:pt x="511" y="306"/>
                    <a:pt x="499" y="297"/>
                    <a:pt x="485" y="288"/>
                  </a:cubicBezTo>
                  <a:lnTo>
                    <a:pt x="485" y="288"/>
                  </a:lnTo>
                  <a:cubicBezTo>
                    <a:pt x="488" y="290"/>
                    <a:pt x="491" y="293"/>
                    <a:pt x="494" y="296"/>
                  </a:cubicBezTo>
                  <a:cubicBezTo>
                    <a:pt x="488" y="291"/>
                    <a:pt x="483" y="287"/>
                    <a:pt x="478" y="282"/>
                  </a:cubicBezTo>
                  <a:lnTo>
                    <a:pt x="478" y="282"/>
                  </a:lnTo>
                  <a:cubicBezTo>
                    <a:pt x="480" y="284"/>
                    <a:pt x="483" y="286"/>
                    <a:pt x="485" y="288"/>
                  </a:cubicBezTo>
                  <a:lnTo>
                    <a:pt x="485" y="288"/>
                  </a:lnTo>
                  <a:cubicBezTo>
                    <a:pt x="482" y="285"/>
                    <a:pt x="479" y="283"/>
                    <a:pt x="476" y="281"/>
                  </a:cubicBezTo>
                  <a:lnTo>
                    <a:pt x="476" y="281"/>
                  </a:lnTo>
                  <a:cubicBezTo>
                    <a:pt x="476" y="281"/>
                    <a:pt x="477" y="282"/>
                    <a:pt x="478" y="282"/>
                  </a:cubicBezTo>
                  <a:lnTo>
                    <a:pt x="478" y="282"/>
                  </a:lnTo>
                  <a:cubicBezTo>
                    <a:pt x="476" y="281"/>
                    <a:pt x="475" y="280"/>
                    <a:pt x="473" y="279"/>
                  </a:cubicBezTo>
                  <a:lnTo>
                    <a:pt x="473" y="279"/>
                  </a:lnTo>
                  <a:cubicBezTo>
                    <a:pt x="474" y="279"/>
                    <a:pt x="475" y="280"/>
                    <a:pt x="476" y="281"/>
                  </a:cubicBezTo>
                  <a:lnTo>
                    <a:pt x="476" y="281"/>
                  </a:lnTo>
                  <a:cubicBezTo>
                    <a:pt x="429" y="240"/>
                    <a:pt x="389" y="193"/>
                    <a:pt x="347" y="149"/>
                  </a:cubicBezTo>
                  <a:cubicBezTo>
                    <a:pt x="286" y="86"/>
                    <a:pt x="222" y="37"/>
                    <a:pt x="142" y="6"/>
                  </a:cubicBezTo>
                  <a:cubicBezTo>
                    <a:pt x="134" y="2"/>
                    <a:pt x="126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7" name="Google Shape;2877;p69"/>
            <p:cNvSpPr/>
            <p:nvPr/>
          </p:nvSpPr>
          <p:spPr>
            <a:xfrm>
              <a:off x="2885869" y="574818"/>
              <a:ext cx="37022" cy="9741"/>
            </a:xfrm>
            <a:custGeom>
              <a:avLst/>
              <a:gdLst/>
              <a:ahLst/>
              <a:cxnLst/>
              <a:rect l="l" t="t" r="r" b="b"/>
              <a:pathLst>
                <a:path w="916" h="241" extrusionOk="0">
                  <a:moveTo>
                    <a:pt x="238" y="222"/>
                  </a:moveTo>
                  <a:cubicBezTo>
                    <a:pt x="233" y="223"/>
                    <a:pt x="229" y="224"/>
                    <a:pt x="224" y="225"/>
                  </a:cubicBezTo>
                  <a:lnTo>
                    <a:pt x="224" y="225"/>
                  </a:lnTo>
                  <a:cubicBezTo>
                    <a:pt x="229" y="224"/>
                    <a:pt x="234" y="223"/>
                    <a:pt x="238" y="222"/>
                  </a:cubicBezTo>
                  <a:close/>
                  <a:moveTo>
                    <a:pt x="481" y="1"/>
                  </a:moveTo>
                  <a:cubicBezTo>
                    <a:pt x="351" y="1"/>
                    <a:pt x="222" y="7"/>
                    <a:pt x="93" y="34"/>
                  </a:cubicBezTo>
                  <a:cubicBezTo>
                    <a:pt x="40" y="44"/>
                    <a:pt x="0" y="113"/>
                    <a:pt x="19" y="164"/>
                  </a:cubicBezTo>
                  <a:cubicBezTo>
                    <a:pt x="31" y="212"/>
                    <a:pt x="70" y="241"/>
                    <a:pt x="117" y="241"/>
                  </a:cubicBezTo>
                  <a:cubicBezTo>
                    <a:pt x="127" y="241"/>
                    <a:pt x="137" y="239"/>
                    <a:pt x="147" y="237"/>
                  </a:cubicBezTo>
                  <a:cubicBezTo>
                    <a:pt x="169" y="234"/>
                    <a:pt x="192" y="230"/>
                    <a:pt x="215" y="226"/>
                  </a:cubicBezTo>
                  <a:lnTo>
                    <a:pt x="215" y="226"/>
                  </a:lnTo>
                  <a:cubicBezTo>
                    <a:pt x="305" y="215"/>
                    <a:pt x="395" y="212"/>
                    <a:pt x="486" y="212"/>
                  </a:cubicBezTo>
                  <a:cubicBezTo>
                    <a:pt x="593" y="212"/>
                    <a:pt x="701" y="216"/>
                    <a:pt x="808" y="216"/>
                  </a:cubicBezTo>
                  <a:cubicBezTo>
                    <a:pt x="864" y="216"/>
                    <a:pt x="916" y="169"/>
                    <a:pt x="914" y="111"/>
                  </a:cubicBezTo>
                  <a:cubicBezTo>
                    <a:pt x="911" y="55"/>
                    <a:pt x="866" y="5"/>
                    <a:pt x="808" y="5"/>
                  </a:cubicBezTo>
                  <a:cubicBezTo>
                    <a:pt x="698" y="5"/>
                    <a:pt x="589" y="1"/>
                    <a:pt x="4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8" name="Google Shape;2878;p69"/>
            <p:cNvSpPr/>
            <p:nvPr/>
          </p:nvSpPr>
          <p:spPr>
            <a:xfrm>
              <a:off x="2917355" y="520496"/>
              <a:ext cx="19602" cy="30840"/>
            </a:xfrm>
            <a:custGeom>
              <a:avLst/>
              <a:gdLst/>
              <a:ahLst/>
              <a:cxnLst/>
              <a:rect l="l" t="t" r="r" b="b"/>
              <a:pathLst>
                <a:path w="485" h="763" extrusionOk="0">
                  <a:moveTo>
                    <a:pt x="213" y="94"/>
                  </a:moveTo>
                  <a:lnTo>
                    <a:pt x="213" y="94"/>
                  </a:lnTo>
                  <a:cubicBezTo>
                    <a:pt x="214" y="100"/>
                    <a:pt x="215" y="104"/>
                    <a:pt x="215" y="109"/>
                  </a:cubicBezTo>
                  <a:lnTo>
                    <a:pt x="215" y="109"/>
                  </a:lnTo>
                  <a:cubicBezTo>
                    <a:pt x="215" y="104"/>
                    <a:pt x="214" y="99"/>
                    <a:pt x="213" y="94"/>
                  </a:cubicBezTo>
                  <a:close/>
                  <a:moveTo>
                    <a:pt x="255" y="223"/>
                  </a:moveTo>
                  <a:cubicBezTo>
                    <a:pt x="255" y="225"/>
                    <a:pt x="256" y="227"/>
                    <a:pt x="257" y="229"/>
                  </a:cubicBezTo>
                  <a:lnTo>
                    <a:pt x="257" y="229"/>
                  </a:lnTo>
                  <a:cubicBezTo>
                    <a:pt x="256" y="226"/>
                    <a:pt x="256" y="224"/>
                    <a:pt x="255" y="223"/>
                  </a:cubicBezTo>
                  <a:close/>
                  <a:moveTo>
                    <a:pt x="103" y="1"/>
                  </a:moveTo>
                  <a:cubicBezTo>
                    <a:pt x="49" y="1"/>
                    <a:pt x="0" y="45"/>
                    <a:pt x="6" y="104"/>
                  </a:cubicBezTo>
                  <a:cubicBezTo>
                    <a:pt x="8" y="189"/>
                    <a:pt x="48" y="270"/>
                    <a:pt x="79" y="345"/>
                  </a:cubicBezTo>
                  <a:cubicBezTo>
                    <a:pt x="114" y="430"/>
                    <a:pt x="157" y="512"/>
                    <a:pt x="203" y="595"/>
                  </a:cubicBezTo>
                  <a:cubicBezTo>
                    <a:pt x="224" y="635"/>
                    <a:pt x="246" y="674"/>
                    <a:pt x="269" y="709"/>
                  </a:cubicBezTo>
                  <a:cubicBezTo>
                    <a:pt x="289" y="742"/>
                    <a:pt x="326" y="763"/>
                    <a:pt x="364" y="763"/>
                  </a:cubicBezTo>
                  <a:cubicBezTo>
                    <a:pt x="381" y="763"/>
                    <a:pt x="398" y="758"/>
                    <a:pt x="414" y="748"/>
                  </a:cubicBezTo>
                  <a:cubicBezTo>
                    <a:pt x="462" y="717"/>
                    <a:pt x="484" y="653"/>
                    <a:pt x="453" y="604"/>
                  </a:cubicBezTo>
                  <a:cubicBezTo>
                    <a:pt x="380" y="483"/>
                    <a:pt x="313" y="357"/>
                    <a:pt x="257" y="229"/>
                  </a:cubicBezTo>
                  <a:lnTo>
                    <a:pt x="257" y="229"/>
                  </a:lnTo>
                  <a:cubicBezTo>
                    <a:pt x="259" y="233"/>
                    <a:pt x="260" y="238"/>
                    <a:pt x="262" y="242"/>
                  </a:cubicBezTo>
                  <a:lnTo>
                    <a:pt x="262" y="242"/>
                  </a:lnTo>
                  <a:cubicBezTo>
                    <a:pt x="244" y="199"/>
                    <a:pt x="224" y="153"/>
                    <a:pt x="215" y="109"/>
                  </a:cubicBezTo>
                  <a:lnTo>
                    <a:pt x="215" y="109"/>
                  </a:lnTo>
                  <a:cubicBezTo>
                    <a:pt x="215" y="108"/>
                    <a:pt x="215" y="107"/>
                    <a:pt x="215" y="107"/>
                  </a:cubicBezTo>
                  <a:cubicBezTo>
                    <a:pt x="213" y="51"/>
                    <a:pt x="169" y="1"/>
                    <a:pt x="116" y="1"/>
                  </a:cubicBezTo>
                  <a:cubicBezTo>
                    <a:pt x="114" y="1"/>
                    <a:pt x="112" y="1"/>
                    <a:pt x="110" y="1"/>
                  </a:cubicBezTo>
                  <a:cubicBezTo>
                    <a:pt x="107" y="1"/>
                    <a:pt x="105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9" name="Google Shape;2879;p69"/>
            <p:cNvSpPr/>
            <p:nvPr/>
          </p:nvSpPr>
          <p:spPr>
            <a:xfrm>
              <a:off x="2912384" y="411567"/>
              <a:ext cx="15520" cy="29749"/>
            </a:xfrm>
            <a:custGeom>
              <a:avLst/>
              <a:gdLst/>
              <a:ahLst/>
              <a:cxnLst/>
              <a:rect l="l" t="t" r="r" b="b"/>
              <a:pathLst>
                <a:path w="384" h="736" extrusionOk="0">
                  <a:moveTo>
                    <a:pt x="266" y="0"/>
                  </a:moveTo>
                  <a:cubicBezTo>
                    <a:pt x="219" y="0"/>
                    <a:pt x="178" y="30"/>
                    <a:pt x="162" y="79"/>
                  </a:cubicBezTo>
                  <a:cubicBezTo>
                    <a:pt x="133" y="174"/>
                    <a:pt x="98" y="269"/>
                    <a:pt x="63" y="366"/>
                  </a:cubicBezTo>
                  <a:cubicBezTo>
                    <a:pt x="48" y="412"/>
                    <a:pt x="36" y="455"/>
                    <a:pt x="21" y="503"/>
                  </a:cubicBezTo>
                  <a:cubicBezTo>
                    <a:pt x="11" y="544"/>
                    <a:pt x="1" y="588"/>
                    <a:pt x="5" y="629"/>
                  </a:cubicBezTo>
                  <a:cubicBezTo>
                    <a:pt x="5" y="685"/>
                    <a:pt x="49" y="735"/>
                    <a:pt x="104" y="735"/>
                  </a:cubicBezTo>
                  <a:cubicBezTo>
                    <a:pt x="106" y="735"/>
                    <a:pt x="108" y="735"/>
                    <a:pt x="110" y="735"/>
                  </a:cubicBezTo>
                  <a:cubicBezTo>
                    <a:pt x="166" y="731"/>
                    <a:pt x="218" y="687"/>
                    <a:pt x="218" y="627"/>
                  </a:cubicBezTo>
                  <a:cubicBezTo>
                    <a:pt x="218" y="617"/>
                    <a:pt x="222" y="607"/>
                    <a:pt x="222" y="596"/>
                  </a:cubicBezTo>
                  <a:lnTo>
                    <a:pt x="222" y="596"/>
                  </a:lnTo>
                  <a:cubicBezTo>
                    <a:pt x="218" y="607"/>
                    <a:pt x="218" y="615"/>
                    <a:pt x="216" y="625"/>
                  </a:cubicBezTo>
                  <a:lnTo>
                    <a:pt x="216" y="625"/>
                  </a:lnTo>
                  <a:cubicBezTo>
                    <a:pt x="226" y="544"/>
                    <a:pt x="255" y="470"/>
                    <a:pt x="280" y="391"/>
                  </a:cubicBezTo>
                  <a:cubicBezTo>
                    <a:pt x="309" y="306"/>
                    <a:pt x="340" y="221"/>
                    <a:pt x="369" y="134"/>
                  </a:cubicBezTo>
                  <a:cubicBezTo>
                    <a:pt x="384" y="81"/>
                    <a:pt x="349" y="16"/>
                    <a:pt x="295" y="4"/>
                  </a:cubicBezTo>
                  <a:cubicBezTo>
                    <a:pt x="285" y="2"/>
                    <a:pt x="276" y="0"/>
                    <a:pt x="2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0" name="Google Shape;2880;p69"/>
            <p:cNvSpPr/>
            <p:nvPr/>
          </p:nvSpPr>
          <p:spPr>
            <a:xfrm>
              <a:off x="2921923" y="443942"/>
              <a:ext cx="27161" cy="15481"/>
            </a:xfrm>
            <a:custGeom>
              <a:avLst/>
              <a:gdLst/>
              <a:ahLst/>
              <a:cxnLst/>
              <a:rect l="l" t="t" r="r" b="b"/>
              <a:pathLst>
                <a:path w="672" h="383" extrusionOk="0">
                  <a:moveTo>
                    <a:pt x="397" y="63"/>
                  </a:moveTo>
                  <a:cubicBezTo>
                    <a:pt x="393" y="65"/>
                    <a:pt x="388" y="66"/>
                    <a:pt x="384" y="69"/>
                  </a:cubicBezTo>
                  <a:cubicBezTo>
                    <a:pt x="388" y="67"/>
                    <a:pt x="393" y="65"/>
                    <a:pt x="397" y="63"/>
                  </a:cubicBezTo>
                  <a:close/>
                  <a:moveTo>
                    <a:pt x="547" y="1"/>
                  </a:moveTo>
                  <a:cubicBezTo>
                    <a:pt x="529" y="1"/>
                    <a:pt x="512" y="5"/>
                    <a:pt x="496" y="15"/>
                  </a:cubicBezTo>
                  <a:cubicBezTo>
                    <a:pt x="463" y="33"/>
                    <a:pt x="431" y="50"/>
                    <a:pt x="397" y="63"/>
                  </a:cubicBezTo>
                  <a:lnTo>
                    <a:pt x="397" y="63"/>
                  </a:lnTo>
                  <a:cubicBezTo>
                    <a:pt x="399" y="63"/>
                    <a:pt x="402" y="62"/>
                    <a:pt x="404" y="61"/>
                  </a:cubicBezTo>
                  <a:lnTo>
                    <a:pt x="404" y="61"/>
                  </a:lnTo>
                  <a:cubicBezTo>
                    <a:pt x="298" y="105"/>
                    <a:pt x="191" y="136"/>
                    <a:pt x="84" y="170"/>
                  </a:cubicBezTo>
                  <a:cubicBezTo>
                    <a:pt x="59" y="180"/>
                    <a:pt x="34" y="193"/>
                    <a:pt x="19" y="220"/>
                  </a:cubicBezTo>
                  <a:cubicBezTo>
                    <a:pt x="7" y="242"/>
                    <a:pt x="1" y="276"/>
                    <a:pt x="9" y="303"/>
                  </a:cubicBezTo>
                  <a:cubicBezTo>
                    <a:pt x="19" y="345"/>
                    <a:pt x="61" y="382"/>
                    <a:pt x="107" y="382"/>
                  </a:cubicBezTo>
                  <a:cubicBezTo>
                    <a:pt x="117" y="382"/>
                    <a:pt x="127" y="381"/>
                    <a:pt x="137" y="377"/>
                  </a:cubicBezTo>
                  <a:cubicBezTo>
                    <a:pt x="293" y="323"/>
                    <a:pt x="456" y="282"/>
                    <a:pt x="601" y="199"/>
                  </a:cubicBezTo>
                  <a:cubicBezTo>
                    <a:pt x="651" y="170"/>
                    <a:pt x="672" y="100"/>
                    <a:pt x="641" y="54"/>
                  </a:cubicBezTo>
                  <a:cubicBezTo>
                    <a:pt x="620" y="20"/>
                    <a:pt x="583" y="1"/>
                    <a:pt x="5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1" name="Google Shape;2881;p69"/>
            <p:cNvSpPr/>
            <p:nvPr/>
          </p:nvSpPr>
          <p:spPr>
            <a:xfrm>
              <a:off x="2943021" y="393379"/>
              <a:ext cx="16531" cy="28011"/>
            </a:xfrm>
            <a:custGeom>
              <a:avLst/>
              <a:gdLst/>
              <a:ahLst/>
              <a:cxnLst/>
              <a:rect l="l" t="t" r="r" b="b"/>
              <a:pathLst>
                <a:path w="409" h="693" extrusionOk="0">
                  <a:moveTo>
                    <a:pt x="193" y="108"/>
                  </a:moveTo>
                  <a:cubicBezTo>
                    <a:pt x="193" y="110"/>
                    <a:pt x="193" y="112"/>
                    <a:pt x="192" y="113"/>
                  </a:cubicBezTo>
                  <a:lnTo>
                    <a:pt x="192" y="113"/>
                  </a:lnTo>
                  <a:cubicBezTo>
                    <a:pt x="193" y="112"/>
                    <a:pt x="193" y="110"/>
                    <a:pt x="193" y="108"/>
                  </a:cubicBezTo>
                  <a:close/>
                  <a:moveTo>
                    <a:pt x="303" y="0"/>
                  </a:moveTo>
                  <a:cubicBezTo>
                    <a:pt x="301" y="0"/>
                    <a:pt x="299" y="0"/>
                    <a:pt x="297" y="0"/>
                  </a:cubicBezTo>
                  <a:cubicBezTo>
                    <a:pt x="235" y="3"/>
                    <a:pt x="193" y="46"/>
                    <a:pt x="191" y="106"/>
                  </a:cubicBezTo>
                  <a:cubicBezTo>
                    <a:pt x="191" y="116"/>
                    <a:pt x="187" y="127"/>
                    <a:pt x="187" y="137"/>
                  </a:cubicBezTo>
                  <a:cubicBezTo>
                    <a:pt x="188" y="136"/>
                    <a:pt x="188" y="134"/>
                    <a:pt x="188" y="133"/>
                  </a:cubicBezTo>
                  <a:lnTo>
                    <a:pt x="188" y="133"/>
                  </a:lnTo>
                  <a:cubicBezTo>
                    <a:pt x="182" y="163"/>
                    <a:pt x="174" y="192"/>
                    <a:pt x="164" y="221"/>
                  </a:cubicBezTo>
                  <a:lnTo>
                    <a:pt x="164" y="221"/>
                  </a:lnTo>
                  <a:cubicBezTo>
                    <a:pt x="114" y="334"/>
                    <a:pt x="44" y="438"/>
                    <a:pt x="15" y="560"/>
                  </a:cubicBezTo>
                  <a:cubicBezTo>
                    <a:pt x="1" y="613"/>
                    <a:pt x="32" y="678"/>
                    <a:pt x="90" y="690"/>
                  </a:cubicBezTo>
                  <a:cubicBezTo>
                    <a:pt x="98" y="692"/>
                    <a:pt x="106" y="693"/>
                    <a:pt x="115" y="693"/>
                  </a:cubicBezTo>
                  <a:cubicBezTo>
                    <a:pt x="160" y="693"/>
                    <a:pt x="206" y="666"/>
                    <a:pt x="220" y="615"/>
                  </a:cubicBezTo>
                  <a:cubicBezTo>
                    <a:pt x="226" y="587"/>
                    <a:pt x="235" y="563"/>
                    <a:pt x="244" y="536"/>
                  </a:cubicBezTo>
                  <a:lnTo>
                    <a:pt x="244" y="536"/>
                  </a:lnTo>
                  <a:cubicBezTo>
                    <a:pt x="272" y="477"/>
                    <a:pt x="305" y="420"/>
                    <a:pt x="332" y="363"/>
                  </a:cubicBezTo>
                  <a:cubicBezTo>
                    <a:pt x="371" y="280"/>
                    <a:pt x="398" y="197"/>
                    <a:pt x="402" y="106"/>
                  </a:cubicBezTo>
                  <a:cubicBezTo>
                    <a:pt x="408" y="50"/>
                    <a:pt x="355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2" name="Google Shape;2882;p69"/>
            <p:cNvSpPr/>
            <p:nvPr/>
          </p:nvSpPr>
          <p:spPr>
            <a:xfrm>
              <a:off x="2973820" y="427452"/>
              <a:ext cx="33183" cy="12651"/>
            </a:xfrm>
            <a:custGeom>
              <a:avLst/>
              <a:gdLst/>
              <a:ahLst/>
              <a:cxnLst/>
              <a:rect l="l" t="t" r="r" b="b"/>
              <a:pathLst>
                <a:path w="821" h="313" extrusionOk="0">
                  <a:moveTo>
                    <a:pt x="113" y="0"/>
                  </a:moveTo>
                  <a:cubicBezTo>
                    <a:pt x="94" y="0"/>
                    <a:pt x="75" y="4"/>
                    <a:pt x="59" y="15"/>
                  </a:cubicBezTo>
                  <a:cubicBezTo>
                    <a:pt x="34" y="27"/>
                    <a:pt x="13" y="52"/>
                    <a:pt x="9" y="79"/>
                  </a:cubicBezTo>
                  <a:cubicBezTo>
                    <a:pt x="1" y="104"/>
                    <a:pt x="3" y="135"/>
                    <a:pt x="19" y="162"/>
                  </a:cubicBezTo>
                  <a:cubicBezTo>
                    <a:pt x="34" y="182"/>
                    <a:pt x="59" y="205"/>
                    <a:pt x="83" y="211"/>
                  </a:cubicBezTo>
                  <a:cubicBezTo>
                    <a:pt x="282" y="243"/>
                    <a:pt x="483" y="276"/>
                    <a:pt x="682" y="309"/>
                  </a:cubicBezTo>
                  <a:cubicBezTo>
                    <a:pt x="693" y="311"/>
                    <a:pt x="704" y="313"/>
                    <a:pt x="714" y="313"/>
                  </a:cubicBezTo>
                  <a:cubicBezTo>
                    <a:pt x="731" y="313"/>
                    <a:pt x="748" y="309"/>
                    <a:pt x="765" y="298"/>
                  </a:cubicBezTo>
                  <a:cubicBezTo>
                    <a:pt x="788" y="286"/>
                    <a:pt x="808" y="259"/>
                    <a:pt x="814" y="234"/>
                  </a:cubicBezTo>
                  <a:cubicBezTo>
                    <a:pt x="821" y="207"/>
                    <a:pt x="819" y="176"/>
                    <a:pt x="804" y="151"/>
                  </a:cubicBezTo>
                  <a:cubicBezTo>
                    <a:pt x="788" y="131"/>
                    <a:pt x="767" y="106"/>
                    <a:pt x="738" y="102"/>
                  </a:cubicBezTo>
                  <a:cubicBezTo>
                    <a:pt x="539" y="71"/>
                    <a:pt x="340" y="38"/>
                    <a:pt x="141" y="2"/>
                  </a:cubicBezTo>
                  <a:cubicBezTo>
                    <a:pt x="132" y="1"/>
                    <a:pt x="122" y="0"/>
                    <a:pt x="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3" name="Google Shape;2883;p69"/>
            <p:cNvSpPr/>
            <p:nvPr/>
          </p:nvSpPr>
          <p:spPr>
            <a:xfrm>
              <a:off x="2979277" y="386144"/>
              <a:ext cx="31081" cy="23241"/>
            </a:xfrm>
            <a:custGeom>
              <a:avLst/>
              <a:gdLst/>
              <a:ahLst/>
              <a:cxnLst/>
              <a:rect l="l" t="t" r="r" b="b"/>
              <a:pathLst>
                <a:path w="769" h="575" extrusionOk="0">
                  <a:moveTo>
                    <a:pt x="690" y="213"/>
                  </a:moveTo>
                  <a:lnTo>
                    <a:pt x="690" y="213"/>
                  </a:lnTo>
                  <a:cubicBezTo>
                    <a:pt x="683" y="215"/>
                    <a:pt x="676" y="218"/>
                    <a:pt x="669" y="221"/>
                  </a:cubicBezTo>
                  <a:lnTo>
                    <a:pt x="669" y="221"/>
                  </a:lnTo>
                  <a:cubicBezTo>
                    <a:pt x="676" y="220"/>
                    <a:pt x="683" y="217"/>
                    <a:pt x="690" y="213"/>
                  </a:cubicBezTo>
                  <a:close/>
                  <a:moveTo>
                    <a:pt x="218" y="514"/>
                  </a:moveTo>
                  <a:lnTo>
                    <a:pt x="218" y="514"/>
                  </a:lnTo>
                  <a:cubicBezTo>
                    <a:pt x="214" y="521"/>
                    <a:pt x="209" y="526"/>
                    <a:pt x="203" y="531"/>
                  </a:cubicBezTo>
                  <a:cubicBezTo>
                    <a:pt x="208" y="525"/>
                    <a:pt x="213" y="519"/>
                    <a:pt x="218" y="514"/>
                  </a:cubicBezTo>
                  <a:close/>
                  <a:moveTo>
                    <a:pt x="659" y="0"/>
                  </a:moveTo>
                  <a:cubicBezTo>
                    <a:pt x="649" y="0"/>
                    <a:pt x="640" y="2"/>
                    <a:pt x="630" y="6"/>
                  </a:cubicBezTo>
                  <a:cubicBezTo>
                    <a:pt x="539" y="39"/>
                    <a:pt x="456" y="86"/>
                    <a:pt x="375" y="134"/>
                  </a:cubicBezTo>
                  <a:cubicBezTo>
                    <a:pt x="286" y="190"/>
                    <a:pt x="197" y="248"/>
                    <a:pt x="116" y="316"/>
                  </a:cubicBezTo>
                  <a:cubicBezTo>
                    <a:pt x="85" y="341"/>
                    <a:pt x="52" y="372"/>
                    <a:pt x="29" y="409"/>
                  </a:cubicBezTo>
                  <a:cubicBezTo>
                    <a:pt x="0" y="459"/>
                    <a:pt x="17" y="527"/>
                    <a:pt x="69" y="554"/>
                  </a:cubicBezTo>
                  <a:cubicBezTo>
                    <a:pt x="86" y="568"/>
                    <a:pt x="106" y="574"/>
                    <a:pt x="126" y="574"/>
                  </a:cubicBezTo>
                  <a:cubicBezTo>
                    <a:pt x="160" y="574"/>
                    <a:pt x="194" y="556"/>
                    <a:pt x="214" y="523"/>
                  </a:cubicBezTo>
                  <a:cubicBezTo>
                    <a:pt x="215" y="520"/>
                    <a:pt x="217" y="517"/>
                    <a:pt x="218" y="513"/>
                  </a:cubicBezTo>
                  <a:lnTo>
                    <a:pt x="218" y="513"/>
                  </a:lnTo>
                  <a:cubicBezTo>
                    <a:pt x="236" y="494"/>
                    <a:pt x="258" y="477"/>
                    <a:pt x="279" y="459"/>
                  </a:cubicBezTo>
                  <a:lnTo>
                    <a:pt x="279" y="459"/>
                  </a:lnTo>
                  <a:cubicBezTo>
                    <a:pt x="278" y="460"/>
                    <a:pt x="278" y="460"/>
                    <a:pt x="278" y="461"/>
                  </a:cubicBezTo>
                  <a:cubicBezTo>
                    <a:pt x="344" y="409"/>
                    <a:pt x="414" y="364"/>
                    <a:pt x="487" y="318"/>
                  </a:cubicBezTo>
                  <a:cubicBezTo>
                    <a:pt x="545" y="283"/>
                    <a:pt x="606" y="249"/>
                    <a:pt x="669" y="221"/>
                  </a:cubicBezTo>
                  <a:lnTo>
                    <a:pt x="669" y="221"/>
                  </a:lnTo>
                  <a:cubicBezTo>
                    <a:pt x="667" y="222"/>
                    <a:pt x="665" y="222"/>
                    <a:pt x="663" y="223"/>
                  </a:cubicBezTo>
                  <a:cubicBezTo>
                    <a:pt x="671" y="221"/>
                    <a:pt x="679" y="215"/>
                    <a:pt x="686" y="213"/>
                  </a:cubicBezTo>
                  <a:cubicBezTo>
                    <a:pt x="713" y="202"/>
                    <a:pt x="735" y="190"/>
                    <a:pt x="752" y="163"/>
                  </a:cubicBezTo>
                  <a:cubicBezTo>
                    <a:pt x="764" y="140"/>
                    <a:pt x="769" y="107"/>
                    <a:pt x="762" y="80"/>
                  </a:cubicBezTo>
                  <a:cubicBezTo>
                    <a:pt x="749" y="37"/>
                    <a:pt x="705" y="0"/>
                    <a:pt x="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4" name="Google Shape;2884;p69"/>
            <p:cNvSpPr/>
            <p:nvPr/>
          </p:nvSpPr>
          <p:spPr>
            <a:xfrm>
              <a:off x="3009914" y="408495"/>
              <a:ext cx="29303" cy="10630"/>
            </a:xfrm>
            <a:custGeom>
              <a:avLst/>
              <a:gdLst/>
              <a:ahLst/>
              <a:cxnLst/>
              <a:rect l="l" t="t" r="r" b="b"/>
              <a:pathLst>
                <a:path w="725" h="263" extrusionOk="0">
                  <a:moveTo>
                    <a:pt x="228" y="22"/>
                  </a:moveTo>
                  <a:lnTo>
                    <a:pt x="228" y="22"/>
                  </a:lnTo>
                  <a:cubicBezTo>
                    <a:pt x="234" y="22"/>
                    <a:pt x="240" y="23"/>
                    <a:pt x="247" y="24"/>
                  </a:cubicBezTo>
                  <a:cubicBezTo>
                    <a:pt x="241" y="23"/>
                    <a:pt x="235" y="22"/>
                    <a:pt x="228" y="22"/>
                  </a:cubicBezTo>
                  <a:close/>
                  <a:moveTo>
                    <a:pt x="121" y="1"/>
                  </a:moveTo>
                  <a:cubicBezTo>
                    <a:pt x="74" y="1"/>
                    <a:pt x="25" y="31"/>
                    <a:pt x="15" y="80"/>
                  </a:cubicBezTo>
                  <a:cubicBezTo>
                    <a:pt x="0" y="136"/>
                    <a:pt x="29" y="198"/>
                    <a:pt x="87" y="210"/>
                  </a:cubicBezTo>
                  <a:cubicBezTo>
                    <a:pt x="263" y="258"/>
                    <a:pt x="441" y="239"/>
                    <a:pt x="619" y="262"/>
                  </a:cubicBezTo>
                  <a:cubicBezTo>
                    <a:pt x="622" y="263"/>
                    <a:pt x="625" y="263"/>
                    <a:pt x="627" y="263"/>
                  </a:cubicBezTo>
                  <a:cubicBezTo>
                    <a:pt x="652" y="263"/>
                    <a:pt x="681" y="246"/>
                    <a:pt x="694" y="231"/>
                  </a:cubicBezTo>
                  <a:cubicBezTo>
                    <a:pt x="712" y="215"/>
                    <a:pt x="725" y="184"/>
                    <a:pt x="725" y="157"/>
                  </a:cubicBezTo>
                  <a:cubicBezTo>
                    <a:pt x="723" y="128"/>
                    <a:pt x="715" y="101"/>
                    <a:pt x="694" y="82"/>
                  </a:cubicBezTo>
                  <a:cubicBezTo>
                    <a:pt x="688" y="76"/>
                    <a:pt x="679" y="72"/>
                    <a:pt x="673" y="63"/>
                  </a:cubicBezTo>
                  <a:cubicBezTo>
                    <a:pt x="659" y="53"/>
                    <a:pt x="640" y="49"/>
                    <a:pt x="619" y="49"/>
                  </a:cubicBezTo>
                  <a:cubicBezTo>
                    <a:pt x="485" y="30"/>
                    <a:pt x="351" y="36"/>
                    <a:pt x="219" y="20"/>
                  </a:cubicBezTo>
                  <a:lnTo>
                    <a:pt x="219" y="20"/>
                  </a:lnTo>
                  <a:cubicBezTo>
                    <a:pt x="195" y="16"/>
                    <a:pt x="171" y="11"/>
                    <a:pt x="145" y="3"/>
                  </a:cubicBezTo>
                  <a:cubicBezTo>
                    <a:pt x="137" y="2"/>
                    <a:pt x="129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5" name="Google Shape;2885;p69"/>
            <p:cNvSpPr/>
            <p:nvPr/>
          </p:nvSpPr>
          <p:spPr>
            <a:xfrm>
              <a:off x="2938656" y="896228"/>
              <a:ext cx="17218" cy="22554"/>
            </a:xfrm>
            <a:custGeom>
              <a:avLst/>
              <a:gdLst/>
              <a:ahLst/>
              <a:cxnLst/>
              <a:rect l="l" t="t" r="r" b="b"/>
              <a:pathLst>
                <a:path w="426" h="558" extrusionOk="0">
                  <a:moveTo>
                    <a:pt x="313" y="0"/>
                  </a:moveTo>
                  <a:cubicBezTo>
                    <a:pt x="304" y="0"/>
                    <a:pt x="295" y="1"/>
                    <a:pt x="287" y="5"/>
                  </a:cubicBezTo>
                  <a:cubicBezTo>
                    <a:pt x="258" y="15"/>
                    <a:pt x="239" y="30"/>
                    <a:pt x="220" y="54"/>
                  </a:cubicBezTo>
                  <a:cubicBezTo>
                    <a:pt x="136" y="168"/>
                    <a:pt x="59" y="284"/>
                    <a:pt x="18" y="423"/>
                  </a:cubicBezTo>
                  <a:cubicBezTo>
                    <a:pt x="1" y="479"/>
                    <a:pt x="34" y="543"/>
                    <a:pt x="92" y="556"/>
                  </a:cubicBezTo>
                  <a:cubicBezTo>
                    <a:pt x="100" y="557"/>
                    <a:pt x="109" y="558"/>
                    <a:pt x="117" y="558"/>
                  </a:cubicBezTo>
                  <a:cubicBezTo>
                    <a:pt x="168" y="558"/>
                    <a:pt x="212" y="529"/>
                    <a:pt x="227" y="479"/>
                  </a:cubicBezTo>
                  <a:cubicBezTo>
                    <a:pt x="232" y="460"/>
                    <a:pt x="237" y="442"/>
                    <a:pt x="243" y="425"/>
                  </a:cubicBezTo>
                  <a:lnTo>
                    <a:pt x="243" y="425"/>
                  </a:lnTo>
                  <a:cubicBezTo>
                    <a:pt x="285" y="331"/>
                    <a:pt x="346" y="244"/>
                    <a:pt x="407" y="162"/>
                  </a:cubicBezTo>
                  <a:cubicBezTo>
                    <a:pt x="423" y="141"/>
                    <a:pt x="425" y="102"/>
                    <a:pt x="417" y="79"/>
                  </a:cubicBezTo>
                  <a:cubicBezTo>
                    <a:pt x="411" y="54"/>
                    <a:pt x="392" y="27"/>
                    <a:pt x="370" y="15"/>
                  </a:cubicBezTo>
                  <a:cubicBezTo>
                    <a:pt x="351" y="7"/>
                    <a:pt x="332" y="0"/>
                    <a:pt x="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6" name="Google Shape;2886;p69"/>
            <p:cNvSpPr/>
            <p:nvPr/>
          </p:nvSpPr>
          <p:spPr>
            <a:xfrm>
              <a:off x="2962947" y="914376"/>
              <a:ext cx="27241" cy="9701"/>
            </a:xfrm>
            <a:custGeom>
              <a:avLst/>
              <a:gdLst/>
              <a:ahLst/>
              <a:cxnLst/>
              <a:rect l="l" t="t" r="r" b="b"/>
              <a:pathLst>
                <a:path w="674" h="240" extrusionOk="0">
                  <a:moveTo>
                    <a:pt x="529" y="4"/>
                  </a:moveTo>
                  <a:lnTo>
                    <a:pt x="529" y="4"/>
                  </a:lnTo>
                  <a:cubicBezTo>
                    <a:pt x="526" y="4"/>
                    <a:pt x="524" y="5"/>
                    <a:pt x="520" y="5"/>
                  </a:cubicBezTo>
                  <a:cubicBezTo>
                    <a:pt x="523" y="4"/>
                    <a:pt x="526" y="4"/>
                    <a:pt x="529" y="4"/>
                  </a:cubicBezTo>
                  <a:close/>
                  <a:moveTo>
                    <a:pt x="565" y="1"/>
                  </a:moveTo>
                  <a:cubicBezTo>
                    <a:pt x="558" y="1"/>
                    <a:pt x="551" y="1"/>
                    <a:pt x="543" y="2"/>
                  </a:cubicBezTo>
                  <a:lnTo>
                    <a:pt x="543" y="2"/>
                  </a:lnTo>
                  <a:cubicBezTo>
                    <a:pt x="545" y="2"/>
                    <a:pt x="547" y="1"/>
                    <a:pt x="549" y="1"/>
                  </a:cubicBezTo>
                  <a:lnTo>
                    <a:pt x="549" y="1"/>
                  </a:lnTo>
                  <a:cubicBezTo>
                    <a:pt x="544" y="2"/>
                    <a:pt x="539" y="2"/>
                    <a:pt x="534" y="3"/>
                  </a:cubicBezTo>
                  <a:lnTo>
                    <a:pt x="534" y="3"/>
                  </a:lnTo>
                  <a:cubicBezTo>
                    <a:pt x="532" y="3"/>
                    <a:pt x="531" y="3"/>
                    <a:pt x="529" y="4"/>
                  </a:cubicBezTo>
                  <a:lnTo>
                    <a:pt x="529" y="4"/>
                  </a:lnTo>
                  <a:cubicBezTo>
                    <a:pt x="466" y="11"/>
                    <a:pt x="404" y="11"/>
                    <a:pt x="338" y="11"/>
                  </a:cubicBezTo>
                  <a:cubicBezTo>
                    <a:pt x="251" y="13"/>
                    <a:pt x="168" y="20"/>
                    <a:pt x="83" y="32"/>
                  </a:cubicBezTo>
                  <a:cubicBezTo>
                    <a:pt x="58" y="36"/>
                    <a:pt x="32" y="61"/>
                    <a:pt x="19" y="82"/>
                  </a:cubicBezTo>
                  <a:cubicBezTo>
                    <a:pt x="7" y="104"/>
                    <a:pt x="0" y="138"/>
                    <a:pt x="9" y="165"/>
                  </a:cubicBezTo>
                  <a:cubicBezTo>
                    <a:pt x="17" y="189"/>
                    <a:pt x="32" y="216"/>
                    <a:pt x="58" y="229"/>
                  </a:cubicBezTo>
                  <a:cubicBezTo>
                    <a:pt x="78" y="237"/>
                    <a:pt x="95" y="239"/>
                    <a:pt x="113" y="239"/>
                  </a:cubicBezTo>
                  <a:cubicBezTo>
                    <a:pt x="123" y="239"/>
                    <a:pt x="133" y="238"/>
                    <a:pt x="143" y="237"/>
                  </a:cubicBezTo>
                  <a:cubicBezTo>
                    <a:pt x="152" y="233"/>
                    <a:pt x="156" y="233"/>
                    <a:pt x="164" y="233"/>
                  </a:cubicBezTo>
                  <a:cubicBezTo>
                    <a:pt x="154" y="237"/>
                    <a:pt x="145" y="237"/>
                    <a:pt x="135" y="239"/>
                  </a:cubicBezTo>
                  <a:cubicBezTo>
                    <a:pt x="286" y="218"/>
                    <a:pt x="442" y="231"/>
                    <a:pt x="591" y="210"/>
                  </a:cubicBezTo>
                  <a:cubicBezTo>
                    <a:pt x="613" y="206"/>
                    <a:pt x="642" y="181"/>
                    <a:pt x="655" y="160"/>
                  </a:cubicBezTo>
                  <a:cubicBezTo>
                    <a:pt x="669" y="138"/>
                    <a:pt x="673" y="104"/>
                    <a:pt x="665" y="78"/>
                  </a:cubicBezTo>
                  <a:cubicBezTo>
                    <a:pt x="659" y="53"/>
                    <a:pt x="642" y="26"/>
                    <a:pt x="618" y="13"/>
                  </a:cubicBezTo>
                  <a:cubicBezTo>
                    <a:pt x="600" y="4"/>
                    <a:pt x="583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7" name="Google Shape;2887;p69"/>
            <p:cNvSpPr/>
            <p:nvPr/>
          </p:nvSpPr>
          <p:spPr>
            <a:xfrm>
              <a:off x="2975922" y="877353"/>
              <a:ext cx="25059" cy="20048"/>
            </a:xfrm>
            <a:custGeom>
              <a:avLst/>
              <a:gdLst/>
              <a:ahLst/>
              <a:cxnLst/>
              <a:rect l="l" t="t" r="r" b="b"/>
              <a:pathLst>
                <a:path w="620" h="496" extrusionOk="0">
                  <a:moveTo>
                    <a:pt x="208" y="430"/>
                  </a:moveTo>
                  <a:lnTo>
                    <a:pt x="199" y="439"/>
                  </a:lnTo>
                  <a:cubicBezTo>
                    <a:pt x="196" y="443"/>
                    <a:pt x="193" y="446"/>
                    <a:pt x="190" y="450"/>
                  </a:cubicBezTo>
                  <a:lnTo>
                    <a:pt x="190" y="450"/>
                  </a:lnTo>
                  <a:cubicBezTo>
                    <a:pt x="198" y="444"/>
                    <a:pt x="204" y="438"/>
                    <a:pt x="208" y="430"/>
                  </a:cubicBezTo>
                  <a:close/>
                  <a:moveTo>
                    <a:pt x="496" y="0"/>
                  </a:moveTo>
                  <a:cubicBezTo>
                    <a:pt x="478" y="0"/>
                    <a:pt x="460" y="5"/>
                    <a:pt x="444" y="14"/>
                  </a:cubicBezTo>
                  <a:cubicBezTo>
                    <a:pt x="371" y="51"/>
                    <a:pt x="299" y="91"/>
                    <a:pt x="228" y="138"/>
                  </a:cubicBezTo>
                  <a:cubicBezTo>
                    <a:pt x="187" y="163"/>
                    <a:pt x="147" y="194"/>
                    <a:pt x="114" y="225"/>
                  </a:cubicBezTo>
                  <a:cubicBezTo>
                    <a:pt x="81" y="256"/>
                    <a:pt x="50" y="294"/>
                    <a:pt x="19" y="331"/>
                  </a:cubicBezTo>
                  <a:cubicBezTo>
                    <a:pt x="3" y="352"/>
                    <a:pt x="0" y="391"/>
                    <a:pt x="9" y="414"/>
                  </a:cubicBezTo>
                  <a:cubicBezTo>
                    <a:pt x="17" y="441"/>
                    <a:pt x="34" y="465"/>
                    <a:pt x="58" y="480"/>
                  </a:cubicBezTo>
                  <a:cubicBezTo>
                    <a:pt x="75" y="488"/>
                    <a:pt x="94" y="495"/>
                    <a:pt x="114" y="495"/>
                  </a:cubicBezTo>
                  <a:cubicBezTo>
                    <a:pt x="123" y="495"/>
                    <a:pt x="132" y="494"/>
                    <a:pt x="141" y="490"/>
                  </a:cubicBezTo>
                  <a:cubicBezTo>
                    <a:pt x="160" y="478"/>
                    <a:pt x="176" y="467"/>
                    <a:pt x="190" y="450"/>
                  </a:cubicBezTo>
                  <a:lnTo>
                    <a:pt x="190" y="450"/>
                  </a:lnTo>
                  <a:cubicBezTo>
                    <a:pt x="190" y="450"/>
                    <a:pt x="189" y="451"/>
                    <a:pt x="189" y="451"/>
                  </a:cubicBezTo>
                  <a:cubicBezTo>
                    <a:pt x="215" y="416"/>
                    <a:pt x="245" y="387"/>
                    <a:pt x="279" y="361"/>
                  </a:cubicBezTo>
                  <a:lnTo>
                    <a:pt x="279" y="361"/>
                  </a:lnTo>
                  <a:cubicBezTo>
                    <a:pt x="279" y="361"/>
                    <a:pt x="278" y="362"/>
                    <a:pt x="278" y="362"/>
                  </a:cubicBezTo>
                  <a:cubicBezTo>
                    <a:pt x="363" y="298"/>
                    <a:pt x="456" y="248"/>
                    <a:pt x="549" y="196"/>
                  </a:cubicBezTo>
                  <a:cubicBezTo>
                    <a:pt x="599" y="171"/>
                    <a:pt x="620" y="99"/>
                    <a:pt x="589" y="51"/>
                  </a:cubicBezTo>
                  <a:cubicBezTo>
                    <a:pt x="568" y="19"/>
                    <a:pt x="532" y="0"/>
                    <a:pt x="4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8" name="Google Shape;2888;p69"/>
            <p:cNvSpPr/>
            <p:nvPr/>
          </p:nvSpPr>
          <p:spPr>
            <a:xfrm>
              <a:off x="2699216" y="1006976"/>
              <a:ext cx="309719" cy="138560"/>
            </a:xfrm>
            <a:custGeom>
              <a:avLst/>
              <a:gdLst/>
              <a:ahLst/>
              <a:cxnLst/>
              <a:rect l="l" t="t" r="r" b="b"/>
              <a:pathLst>
                <a:path w="7663" h="3428" extrusionOk="0">
                  <a:moveTo>
                    <a:pt x="2758" y="1"/>
                  </a:moveTo>
                  <a:cubicBezTo>
                    <a:pt x="2293" y="1"/>
                    <a:pt x="1797" y="247"/>
                    <a:pt x="1396" y="396"/>
                  </a:cubicBezTo>
                  <a:cubicBezTo>
                    <a:pt x="1268" y="443"/>
                    <a:pt x="1034" y="497"/>
                    <a:pt x="775" y="551"/>
                  </a:cubicBezTo>
                  <a:cubicBezTo>
                    <a:pt x="212" y="665"/>
                    <a:pt x="1" y="1365"/>
                    <a:pt x="415" y="1758"/>
                  </a:cubicBezTo>
                  <a:cubicBezTo>
                    <a:pt x="1541" y="2834"/>
                    <a:pt x="2815" y="3428"/>
                    <a:pt x="4273" y="3428"/>
                  </a:cubicBezTo>
                  <a:cubicBezTo>
                    <a:pt x="5171" y="3428"/>
                    <a:pt x="6140" y="3202"/>
                    <a:pt x="7186" y="2725"/>
                  </a:cubicBezTo>
                  <a:cubicBezTo>
                    <a:pt x="7484" y="2589"/>
                    <a:pt x="7662" y="2268"/>
                    <a:pt x="7598" y="1947"/>
                  </a:cubicBezTo>
                  <a:cubicBezTo>
                    <a:pt x="7561" y="1758"/>
                    <a:pt x="7474" y="1584"/>
                    <a:pt x="7288" y="1545"/>
                  </a:cubicBezTo>
                  <a:cubicBezTo>
                    <a:pt x="6849" y="1458"/>
                    <a:pt x="6438" y="1336"/>
                    <a:pt x="6047" y="1065"/>
                  </a:cubicBezTo>
                  <a:cubicBezTo>
                    <a:pt x="5751" y="860"/>
                    <a:pt x="5770" y="454"/>
                    <a:pt x="5490" y="280"/>
                  </a:cubicBezTo>
                  <a:cubicBezTo>
                    <a:pt x="5413" y="232"/>
                    <a:pt x="5337" y="213"/>
                    <a:pt x="5262" y="213"/>
                  </a:cubicBezTo>
                  <a:cubicBezTo>
                    <a:pt x="5050" y="213"/>
                    <a:pt x="4848" y="363"/>
                    <a:pt x="4643" y="412"/>
                  </a:cubicBezTo>
                  <a:cubicBezTo>
                    <a:pt x="4573" y="429"/>
                    <a:pt x="4485" y="435"/>
                    <a:pt x="4389" y="435"/>
                  </a:cubicBezTo>
                  <a:cubicBezTo>
                    <a:pt x="4198" y="435"/>
                    <a:pt x="3980" y="409"/>
                    <a:pt x="3836" y="385"/>
                  </a:cubicBezTo>
                  <a:cubicBezTo>
                    <a:pt x="3539" y="340"/>
                    <a:pt x="3390" y="164"/>
                    <a:pt x="3140" y="66"/>
                  </a:cubicBezTo>
                  <a:cubicBezTo>
                    <a:pt x="3017" y="20"/>
                    <a:pt x="2889" y="1"/>
                    <a:pt x="27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89" name="Google Shape;2889;p69"/>
          <p:cNvGrpSpPr/>
          <p:nvPr/>
        </p:nvGrpSpPr>
        <p:grpSpPr>
          <a:xfrm>
            <a:off x="172314" y="269399"/>
            <a:ext cx="540453" cy="501430"/>
            <a:chOff x="7423831" y="989474"/>
            <a:chExt cx="215389" cy="199836"/>
          </a:xfrm>
        </p:grpSpPr>
        <p:sp>
          <p:nvSpPr>
            <p:cNvPr id="2890" name="Google Shape;2890;p69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1" name="Google Shape;2891;p69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892" name="Google Shape;2892;p69"/>
          <p:cNvSpPr/>
          <p:nvPr/>
        </p:nvSpPr>
        <p:spPr>
          <a:xfrm>
            <a:off x="6551630" y="1845878"/>
            <a:ext cx="231562" cy="311358"/>
          </a:xfrm>
          <a:custGeom>
            <a:avLst/>
            <a:gdLst/>
            <a:ahLst/>
            <a:cxnLst/>
            <a:rect l="l" t="t" r="r" b="b"/>
            <a:pathLst>
              <a:path w="2891" h="3887" extrusionOk="0">
                <a:moveTo>
                  <a:pt x="332" y="1"/>
                </a:moveTo>
                <a:cubicBezTo>
                  <a:pt x="183" y="1"/>
                  <a:pt x="1" y="255"/>
                  <a:pt x="126" y="367"/>
                </a:cubicBezTo>
                <a:cubicBezTo>
                  <a:pt x="664" y="854"/>
                  <a:pt x="1575" y="1720"/>
                  <a:pt x="1724" y="2589"/>
                </a:cubicBezTo>
                <a:cubicBezTo>
                  <a:pt x="1271" y="2763"/>
                  <a:pt x="619" y="3188"/>
                  <a:pt x="944" y="3726"/>
                </a:cubicBezTo>
                <a:cubicBezTo>
                  <a:pt x="1014" y="3842"/>
                  <a:pt x="1120" y="3887"/>
                  <a:pt x="1236" y="3887"/>
                </a:cubicBezTo>
                <a:cubicBezTo>
                  <a:pt x="1415" y="3887"/>
                  <a:pt x="1615" y="3780"/>
                  <a:pt x="1731" y="3668"/>
                </a:cubicBezTo>
                <a:cubicBezTo>
                  <a:pt x="2890" y="2540"/>
                  <a:pt x="1209" y="755"/>
                  <a:pt x="412" y="32"/>
                </a:cubicBezTo>
                <a:cubicBezTo>
                  <a:pt x="388" y="10"/>
                  <a:pt x="360" y="1"/>
                  <a:pt x="3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893" name="Google Shape;2893;p69"/>
          <p:cNvGrpSpPr/>
          <p:nvPr/>
        </p:nvGrpSpPr>
        <p:grpSpPr>
          <a:xfrm>
            <a:off x="5335347" y="2556133"/>
            <a:ext cx="861740" cy="642705"/>
            <a:chOff x="7248899" y="-836968"/>
            <a:chExt cx="343432" cy="256139"/>
          </a:xfrm>
        </p:grpSpPr>
        <p:sp>
          <p:nvSpPr>
            <p:cNvPr id="2894" name="Google Shape;2894;p69"/>
            <p:cNvSpPr/>
            <p:nvPr/>
          </p:nvSpPr>
          <p:spPr>
            <a:xfrm>
              <a:off x="7248899" y="-826136"/>
              <a:ext cx="204068" cy="183951"/>
            </a:xfrm>
            <a:custGeom>
              <a:avLst/>
              <a:gdLst/>
              <a:ahLst/>
              <a:cxnLst/>
              <a:rect l="l" t="t" r="r" b="b"/>
              <a:pathLst>
                <a:path w="5049" h="4551" extrusionOk="0">
                  <a:moveTo>
                    <a:pt x="4602" y="1"/>
                  </a:moveTo>
                  <a:cubicBezTo>
                    <a:pt x="4487" y="1"/>
                    <a:pt x="4384" y="44"/>
                    <a:pt x="4351" y="149"/>
                  </a:cubicBezTo>
                  <a:cubicBezTo>
                    <a:pt x="4024" y="1190"/>
                    <a:pt x="3424" y="2973"/>
                    <a:pt x="2332" y="3721"/>
                  </a:cubicBezTo>
                  <a:cubicBezTo>
                    <a:pt x="1990" y="3387"/>
                    <a:pt x="1445" y="3005"/>
                    <a:pt x="961" y="3005"/>
                  </a:cubicBezTo>
                  <a:cubicBezTo>
                    <a:pt x="710" y="3005"/>
                    <a:pt x="475" y="3108"/>
                    <a:pt x="295" y="3375"/>
                  </a:cubicBezTo>
                  <a:cubicBezTo>
                    <a:pt x="1" y="3806"/>
                    <a:pt x="500" y="4265"/>
                    <a:pt x="870" y="4410"/>
                  </a:cubicBezTo>
                  <a:cubicBezTo>
                    <a:pt x="1120" y="4506"/>
                    <a:pt x="1359" y="4550"/>
                    <a:pt x="1587" y="4550"/>
                  </a:cubicBezTo>
                  <a:cubicBezTo>
                    <a:pt x="3427" y="4550"/>
                    <a:pt x="4564" y="1695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5" name="Google Shape;2895;p69"/>
            <p:cNvSpPr/>
            <p:nvPr/>
          </p:nvSpPr>
          <p:spPr>
            <a:xfrm>
              <a:off x="7389677" y="-769146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68" y="0"/>
                  </a:moveTo>
                  <a:cubicBezTo>
                    <a:pt x="4346" y="0"/>
                    <a:pt x="4236" y="47"/>
                    <a:pt x="4206" y="157"/>
                  </a:cubicBezTo>
                  <a:cubicBezTo>
                    <a:pt x="3923" y="1209"/>
                    <a:pt x="3388" y="3015"/>
                    <a:pt x="2326" y="3802"/>
                  </a:cubicBezTo>
                  <a:cubicBezTo>
                    <a:pt x="1980" y="3488"/>
                    <a:pt x="1439" y="3136"/>
                    <a:pt x="964" y="3136"/>
                  </a:cubicBezTo>
                  <a:cubicBezTo>
                    <a:pt x="700" y="3136"/>
                    <a:pt x="456" y="3245"/>
                    <a:pt x="278" y="3530"/>
                  </a:cubicBezTo>
                  <a:cubicBezTo>
                    <a:pt x="1" y="3973"/>
                    <a:pt x="514" y="4412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0"/>
                    <a:pt x="4852" y="308"/>
                  </a:cubicBezTo>
                  <a:cubicBezTo>
                    <a:pt x="4901" y="128"/>
                    <a:pt x="4669" y="0"/>
                    <a:pt x="4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6" name="Google Shape;2896;p69"/>
            <p:cNvSpPr/>
            <p:nvPr/>
          </p:nvSpPr>
          <p:spPr>
            <a:xfrm>
              <a:off x="7419950" y="-836968"/>
              <a:ext cx="172381" cy="88722"/>
            </a:xfrm>
            <a:custGeom>
              <a:avLst/>
              <a:gdLst/>
              <a:ahLst/>
              <a:cxnLst/>
              <a:rect l="l" t="t" r="r" b="b"/>
              <a:pathLst>
                <a:path w="4265" h="2195" extrusionOk="0">
                  <a:moveTo>
                    <a:pt x="425" y="0"/>
                  </a:moveTo>
                  <a:cubicBezTo>
                    <a:pt x="116" y="0"/>
                    <a:pt x="0" y="484"/>
                    <a:pt x="335" y="539"/>
                  </a:cubicBezTo>
                  <a:cubicBezTo>
                    <a:pt x="1546" y="733"/>
                    <a:pt x="2728" y="1338"/>
                    <a:pt x="3658" y="2125"/>
                  </a:cubicBezTo>
                  <a:cubicBezTo>
                    <a:pt x="3716" y="2174"/>
                    <a:pt x="3779" y="2195"/>
                    <a:pt x="3841" y="2195"/>
                  </a:cubicBezTo>
                  <a:cubicBezTo>
                    <a:pt x="4066" y="2195"/>
                    <a:pt x="4265" y="1920"/>
                    <a:pt x="4054" y="1740"/>
                  </a:cubicBezTo>
                  <a:cubicBezTo>
                    <a:pt x="3051" y="891"/>
                    <a:pt x="1786" y="218"/>
                    <a:pt x="475" y="5"/>
                  </a:cubicBezTo>
                  <a:cubicBezTo>
                    <a:pt x="458" y="2"/>
                    <a:pt x="441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97" name="Google Shape;2897;p69"/>
          <p:cNvGrpSpPr/>
          <p:nvPr/>
        </p:nvGrpSpPr>
        <p:grpSpPr>
          <a:xfrm>
            <a:off x="482490" y="4260212"/>
            <a:ext cx="608365" cy="686579"/>
            <a:chOff x="7376581" y="390226"/>
            <a:chExt cx="263647" cy="297530"/>
          </a:xfrm>
        </p:grpSpPr>
        <p:sp>
          <p:nvSpPr>
            <p:cNvPr id="2898" name="Google Shape;2898;p69"/>
            <p:cNvSpPr/>
            <p:nvPr/>
          </p:nvSpPr>
          <p:spPr>
            <a:xfrm>
              <a:off x="7377026" y="458129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59" y="258"/>
                    <a:pt x="283" y="442"/>
                  </a:cubicBezTo>
                  <a:cubicBezTo>
                    <a:pt x="858" y="1298"/>
                    <a:pt x="1817" y="2797"/>
                    <a:pt x="1722" y="4043"/>
                  </a:cubicBezTo>
                  <a:cubicBezTo>
                    <a:pt x="1040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3" y="5681"/>
                    <a:pt x="1209" y="5613"/>
                    <a:pt x="1359" y="5526"/>
                  </a:cubicBezTo>
                  <a:cubicBezTo>
                    <a:pt x="3345" y="4377"/>
                    <a:pt x="1639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9" name="Google Shape;2899;p69"/>
            <p:cNvSpPr/>
            <p:nvPr/>
          </p:nvSpPr>
          <p:spPr>
            <a:xfrm>
              <a:off x="7505072" y="391964"/>
              <a:ext cx="135156" cy="229424"/>
            </a:xfrm>
            <a:custGeom>
              <a:avLst/>
              <a:gdLst/>
              <a:ahLst/>
              <a:cxnLst/>
              <a:rect l="l" t="t" r="r" b="b"/>
              <a:pathLst>
                <a:path w="3344" h="5676" extrusionOk="0">
                  <a:moveTo>
                    <a:pt x="482" y="1"/>
                  </a:moveTo>
                  <a:cubicBezTo>
                    <a:pt x="276" y="1"/>
                    <a:pt x="0" y="276"/>
                    <a:pt x="134" y="458"/>
                  </a:cubicBezTo>
                  <a:cubicBezTo>
                    <a:pt x="740" y="1290"/>
                    <a:pt x="1755" y="2752"/>
                    <a:pt x="1707" y="4001"/>
                  </a:cubicBezTo>
                  <a:cubicBezTo>
                    <a:pt x="1028" y="4109"/>
                    <a:pt x="1" y="4510"/>
                    <a:pt x="295" y="5351"/>
                  </a:cubicBezTo>
                  <a:cubicBezTo>
                    <a:pt x="379" y="5590"/>
                    <a:pt x="584" y="5675"/>
                    <a:pt x="807" y="5675"/>
                  </a:cubicBezTo>
                  <a:cubicBezTo>
                    <a:pt x="1020" y="5675"/>
                    <a:pt x="1248" y="5597"/>
                    <a:pt x="1403" y="5500"/>
                  </a:cubicBezTo>
                  <a:cubicBezTo>
                    <a:pt x="3343" y="4274"/>
                    <a:pt x="1525" y="1307"/>
                    <a:pt x="624" y="71"/>
                  </a:cubicBezTo>
                  <a:cubicBezTo>
                    <a:pt x="589" y="22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0" name="Google Shape;2900;p69"/>
            <p:cNvSpPr/>
            <p:nvPr/>
          </p:nvSpPr>
          <p:spPr>
            <a:xfrm>
              <a:off x="7376581" y="390226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5" y="1"/>
                  </a:moveTo>
                  <a:cubicBezTo>
                    <a:pt x="3629" y="1"/>
                    <a:pt x="3611" y="3"/>
                    <a:pt x="3592" y="6"/>
                  </a:cubicBezTo>
                  <a:cubicBezTo>
                    <a:pt x="2375" y="244"/>
                    <a:pt x="1128" y="774"/>
                    <a:pt x="196" y="1615"/>
                  </a:cubicBezTo>
                  <a:cubicBezTo>
                    <a:pt x="1" y="1795"/>
                    <a:pt x="158" y="2102"/>
                    <a:pt x="356" y="2102"/>
                  </a:cubicBezTo>
                  <a:cubicBezTo>
                    <a:pt x="406" y="2102"/>
                    <a:pt x="459" y="2083"/>
                    <a:pt x="509" y="2037"/>
                  </a:cubicBezTo>
                  <a:cubicBezTo>
                    <a:pt x="1370" y="1259"/>
                    <a:pt x="2515" y="745"/>
                    <a:pt x="3644" y="526"/>
                  </a:cubicBezTo>
                  <a:cubicBezTo>
                    <a:pt x="3953" y="467"/>
                    <a:pt x="3928" y="1"/>
                    <a:pt x="3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01" name="Google Shape;2901;p69"/>
          <p:cNvGrpSpPr/>
          <p:nvPr/>
        </p:nvGrpSpPr>
        <p:grpSpPr>
          <a:xfrm>
            <a:off x="5179936" y="4221889"/>
            <a:ext cx="540453" cy="501430"/>
            <a:chOff x="7423831" y="989474"/>
            <a:chExt cx="215389" cy="199836"/>
          </a:xfrm>
        </p:grpSpPr>
        <p:sp>
          <p:nvSpPr>
            <p:cNvPr id="2902" name="Google Shape;2902;p69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3" name="Google Shape;2903;p69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9" name="06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402" y="2045615"/>
            <a:ext cx="487362" cy="487363"/>
          </a:xfrm>
          <a:prstGeom prst="rect">
            <a:avLst/>
          </a:prstGeom>
        </p:spPr>
      </p:pic>
      <p:sp>
        <p:nvSpPr>
          <p:cNvPr id="95" name="Rectangle 94"/>
          <p:cNvSpPr/>
          <p:nvPr/>
        </p:nvSpPr>
        <p:spPr>
          <a:xfrm>
            <a:off x="1075506" y="4123801"/>
            <a:ext cx="3787440" cy="774866"/>
          </a:xfrm>
          <a:prstGeom prst="rect">
            <a:avLst/>
          </a:prstGeom>
          <a:solidFill>
            <a:srgbClr val="FFD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475263"/>
                </a:solidFill>
                <a:latin typeface="Zilla Slab" charset="0"/>
                <a:ea typeface="Zilla Slab" charset="0"/>
              </a:rPr>
              <a:t>What </a:t>
            </a:r>
            <a:r>
              <a:rPr lang="en-US" sz="2000" b="1" dirty="0" smtClean="0">
                <a:solidFill>
                  <a:srgbClr val="F7645D"/>
                </a:solidFill>
                <a:latin typeface="Zilla Slab" charset="0"/>
                <a:ea typeface="Zilla Slab" charset="0"/>
              </a:rPr>
              <a:t>phrases</a:t>
            </a:r>
            <a:r>
              <a:rPr lang="en-US" sz="2000" b="1" dirty="0" smtClean="0">
                <a:solidFill>
                  <a:srgbClr val="475263"/>
                </a:solidFill>
                <a:latin typeface="Zilla Slab" charset="0"/>
                <a:ea typeface="Zilla Slab" charset="0"/>
              </a:rPr>
              <a:t> did they use to </a:t>
            </a:r>
            <a:r>
              <a:rPr lang="en-US" sz="2000" b="1" dirty="0" smtClean="0">
                <a:solidFill>
                  <a:srgbClr val="F7645D"/>
                </a:solidFill>
                <a:latin typeface="Zilla Slab" charset="0"/>
                <a:ea typeface="Zilla Slab" charset="0"/>
              </a:rPr>
              <a:t>express disappointment?</a:t>
            </a:r>
            <a:endParaRPr lang="en-US" sz="2000" b="1" dirty="0">
              <a:solidFill>
                <a:srgbClr val="F7645D"/>
              </a:solidFill>
              <a:latin typeface="Zilla Slab" charset="0"/>
              <a:ea typeface="Zilla Slab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1610394" y="4309243"/>
            <a:ext cx="2744890" cy="382094"/>
          </a:xfrm>
          <a:prstGeom prst="rect">
            <a:avLst/>
          </a:prstGeom>
          <a:solidFill>
            <a:srgbClr val="FFD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475263"/>
                </a:solidFill>
                <a:latin typeface="Zilla Slab" charset="0"/>
                <a:ea typeface="Zilla Slab" charset="0"/>
              </a:rPr>
              <a:t>Can you </a:t>
            </a:r>
            <a:r>
              <a:rPr lang="en-US" sz="2000" b="1" dirty="0" smtClean="0">
                <a:solidFill>
                  <a:srgbClr val="F7645D"/>
                </a:solidFill>
                <a:latin typeface="Zilla Slab" charset="0"/>
                <a:ea typeface="Zilla Slab" charset="0"/>
              </a:rPr>
              <a:t>add</a:t>
            </a:r>
            <a:r>
              <a:rPr lang="en-US" sz="2000" b="1" dirty="0" smtClean="0">
                <a:solidFill>
                  <a:srgbClr val="475263"/>
                </a:solidFill>
                <a:latin typeface="Zilla Slab" charset="0"/>
                <a:ea typeface="Zilla Slab" charset="0"/>
              </a:rPr>
              <a:t> more?</a:t>
            </a:r>
            <a:endParaRPr lang="en-US" sz="2000" b="1" dirty="0">
              <a:solidFill>
                <a:srgbClr val="F7645D"/>
              </a:solidFill>
              <a:latin typeface="Zilla Slab" charset="0"/>
              <a:ea typeface="Zilla Slab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30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  <p:bldP spid="99" grpId="0" animBg="1"/>
      <p:bldP spid="95" grpId="0" animBg="1"/>
      <p:bldP spid="95" grpId="1" animBg="1"/>
      <p:bldP spid="9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49"/>
          <p:cNvSpPr/>
          <p:nvPr/>
        </p:nvSpPr>
        <p:spPr>
          <a:xfrm>
            <a:off x="-294974" y="3552825"/>
            <a:ext cx="1497115" cy="1374179"/>
          </a:xfrm>
          <a:custGeom>
            <a:avLst/>
            <a:gdLst/>
            <a:ahLst/>
            <a:cxnLst/>
            <a:rect l="l" t="t" r="r" b="b"/>
            <a:pathLst>
              <a:path w="23335" h="21418" extrusionOk="0">
                <a:moveTo>
                  <a:pt x="11252" y="5667"/>
                </a:moveTo>
                <a:cubicBezTo>
                  <a:pt x="11428" y="5756"/>
                  <a:pt x="11602" y="5852"/>
                  <a:pt x="11771" y="5953"/>
                </a:cubicBezTo>
                <a:cubicBezTo>
                  <a:pt x="11761" y="5955"/>
                  <a:pt x="11753" y="5957"/>
                  <a:pt x="11742" y="5959"/>
                </a:cubicBezTo>
                <a:cubicBezTo>
                  <a:pt x="11613" y="5950"/>
                  <a:pt x="11483" y="5946"/>
                  <a:pt x="11354" y="5946"/>
                </a:cubicBezTo>
                <a:cubicBezTo>
                  <a:pt x="11158" y="5946"/>
                  <a:pt x="10964" y="5956"/>
                  <a:pt x="10773" y="5976"/>
                </a:cubicBezTo>
                <a:cubicBezTo>
                  <a:pt x="10929" y="5870"/>
                  <a:pt x="11086" y="5767"/>
                  <a:pt x="11252" y="5667"/>
                </a:cubicBezTo>
                <a:close/>
                <a:moveTo>
                  <a:pt x="9415" y="5199"/>
                </a:moveTo>
                <a:cubicBezTo>
                  <a:pt x="9438" y="5199"/>
                  <a:pt x="9462" y="5199"/>
                  <a:pt x="9485" y="5199"/>
                </a:cubicBezTo>
                <a:cubicBezTo>
                  <a:pt x="9465" y="5206"/>
                  <a:pt x="9444" y="5210"/>
                  <a:pt x="9425" y="5216"/>
                </a:cubicBezTo>
                <a:cubicBezTo>
                  <a:pt x="8437" y="5522"/>
                  <a:pt x="7678" y="6077"/>
                  <a:pt x="7114" y="6786"/>
                </a:cubicBezTo>
                <a:cubicBezTo>
                  <a:pt x="7154" y="6668"/>
                  <a:pt x="7102" y="6525"/>
                  <a:pt x="6978" y="6512"/>
                </a:cubicBezTo>
                <a:cubicBezTo>
                  <a:pt x="6988" y="6490"/>
                  <a:pt x="6998" y="6465"/>
                  <a:pt x="7009" y="6444"/>
                </a:cubicBezTo>
                <a:cubicBezTo>
                  <a:pt x="7060" y="6338"/>
                  <a:pt x="7114" y="6233"/>
                  <a:pt x="7168" y="6129"/>
                </a:cubicBezTo>
                <a:cubicBezTo>
                  <a:pt x="7797" y="5573"/>
                  <a:pt x="8542" y="5199"/>
                  <a:pt x="9415" y="5199"/>
                </a:cubicBezTo>
                <a:close/>
                <a:moveTo>
                  <a:pt x="12267" y="2765"/>
                </a:moveTo>
                <a:cubicBezTo>
                  <a:pt x="13114" y="2765"/>
                  <a:pt x="13967" y="2983"/>
                  <a:pt x="14791" y="3462"/>
                </a:cubicBezTo>
                <a:cubicBezTo>
                  <a:pt x="15950" y="4139"/>
                  <a:pt x="16868" y="5160"/>
                  <a:pt x="17464" y="6349"/>
                </a:cubicBezTo>
                <a:cubicBezTo>
                  <a:pt x="17381" y="6657"/>
                  <a:pt x="17271" y="6958"/>
                  <a:pt x="17135" y="7241"/>
                </a:cubicBezTo>
                <a:cubicBezTo>
                  <a:pt x="16319" y="6454"/>
                  <a:pt x="15377" y="5843"/>
                  <a:pt x="14171" y="5759"/>
                </a:cubicBezTo>
                <a:cubicBezTo>
                  <a:pt x="13985" y="5745"/>
                  <a:pt x="13784" y="5738"/>
                  <a:pt x="13576" y="5738"/>
                </a:cubicBezTo>
                <a:cubicBezTo>
                  <a:pt x="13391" y="5738"/>
                  <a:pt x="13199" y="5744"/>
                  <a:pt x="13006" y="5756"/>
                </a:cubicBezTo>
                <a:cubicBezTo>
                  <a:pt x="12680" y="5554"/>
                  <a:pt x="12341" y="5388"/>
                  <a:pt x="11989" y="5268"/>
                </a:cubicBezTo>
                <a:cubicBezTo>
                  <a:pt x="12728" y="4915"/>
                  <a:pt x="13516" y="4683"/>
                  <a:pt x="14288" y="4683"/>
                </a:cubicBezTo>
                <a:cubicBezTo>
                  <a:pt x="14955" y="4683"/>
                  <a:pt x="15610" y="4856"/>
                  <a:pt x="16211" y="5274"/>
                </a:cubicBezTo>
                <a:cubicBezTo>
                  <a:pt x="16250" y="5302"/>
                  <a:pt x="16290" y="5313"/>
                  <a:pt x="16329" y="5313"/>
                </a:cubicBezTo>
                <a:cubicBezTo>
                  <a:pt x="16506" y="5313"/>
                  <a:pt x="16642" y="5058"/>
                  <a:pt x="16458" y="4930"/>
                </a:cubicBezTo>
                <a:cubicBezTo>
                  <a:pt x="15781" y="4461"/>
                  <a:pt x="15044" y="4266"/>
                  <a:pt x="14297" y="4266"/>
                </a:cubicBezTo>
                <a:cubicBezTo>
                  <a:pt x="13309" y="4266"/>
                  <a:pt x="12302" y="4606"/>
                  <a:pt x="11386" y="5104"/>
                </a:cubicBezTo>
                <a:cubicBezTo>
                  <a:pt x="11142" y="5057"/>
                  <a:pt x="10898" y="5034"/>
                  <a:pt x="10645" y="5032"/>
                </a:cubicBezTo>
                <a:cubicBezTo>
                  <a:pt x="10217" y="4904"/>
                  <a:pt x="9786" y="4833"/>
                  <a:pt x="9358" y="4833"/>
                </a:cubicBezTo>
                <a:cubicBezTo>
                  <a:pt x="8796" y="4833"/>
                  <a:pt x="8241" y="4955"/>
                  <a:pt x="7709" y="5233"/>
                </a:cubicBezTo>
                <a:cubicBezTo>
                  <a:pt x="8108" y="4653"/>
                  <a:pt x="8589" y="4129"/>
                  <a:pt x="9171" y="3742"/>
                </a:cubicBezTo>
                <a:cubicBezTo>
                  <a:pt x="9272" y="3677"/>
                  <a:pt x="9371" y="3617"/>
                  <a:pt x="9473" y="3559"/>
                </a:cubicBezTo>
                <a:cubicBezTo>
                  <a:pt x="9525" y="3530"/>
                  <a:pt x="9574" y="3501"/>
                  <a:pt x="9626" y="3477"/>
                </a:cubicBezTo>
                <a:cubicBezTo>
                  <a:pt x="10059" y="3261"/>
                  <a:pt x="10491" y="3168"/>
                  <a:pt x="10917" y="3168"/>
                </a:cubicBezTo>
                <a:cubicBezTo>
                  <a:pt x="11797" y="3168"/>
                  <a:pt x="12650" y="3562"/>
                  <a:pt x="13424" y="4081"/>
                </a:cubicBezTo>
                <a:cubicBezTo>
                  <a:pt x="13463" y="4108"/>
                  <a:pt x="13503" y="4119"/>
                  <a:pt x="13540" y="4119"/>
                </a:cubicBezTo>
                <a:cubicBezTo>
                  <a:pt x="13720" y="4119"/>
                  <a:pt x="13856" y="3864"/>
                  <a:pt x="13668" y="3737"/>
                </a:cubicBezTo>
                <a:cubicBezTo>
                  <a:pt x="13035" y="3313"/>
                  <a:pt x="12343" y="2955"/>
                  <a:pt x="11616" y="2808"/>
                </a:cubicBezTo>
                <a:cubicBezTo>
                  <a:pt x="11832" y="2780"/>
                  <a:pt x="12050" y="2765"/>
                  <a:pt x="12267" y="2765"/>
                </a:cubicBezTo>
                <a:close/>
                <a:moveTo>
                  <a:pt x="11778" y="6386"/>
                </a:moveTo>
                <a:cubicBezTo>
                  <a:pt x="12057" y="6409"/>
                  <a:pt x="12337" y="6452"/>
                  <a:pt x="12612" y="6514"/>
                </a:cubicBezTo>
                <a:cubicBezTo>
                  <a:pt x="12662" y="6547"/>
                  <a:pt x="12712" y="6585"/>
                  <a:pt x="12757" y="6618"/>
                </a:cubicBezTo>
                <a:cubicBezTo>
                  <a:pt x="12797" y="6646"/>
                  <a:pt x="12837" y="6659"/>
                  <a:pt x="12874" y="6659"/>
                </a:cubicBezTo>
                <a:cubicBezTo>
                  <a:pt x="12922" y="6659"/>
                  <a:pt x="12966" y="6640"/>
                  <a:pt x="13001" y="6610"/>
                </a:cubicBezTo>
                <a:cubicBezTo>
                  <a:pt x="13275" y="6692"/>
                  <a:pt x="13544" y="6792"/>
                  <a:pt x="13809" y="6904"/>
                </a:cubicBezTo>
                <a:cubicBezTo>
                  <a:pt x="14128" y="7206"/>
                  <a:pt x="14420" y="7544"/>
                  <a:pt x="14683" y="7904"/>
                </a:cubicBezTo>
                <a:cubicBezTo>
                  <a:pt x="14066" y="7351"/>
                  <a:pt x="13347" y="6924"/>
                  <a:pt x="12587" y="6688"/>
                </a:cubicBezTo>
                <a:cubicBezTo>
                  <a:pt x="12208" y="6571"/>
                  <a:pt x="11852" y="6518"/>
                  <a:pt x="11518" y="6518"/>
                </a:cubicBezTo>
                <a:cubicBezTo>
                  <a:pt x="11477" y="6518"/>
                  <a:pt x="11435" y="6519"/>
                  <a:pt x="11395" y="6521"/>
                </a:cubicBezTo>
                <a:cubicBezTo>
                  <a:pt x="11519" y="6469"/>
                  <a:pt x="11647" y="6423"/>
                  <a:pt x="11778" y="6386"/>
                </a:cubicBezTo>
                <a:close/>
                <a:moveTo>
                  <a:pt x="13569" y="6152"/>
                </a:moveTo>
                <a:cubicBezTo>
                  <a:pt x="13848" y="6154"/>
                  <a:pt x="14111" y="6171"/>
                  <a:pt x="14347" y="6202"/>
                </a:cubicBezTo>
                <a:cubicBezTo>
                  <a:pt x="15397" y="6334"/>
                  <a:pt x="16221" y="6904"/>
                  <a:pt x="16936" y="7620"/>
                </a:cubicBezTo>
                <a:cubicBezTo>
                  <a:pt x="16801" y="7850"/>
                  <a:pt x="16654" y="8065"/>
                  <a:pt x="16493" y="8262"/>
                </a:cubicBezTo>
                <a:cubicBezTo>
                  <a:pt x="15816" y="7537"/>
                  <a:pt x="14950" y="6939"/>
                  <a:pt x="14010" y="6533"/>
                </a:cubicBezTo>
                <a:cubicBezTo>
                  <a:pt x="13869" y="6398"/>
                  <a:pt x="13720" y="6272"/>
                  <a:pt x="13569" y="6152"/>
                </a:cubicBezTo>
                <a:close/>
                <a:moveTo>
                  <a:pt x="14873" y="7467"/>
                </a:moveTo>
                <a:lnTo>
                  <a:pt x="14873" y="7467"/>
                </a:lnTo>
                <a:cubicBezTo>
                  <a:pt x="15370" y="7786"/>
                  <a:pt x="15826" y="8161"/>
                  <a:pt x="16211" y="8579"/>
                </a:cubicBezTo>
                <a:cubicBezTo>
                  <a:pt x="16153" y="8639"/>
                  <a:pt x="16099" y="8703"/>
                  <a:pt x="16039" y="8761"/>
                </a:cubicBezTo>
                <a:cubicBezTo>
                  <a:pt x="15874" y="8645"/>
                  <a:pt x="15704" y="8535"/>
                  <a:pt x="15530" y="8434"/>
                </a:cubicBezTo>
                <a:cubicBezTo>
                  <a:pt x="15331" y="8101"/>
                  <a:pt x="15114" y="7775"/>
                  <a:pt x="14873" y="7467"/>
                </a:cubicBezTo>
                <a:close/>
                <a:moveTo>
                  <a:pt x="16449" y="8852"/>
                </a:moveTo>
                <a:cubicBezTo>
                  <a:pt x="16609" y="9045"/>
                  <a:pt x="16758" y="9252"/>
                  <a:pt x="16886" y="9461"/>
                </a:cubicBezTo>
                <a:cubicBezTo>
                  <a:pt x="16712" y="9289"/>
                  <a:pt x="16526" y="9126"/>
                  <a:pt x="16333" y="8976"/>
                </a:cubicBezTo>
                <a:lnTo>
                  <a:pt x="16449" y="8852"/>
                </a:lnTo>
                <a:close/>
                <a:moveTo>
                  <a:pt x="10664" y="6417"/>
                </a:moveTo>
                <a:cubicBezTo>
                  <a:pt x="10452" y="6547"/>
                  <a:pt x="10260" y="6707"/>
                  <a:pt x="10100" y="6887"/>
                </a:cubicBezTo>
                <a:cubicBezTo>
                  <a:pt x="9411" y="7281"/>
                  <a:pt x="8860" y="7956"/>
                  <a:pt x="8427" y="8790"/>
                </a:cubicBezTo>
                <a:cubicBezTo>
                  <a:pt x="8301" y="9037"/>
                  <a:pt x="8164" y="9322"/>
                  <a:pt x="8032" y="9639"/>
                </a:cubicBezTo>
                <a:cubicBezTo>
                  <a:pt x="7959" y="9689"/>
                  <a:pt x="7887" y="9736"/>
                  <a:pt x="7816" y="9792"/>
                </a:cubicBezTo>
                <a:cubicBezTo>
                  <a:pt x="7880" y="9710"/>
                  <a:pt x="7949" y="9631"/>
                  <a:pt x="8021" y="9554"/>
                </a:cubicBezTo>
                <a:cubicBezTo>
                  <a:pt x="8161" y="9406"/>
                  <a:pt x="8004" y="9235"/>
                  <a:pt x="7839" y="9235"/>
                </a:cubicBezTo>
                <a:cubicBezTo>
                  <a:pt x="7811" y="9235"/>
                  <a:pt x="7782" y="9241"/>
                  <a:pt x="7754" y="9252"/>
                </a:cubicBezTo>
                <a:cubicBezTo>
                  <a:pt x="7750" y="9239"/>
                  <a:pt x="7746" y="9227"/>
                  <a:pt x="7740" y="9210"/>
                </a:cubicBezTo>
                <a:cubicBezTo>
                  <a:pt x="8264" y="8285"/>
                  <a:pt x="8995" y="7450"/>
                  <a:pt x="9699" y="6817"/>
                </a:cubicBezTo>
                <a:cubicBezTo>
                  <a:pt x="9802" y="6732"/>
                  <a:pt x="9904" y="6645"/>
                  <a:pt x="10007" y="6558"/>
                </a:cubicBezTo>
                <a:cubicBezTo>
                  <a:pt x="10220" y="6494"/>
                  <a:pt x="10442" y="6448"/>
                  <a:pt x="10664" y="6417"/>
                </a:cubicBezTo>
                <a:close/>
                <a:moveTo>
                  <a:pt x="10615" y="5457"/>
                </a:moveTo>
                <a:cubicBezTo>
                  <a:pt x="10663" y="5457"/>
                  <a:pt x="10711" y="5458"/>
                  <a:pt x="10759" y="5460"/>
                </a:cubicBezTo>
                <a:cubicBezTo>
                  <a:pt x="10765" y="5464"/>
                  <a:pt x="10769" y="5467"/>
                  <a:pt x="10775" y="5467"/>
                </a:cubicBezTo>
                <a:cubicBezTo>
                  <a:pt x="10552" y="5612"/>
                  <a:pt x="10334" y="5761"/>
                  <a:pt x="10127" y="5920"/>
                </a:cubicBezTo>
                <a:cubicBezTo>
                  <a:pt x="10112" y="5816"/>
                  <a:pt x="10021" y="5724"/>
                  <a:pt x="9915" y="5724"/>
                </a:cubicBezTo>
                <a:cubicBezTo>
                  <a:pt x="9874" y="5724"/>
                  <a:pt x="9831" y="5738"/>
                  <a:pt x="9790" y="5771"/>
                </a:cubicBezTo>
                <a:cubicBezTo>
                  <a:pt x="9452" y="6046"/>
                  <a:pt x="9137" y="6326"/>
                  <a:pt x="8839" y="6610"/>
                </a:cubicBezTo>
                <a:cubicBezTo>
                  <a:pt x="8678" y="6707"/>
                  <a:pt x="8522" y="6810"/>
                  <a:pt x="8373" y="6929"/>
                </a:cubicBezTo>
                <a:cubicBezTo>
                  <a:pt x="7319" y="7765"/>
                  <a:pt x="6638" y="8914"/>
                  <a:pt x="6271" y="10192"/>
                </a:cubicBezTo>
                <a:cubicBezTo>
                  <a:pt x="6491" y="8003"/>
                  <a:pt x="7537" y="6057"/>
                  <a:pt x="9823" y="5545"/>
                </a:cubicBezTo>
                <a:cubicBezTo>
                  <a:pt x="10092" y="5486"/>
                  <a:pt x="10356" y="5457"/>
                  <a:pt x="10615" y="5457"/>
                </a:cubicBezTo>
                <a:close/>
                <a:moveTo>
                  <a:pt x="16035" y="9277"/>
                </a:moveTo>
                <a:cubicBezTo>
                  <a:pt x="16118" y="9341"/>
                  <a:pt x="16201" y="9405"/>
                  <a:pt x="16282" y="9473"/>
                </a:cubicBezTo>
                <a:cubicBezTo>
                  <a:pt x="16265" y="9517"/>
                  <a:pt x="16257" y="9567"/>
                  <a:pt x="16275" y="9618"/>
                </a:cubicBezTo>
                <a:cubicBezTo>
                  <a:pt x="16379" y="9929"/>
                  <a:pt x="16443" y="10254"/>
                  <a:pt x="16470" y="10579"/>
                </a:cubicBezTo>
                <a:cubicBezTo>
                  <a:pt x="16416" y="10418"/>
                  <a:pt x="16356" y="10260"/>
                  <a:pt x="16286" y="10103"/>
                </a:cubicBezTo>
                <a:cubicBezTo>
                  <a:pt x="16201" y="9844"/>
                  <a:pt x="16099" y="9581"/>
                  <a:pt x="15985" y="9322"/>
                </a:cubicBezTo>
                <a:cubicBezTo>
                  <a:pt x="16002" y="9308"/>
                  <a:pt x="16019" y="9291"/>
                  <a:pt x="16035" y="9277"/>
                </a:cubicBezTo>
                <a:close/>
                <a:moveTo>
                  <a:pt x="17195" y="7891"/>
                </a:moveTo>
                <a:cubicBezTo>
                  <a:pt x="17640" y="8372"/>
                  <a:pt x="18044" y="8898"/>
                  <a:pt x="18439" y="9386"/>
                </a:cubicBezTo>
                <a:cubicBezTo>
                  <a:pt x="18481" y="9440"/>
                  <a:pt x="18534" y="9462"/>
                  <a:pt x="18585" y="9462"/>
                </a:cubicBezTo>
                <a:cubicBezTo>
                  <a:pt x="18599" y="9462"/>
                  <a:pt x="18614" y="9460"/>
                  <a:pt x="18628" y="9457"/>
                </a:cubicBezTo>
                <a:lnTo>
                  <a:pt x="18628" y="9457"/>
                </a:lnTo>
                <a:cubicBezTo>
                  <a:pt x="18450" y="9908"/>
                  <a:pt x="18180" y="10331"/>
                  <a:pt x="17849" y="10720"/>
                </a:cubicBezTo>
                <a:lnTo>
                  <a:pt x="17795" y="10627"/>
                </a:lnTo>
                <a:cubicBezTo>
                  <a:pt x="17793" y="10561"/>
                  <a:pt x="17793" y="10490"/>
                  <a:pt x="17787" y="10420"/>
                </a:cubicBezTo>
                <a:cubicBezTo>
                  <a:pt x="17780" y="10301"/>
                  <a:pt x="17694" y="10248"/>
                  <a:pt x="17602" y="10248"/>
                </a:cubicBezTo>
                <a:cubicBezTo>
                  <a:pt x="17586" y="10248"/>
                  <a:pt x="17571" y="10249"/>
                  <a:pt x="17555" y="10252"/>
                </a:cubicBezTo>
                <a:cubicBezTo>
                  <a:pt x="17545" y="10238"/>
                  <a:pt x="17534" y="10223"/>
                  <a:pt x="17524" y="10209"/>
                </a:cubicBezTo>
                <a:cubicBezTo>
                  <a:pt x="17607" y="10159"/>
                  <a:pt x="17663" y="10066"/>
                  <a:pt x="17613" y="9950"/>
                </a:cubicBezTo>
                <a:cubicBezTo>
                  <a:pt x="17402" y="9444"/>
                  <a:pt x="17099" y="8966"/>
                  <a:pt x="16729" y="8523"/>
                </a:cubicBezTo>
                <a:cubicBezTo>
                  <a:pt x="16897" y="8318"/>
                  <a:pt x="17052" y="8109"/>
                  <a:pt x="17195" y="7891"/>
                </a:cubicBezTo>
                <a:close/>
                <a:moveTo>
                  <a:pt x="11189" y="8726"/>
                </a:moveTo>
                <a:cubicBezTo>
                  <a:pt x="12192" y="8726"/>
                  <a:pt x="13150" y="9494"/>
                  <a:pt x="13830" y="10389"/>
                </a:cubicBezTo>
                <a:cubicBezTo>
                  <a:pt x="13457" y="10600"/>
                  <a:pt x="13076" y="10797"/>
                  <a:pt x="12695" y="10977"/>
                </a:cubicBezTo>
                <a:cubicBezTo>
                  <a:pt x="12651" y="10998"/>
                  <a:pt x="12606" y="11018"/>
                  <a:pt x="12560" y="11039"/>
                </a:cubicBezTo>
                <a:cubicBezTo>
                  <a:pt x="12554" y="10964"/>
                  <a:pt x="12538" y="10890"/>
                  <a:pt x="12513" y="10817"/>
                </a:cubicBezTo>
                <a:cubicBezTo>
                  <a:pt x="12252" y="10059"/>
                  <a:pt x="11322" y="9597"/>
                  <a:pt x="10466" y="9597"/>
                </a:cubicBezTo>
                <a:cubicBezTo>
                  <a:pt x="10322" y="9597"/>
                  <a:pt x="10180" y="9610"/>
                  <a:pt x="10044" y="9637"/>
                </a:cubicBezTo>
                <a:cubicBezTo>
                  <a:pt x="10146" y="9368"/>
                  <a:pt x="10270" y="9113"/>
                  <a:pt x="10423" y="8883"/>
                </a:cubicBezTo>
                <a:lnTo>
                  <a:pt x="10425" y="8883"/>
                </a:lnTo>
                <a:cubicBezTo>
                  <a:pt x="10680" y="8775"/>
                  <a:pt x="10936" y="8726"/>
                  <a:pt x="11189" y="8726"/>
                </a:cubicBezTo>
                <a:close/>
                <a:moveTo>
                  <a:pt x="6048" y="7587"/>
                </a:moveTo>
                <a:cubicBezTo>
                  <a:pt x="5561" y="8856"/>
                  <a:pt x="5213" y="10293"/>
                  <a:pt x="5230" y="11646"/>
                </a:cubicBezTo>
                <a:cubicBezTo>
                  <a:pt x="5116" y="11528"/>
                  <a:pt x="5002" y="11408"/>
                  <a:pt x="4899" y="11279"/>
                </a:cubicBezTo>
                <a:cubicBezTo>
                  <a:pt x="4863" y="11236"/>
                  <a:pt x="4820" y="11217"/>
                  <a:pt x="4774" y="11211"/>
                </a:cubicBezTo>
                <a:cubicBezTo>
                  <a:pt x="4843" y="10434"/>
                  <a:pt x="5008" y="9662"/>
                  <a:pt x="5259" y="8916"/>
                </a:cubicBezTo>
                <a:cubicBezTo>
                  <a:pt x="5296" y="8836"/>
                  <a:pt x="5329" y="8755"/>
                  <a:pt x="5364" y="8678"/>
                </a:cubicBezTo>
                <a:cubicBezTo>
                  <a:pt x="5367" y="8672"/>
                  <a:pt x="5367" y="8670"/>
                  <a:pt x="5371" y="8668"/>
                </a:cubicBezTo>
                <a:cubicBezTo>
                  <a:pt x="5406" y="8593"/>
                  <a:pt x="5445" y="8521"/>
                  <a:pt x="5485" y="8444"/>
                </a:cubicBezTo>
                <a:cubicBezTo>
                  <a:pt x="5652" y="8130"/>
                  <a:pt x="5841" y="7836"/>
                  <a:pt x="6048" y="7587"/>
                </a:cubicBezTo>
                <a:close/>
                <a:moveTo>
                  <a:pt x="16810" y="9989"/>
                </a:moveTo>
                <a:lnTo>
                  <a:pt x="16810" y="9989"/>
                </a:lnTo>
                <a:cubicBezTo>
                  <a:pt x="17023" y="10223"/>
                  <a:pt x="17213" y="10478"/>
                  <a:pt x="17379" y="10751"/>
                </a:cubicBezTo>
                <a:cubicBezTo>
                  <a:pt x="17383" y="10913"/>
                  <a:pt x="17383" y="11070"/>
                  <a:pt x="17373" y="11225"/>
                </a:cubicBezTo>
                <a:cubicBezTo>
                  <a:pt x="17193" y="11397"/>
                  <a:pt x="17002" y="11559"/>
                  <a:pt x="16803" y="11714"/>
                </a:cubicBezTo>
                <a:cubicBezTo>
                  <a:pt x="16928" y="11161"/>
                  <a:pt x="16928" y="10565"/>
                  <a:pt x="16810" y="9989"/>
                </a:cubicBezTo>
                <a:close/>
                <a:moveTo>
                  <a:pt x="11655" y="11911"/>
                </a:moveTo>
                <a:cubicBezTo>
                  <a:pt x="11658" y="11917"/>
                  <a:pt x="11658" y="11921"/>
                  <a:pt x="11660" y="11927"/>
                </a:cubicBezTo>
                <a:cubicBezTo>
                  <a:pt x="11618" y="11942"/>
                  <a:pt x="11577" y="11956"/>
                  <a:pt x="11535" y="11960"/>
                </a:cubicBezTo>
                <a:cubicBezTo>
                  <a:pt x="11575" y="11942"/>
                  <a:pt x="11616" y="11927"/>
                  <a:pt x="11655" y="11911"/>
                </a:cubicBezTo>
                <a:close/>
                <a:moveTo>
                  <a:pt x="10441" y="10013"/>
                </a:moveTo>
                <a:cubicBezTo>
                  <a:pt x="10968" y="10013"/>
                  <a:pt x="11535" y="10249"/>
                  <a:pt x="11865" y="10581"/>
                </a:cubicBezTo>
                <a:cubicBezTo>
                  <a:pt x="12047" y="10761"/>
                  <a:pt x="12142" y="11000"/>
                  <a:pt x="12136" y="11234"/>
                </a:cubicBezTo>
                <a:cubicBezTo>
                  <a:pt x="12080" y="11258"/>
                  <a:pt x="12020" y="11285"/>
                  <a:pt x="11964" y="11308"/>
                </a:cubicBezTo>
                <a:cubicBezTo>
                  <a:pt x="11945" y="11161"/>
                  <a:pt x="11935" y="11010"/>
                  <a:pt x="11933" y="10861"/>
                </a:cubicBezTo>
                <a:cubicBezTo>
                  <a:pt x="11930" y="10715"/>
                  <a:pt x="11805" y="10634"/>
                  <a:pt x="11692" y="10634"/>
                </a:cubicBezTo>
                <a:cubicBezTo>
                  <a:pt x="11597" y="10634"/>
                  <a:pt x="11510" y="10692"/>
                  <a:pt x="11510" y="10817"/>
                </a:cubicBezTo>
                <a:cubicBezTo>
                  <a:pt x="11515" y="11037"/>
                  <a:pt x="11533" y="11258"/>
                  <a:pt x="11566" y="11476"/>
                </a:cubicBezTo>
                <a:cubicBezTo>
                  <a:pt x="11355" y="11565"/>
                  <a:pt x="11146" y="11650"/>
                  <a:pt x="10931" y="11733"/>
                </a:cubicBezTo>
                <a:cubicBezTo>
                  <a:pt x="10765" y="11594"/>
                  <a:pt x="10622" y="11418"/>
                  <a:pt x="10521" y="11265"/>
                </a:cubicBezTo>
                <a:cubicBezTo>
                  <a:pt x="10481" y="11204"/>
                  <a:pt x="10428" y="11178"/>
                  <a:pt x="10375" y="11178"/>
                </a:cubicBezTo>
                <a:cubicBezTo>
                  <a:pt x="10229" y="11178"/>
                  <a:pt x="10083" y="11367"/>
                  <a:pt x="10193" y="11532"/>
                </a:cubicBezTo>
                <a:cubicBezTo>
                  <a:pt x="10276" y="11658"/>
                  <a:pt x="10376" y="11784"/>
                  <a:pt x="10490" y="11900"/>
                </a:cubicBezTo>
                <a:cubicBezTo>
                  <a:pt x="10218" y="12002"/>
                  <a:pt x="9947" y="12101"/>
                  <a:pt x="9676" y="12197"/>
                </a:cubicBezTo>
                <a:cubicBezTo>
                  <a:pt x="9657" y="11480"/>
                  <a:pt x="9719" y="10761"/>
                  <a:pt x="9893" y="10113"/>
                </a:cubicBezTo>
                <a:cubicBezTo>
                  <a:pt x="10062" y="10044"/>
                  <a:pt x="10249" y="10013"/>
                  <a:pt x="10441" y="10013"/>
                </a:cubicBezTo>
                <a:close/>
                <a:moveTo>
                  <a:pt x="7029" y="6904"/>
                </a:moveTo>
                <a:lnTo>
                  <a:pt x="7029" y="6904"/>
                </a:lnTo>
                <a:cubicBezTo>
                  <a:pt x="5975" y="8312"/>
                  <a:pt x="5661" y="10291"/>
                  <a:pt x="5857" y="12209"/>
                </a:cubicBezTo>
                <a:cubicBezTo>
                  <a:pt x="5789" y="12157"/>
                  <a:pt x="5725" y="12103"/>
                  <a:pt x="5663" y="12049"/>
                </a:cubicBezTo>
                <a:cubicBezTo>
                  <a:pt x="5541" y="10366"/>
                  <a:pt x="6114" y="8473"/>
                  <a:pt x="6748" y="7022"/>
                </a:cubicBezTo>
                <a:cubicBezTo>
                  <a:pt x="6818" y="6989"/>
                  <a:pt x="6891" y="6960"/>
                  <a:pt x="6965" y="6937"/>
                </a:cubicBezTo>
                <a:cubicBezTo>
                  <a:pt x="6990" y="6929"/>
                  <a:pt x="7011" y="6916"/>
                  <a:pt x="7029" y="6904"/>
                </a:cubicBezTo>
                <a:close/>
                <a:moveTo>
                  <a:pt x="11711" y="449"/>
                </a:moveTo>
                <a:cubicBezTo>
                  <a:pt x="14632" y="449"/>
                  <a:pt x="17609" y="1949"/>
                  <a:pt x="18800" y="4663"/>
                </a:cubicBezTo>
                <a:cubicBezTo>
                  <a:pt x="18615" y="4707"/>
                  <a:pt x="18613" y="5036"/>
                  <a:pt x="18845" y="5086"/>
                </a:cubicBezTo>
                <a:cubicBezTo>
                  <a:pt x="20518" y="5423"/>
                  <a:pt x="21262" y="6740"/>
                  <a:pt x="21417" y="8320"/>
                </a:cubicBezTo>
                <a:cubicBezTo>
                  <a:pt x="21152" y="9217"/>
                  <a:pt x="20713" y="10062"/>
                  <a:pt x="20139" y="10811"/>
                </a:cubicBezTo>
                <a:cubicBezTo>
                  <a:pt x="20208" y="10033"/>
                  <a:pt x="20148" y="9233"/>
                  <a:pt x="20003" y="8448"/>
                </a:cubicBezTo>
                <a:cubicBezTo>
                  <a:pt x="19981" y="8330"/>
                  <a:pt x="19887" y="8277"/>
                  <a:pt x="19793" y="8277"/>
                </a:cubicBezTo>
                <a:cubicBezTo>
                  <a:pt x="19675" y="8277"/>
                  <a:pt x="19557" y="8362"/>
                  <a:pt x="19584" y="8513"/>
                </a:cubicBezTo>
                <a:cubicBezTo>
                  <a:pt x="19762" y="9486"/>
                  <a:pt x="19812" y="10472"/>
                  <a:pt x="19632" y="11420"/>
                </a:cubicBezTo>
                <a:cubicBezTo>
                  <a:pt x="19433" y="11637"/>
                  <a:pt x="19222" y="11842"/>
                  <a:pt x="18998" y="12035"/>
                </a:cubicBezTo>
                <a:cubicBezTo>
                  <a:pt x="19123" y="11538"/>
                  <a:pt x="19191" y="11004"/>
                  <a:pt x="19201" y="10426"/>
                </a:cubicBezTo>
                <a:cubicBezTo>
                  <a:pt x="19204" y="10280"/>
                  <a:pt x="19080" y="10198"/>
                  <a:pt x="18966" y="10198"/>
                </a:cubicBezTo>
                <a:cubicBezTo>
                  <a:pt x="18870" y="10198"/>
                  <a:pt x="18781" y="10256"/>
                  <a:pt x="18779" y="10380"/>
                </a:cubicBezTo>
                <a:cubicBezTo>
                  <a:pt x="18768" y="11176"/>
                  <a:pt x="18638" y="11882"/>
                  <a:pt x="18408" y="12511"/>
                </a:cubicBezTo>
                <a:cubicBezTo>
                  <a:pt x="18404" y="12513"/>
                  <a:pt x="18400" y="12517"/>
                  <a:pt x="18398" y="12520"/>
                </a:cubicBezTo>
                <a:cubicBezTo>
                  <a:pt x="18398" y="12511"/>
                  <a:pt x="18398" y="12507"/>
                  <a:pt x="18396" y="12501"/>
                </a:cubicBezTo>
                <a:cubicBezTo>
                  <a:pt x="18352" y="12031"/>
                  <a:pt x="18232" y="11590"/>
                  <a:pt x="18060" y="11178"/>
                </a:cubicBezTo>
                <a:cubicBezTo>
                  <a:pt x="19340" y="9645"/>
                  <a:pt x="19800" y="7564"/>
                  <a:pt x="18419" y="5781"/>
                </a:cubicBezTo>
                <a:cubicBezTo>
                  <a:pt x="18375" y="5725"/>
                  <a:pt x="18320" y="5702"/>
                  <a:pt x="18266" y="5702"/>
                </a:cubicBezTo>
                <a:cubicBezTo>
                  <a:pt x="18114" y="5702"/>
                  <a:pt x="17967" y="5889"/>
                  <a:pt x="18089" y="6048"/>
                </a:cubicBezTo>
                <a:cubicBezTo>
                  <a:pt x="18903" y="7098"/>
                  <a:pt x="19040" y="8150"/>
                  <a:pt x="18756" y="9113"/>
                </a:cubicBezTo>
                <a:cubicBezTo>
                  <a:pt x="18329" y="8587"/>
                  <a:pt x="17897" y="8036"/>
                  <a:pt x="17420" y="7539"/>
                </a:cubicBezTo>
                <a:cubicBezTo>
                  <a:pt x="17534" y="7343"/>
                  <a:pt x="17632" y="7140"/>
                  <a:pt x="17721" y="6937"/>
                </a:cubicBezTo>
                <a:cubicBezTo>
                  <a:pt x="17888" y="7363"/>
                  <a:pt x="18017" y="7809"/>
                  <a:pt x="18104" y="8262"/>
                </a:cubicBezTo>
                <a:cubicBezTo>
                  <a:pt x="18125" y="8380"/>
                  <a:pt x="18218" y="8434"/>
                  <a:pt x="18311" y="8434"/>
                </a:cubicBezTo>
                <a:cubicBezTo>
                  <a:pt x="18430" y="8434"/>
                  <a:pt x="18550" y="8347"/>
                  <a:pt x="18522" y="8196"/>
                </a:cubicBezTo>
                <a:cubicBezTo>
                  <a:pt x="18406" y="7554"/>
                  <a:pt x="18201" y="6939"/>
                  <a:pt x="17928" y="6361"/>
                </a:cubicBezTo>
                <a:cubicBezTo>
                  <a:pt x="18232" y="5311"/>
                  <a:pt x="18145" y="4203"/>
                  <a:pt x="17387" y="3162"/>
                </a:cubicBezTo>
                <a:cubicBezTo>
                  <a:pt x="17345" y="3104"/>
                  <a:pt x="17291" y="3080"/>
                  <a:pt x="17238" y="3080"/>
                </a:cubicBezTo>
                <a:cubicBezTo>
                  <a:pt x="17088" y="3080"/>
                  <a:pt x="16941" y="3267"/>
                  <a:pt x="17060" y="3429"/>
                </a:cubicBezTo>
                <a:cubicBezTo>
                  <a:pt x="17543" y="4092"/>
                  <a:pt x="17679" y="4907"/>
                  <a:pt x="17582" y="5717"/>
                </a:cubicBezTo>
                <a:cubicBezTo>
                  <a:pt x="16983" y="4717"/>
                  <a:pt x="16168" y="3876"/>
                  <a:pt x="15219" y="3292"/>
                </a:cubicBezTo>
                <a:cubicBezTo>
                  <a:pt x="15230" y="3224"/>
                  <a:pt x="15213" y="3149"/>
                  <a:pt x="15145" y="3091"/>
                </a:cubicBezTo>
                <a:cubicBezTo>
                  <a:pt x="13743" y="1969"/>
                  <a:pt x="12101" y="1006"/>
                  <a:pt x="10254" y="988"/>
                </a:cubicBezTo>
                <a:cubicBezTo>
                  <a:pt x="10237" y="987"/>
                  <a:pt x="10220" y="987"/>
                  <a:pt x="10203" y="987"/>
                </a:cubicBezTo>
                <a:cubicBezTo>
                  <a:pt x="9184" y="987"/>
                  <a:pt x="8228" y="1294"/>
                  <a:pt x="7361" y="1776"/>
                </a:cubicBezTo>
                <a:cubicBezTo>
                  <a:pt x="8607" y="877"/>
                  <a:pt x="10151" y="449"/>
                  <a:pt x="11711" y="449"/>
                </a:cubicBezTo>
                <a:close/>
                <a:moveTo>
                  <a:pt x="15582" y="9683"/>
                </a:moveTo>
                <a:cubicBezTo>
                  <a:pt x="15733" y="9941"/>
                  <a:pt x="15861" y="10217"/>
                  <a:pt x="15963" y="10498"/>
                </a:cubicBezTo>
                <a:cubicBezTo>
                  <a:pt x="16056" y="10828"/>
                  <a:pt x="16122" y="11151"/>
                  <a:pt x="16159" y="11461"/>
                </a:cubicBezTo>
                <a:cubicBezTo>
                  <a:pt x="16168" y="11528"/>
                  <a:pt x="16199" y="11575"/>
                  <a:pt x="16242" y="11604"/>
                </a:cubicBezTo>
                <a:cubicBezTo>
                  <a:pt x="16263" y="11739"/>
                  <a:pt x="16275" y="11869"/>
                  <a:pt x="16284" y="12004"/>
                </a:cubicBezTo>
                <a:cubicBezTo>
                  <a:pt x="16271" y="12041"/>
                  <a:pt x="16257" y="12076"/>
                  <a:pt x="16240" y="12112"/>
                </a:cubicBezTo>
                <a:cubicBezTo>
                  <a:pt x="15923" y="12315"/>
                  <a:pt x="15594" y="12497"/>
                  <a:pt x="15267" y="12652"/>
                </a:cubicBezTo>
                <a:cubicBezTo>
                  <a:pt x="15211" y="11969"/>
                  <a:pt x="14915" y="11200"/>
                  <a:pt x="14459" y="10498"/>
                </a:cubicBezTo>
                <a:lnTo>
                  <a:pt x="14536" y="10451"/>
                </a:lnTo>
                <a:cubicBezTo>
                  <a:pt x="14884" y="10233"/>
                  <a:pt x="15238" y="9975"/>
                  <a:pt x="15582" y="9683"/>
                </a:cubicBezTo>
                <a:close/>
                <a:moveTo>
                  <a:pt x="11429" y="6927"/>
                </a:moveTo>
                <a:cubicBezTo>
                  <a:pt x="12805" y="6927"/>
                  <a:pt x="14282" y="7983"/>
                  <a:pt x="15124" y="9012"/>
                </a:cubicBezTo>
                <a:cubicBezTo>
                  <a:pt x="15215" y="9121"/>
                  <a:pt x="15298" y="9235"/>
                  <a:pt x="15375" y="9351"/>
                </a:cubicBezTo>
                <a:cubicBezTo>
                  <a:pt x="15010" y="9643"/>
                  <a:pt x="14621" y="9917"/>
                  <a:pt x="14221" y="10159"/>
                </a:cubicBezTo>
                <a:cubicBezTo>
                  <a:pt x="13440" y="9118"/>
                  <a:pt x="12318" y="8309"/>
                  <a:pt x="11177" y="8309"/>
                </a:cubicBezTo>
                <a:cubicBezTo>
                  <a:pt x="11081" y="8309"/>
                  <a:pt x="10984" y="8314"/>
                  <a:pt x="10887" y="8326"/>
                </a:cubicBezTo>
                <a:cubicBezTo>
                  <a:pt x="11152" y="8076"/>
                  <a:pt x="11471" y="7871"/>
                  <a:pt x="11846" y="7728"/>
                </a:cubicBezTo>
                <a:cubicBezTo>
                  <a:pt x="12075" y="7643"/>
                  <a:pt x="11965" y="7326"/>
                  <a:pt x="11756" y="7326"/>
                </a:cubicBezTo>
                <a:cubicBezTo>
                  <a:pt x="11731" y="7326"/>
                  <a:pt x="11704" y="7330"/>
                  <a:pt x="11676" y="7341"/>
                </a:cubicBezTo>
                <a:cubicBezTo>
                  <a:pt x="10550" y="7763"/>
                  <a:pt x="9879" y="8689"/>
                  <a:pt x="9533" y="9815"/>
                </a:cubicBezTo>
                <a:cubicBezTo>
                  <a:pt x="9467" y="9850"/>
                  <a:pt x="9409" y="9892"/>
                  <a:pt x="9351" y="9939"/>
                </a:cubicBezTo>
                <a:cubicBezTo>
                  <a:pt x="9212" y="10053"/>
                  <a:pt x="9282" y="10231"/>
                  <a:pt x="9405" y="10291"/>
                </a:cubicBezTo>
                <a:cubicBezTo>
                  <a:pt x="9260" y="10942"/>
                  <a:pt x="9214" y="11642"/>
                  <a:pt x="9235" y="12341"/>
                </a:cubicBezTo>
                <a:cubicBezTo>
                  <a:pt x="8850" y="12470"/>
                  <a:pt x="8460" y="12594"/>
                  <a:pt x="8073" y="12718"/>
                </a:cubicBezTo>
                <a:cubicBezTo>
                  <a:pt x="7704" y="12000"/>
                  <a:pt x="7918" y="10935"/>
                  <a:pt x="8315" y="9952"/>
                </a:cubicBezTo>
                <a:cubicBezTo>
                  <a:pt x="8595" y="9778"/>
                  <a:pt x="8920" y="9652"/>
                  <a:pt x="9291" y="9585"/>
                </a:cubicBezTo>
                <a:cubicBezTo>
                  <a:pt x="9546" y="9538"/>
                  <a:pt x="9501" y="9161"/>
                  <a:pt x="9267" y="9161"/>
                </a:cubicBezTo>
                <a:cubicBezTo>
                  <a:pt x="9254" y="9161"/>
                  <a:pt x="9240" y="9163"/>
                  <a:pt x="9226" y="9165"/>
                </a:cubicBezTo>
                <a:cubicBezTo>
                  <a:pt x="8999" y="9206"/>
                  <a:pt x="8783" y="9268"/>
                  <a:pt x="8587" y="9347"/>
                </a:cubicBezTo>
                <a:cubicBezTo>
                  <a:pt x="8914" y="8689"/>
                  <a:pt x="9291" y="8115"/>
                  <a:pt x="9589" y="7775"/>
                </a:cubicBezTo>
                <a:cubicBezTo>
                  <a:pt x="9711" y="7639"/>
                  <a:pt x="9837" y="7519"/>
                  <a:pt x="9968" y="7417"/>
                </a:cubicBezTo>
                <a:cubicBezTo>
                  <a:pt x="10008" y="7451"/>
                  <a:pt x="10058" y="7471"/>
                  <a:pt x="10107" y="7471"/>
                </a:cubicBezTo>
                <a:cubicBezTo>
                  <a:pt x="10164" y="7471"/>
                  <a:pt x="10220" y="7444"/>
                  <a:pt x="10260" y="7382"/>
                </a:cubicBezTo>
                <a:cubicBezTo>
                  <a:pt x="10320" y="7289"/>
                  <a:pt x="10392" y="7206"/>
                  <a:pt x="10467" y="7123"/>
                </a:cubicBezTo>
                <a:cubicBezTo>
                  <a:pt x="10775" y="6987"/>
                  <a:pt x="11099" y="6927"/>
                  <a:pt x="11429" y="6927"/>
                </a:cubicBezTo>
                <a:close/>
                <a:moveTo>
                  <a:pt x="7752" y="10430"/>
                </a:moveTo>
                <a:lnTo>
                  <a:pt x="7752" y="10430"/>
                </a:lnTo>
                <a:cubicBezTo>
                  <a:pt x="7502" y="11256"/>
                  <a:pt x="7388" y="12147"/>
                  <a:pt x="7690" y="12845"/>
                </a:cubicBezTo>
                <a:cubicBezTo>
                  <a:pt x="7545" y="12892"/>
                  <a:pt x="7398" y="12936"/>
                  <a:pt x="7253" y="12983"/>
                </a:cubicBezTo>
                <a:cubicBezTo>
                  <a:pt x="7174" y="12791"/>
                  <a:pt x="7118" y="12594"/>
                  <a:pt x="7079" y="12397"/>
                </a:cubicBezTo>
                <a:cubicBezTo>
                  <a:pt x="7108" y="12207"/>
                  <a:pt x="7152" y="12014"/>
                  <a:pt x="7207" y="11828"/>
                </a:cubicBezTo>
                <a:cubicBezTo>
                  <a:pt x="7239" y="11708"/>
                  <a:pt x="7181" y="11615"/>
                  <a:pt x="7094" y="11569"/>
                </a:cubicBezTo>
                <a:cubicBezTo>
                  <a:pt x="7245" y="11140"/>
                  <a:pt x="7462" y="10749"/>
                  <a:pt x="7752" y="10430"/>
                </a:cubicBezTo>
                <a:close/>
                <a:moveTo>
                  <a:pt x="17768" y="11590"/>
                </a:moveTo>
                <a:cubicBezTo>
                  <a:pt x="17826" y="11755"/>
                  <a:pt x="17876" y="11927"/>
                  <a:pt x="17911" y="12103"/>
                </a:cubicBezTo>
                <a:cubicBezTo>
                  <a:pt x="17961" y="12335"/>
                  <a:pt x="17984" y="12567"/>
                  <a:pt x="17992" y="12795"/>
                </a:cubicBezTo>
                <a:cubicBezTo>
                  <a:pt x="17818" y="12905"/>
                  <a:pt x="17644" y="13006"/>
                  <a:pt x="17464" y="13106"/>
                </a:cubicBezTo>
                <a:cubicBezTo>
                  <a:pt x="17613" y="12623"/>
                  <a:pt x="17721" y="12118"/>
                  <a:pt x="17768" y="11590"/>
                </a:cubicBezTo>
                <a:close/>
                <a:moveTo>
                  <a:pt x="4743" y="11743"/>
                </a:moveTo>
                <a:lnTo>
                  <a:pt x="4743" y="11743"/>
                </a:lnTo>
                <a:cubicBezTo>
                  <a:pt x="4909" y="11925"/>
                  <a:pt x="5083" y="12097"/>
                  <a:pt x="5267" y="12261"/>
                </a:cubicBezTo>
                <a:cubicBezTo>
                  <a:pt x="5296" y="12549"/>
                  <a:pt x="5348" y="12828"/>
                  <a:pt x="5416" y="13099"/>
                </a:cubicBezTo>
                <a:cubicBezTo>
                  <a:pt x="5318" y="13095"/>
                  <a:pt x="5220" y="13092"/>
                  <a:pt x="5121" y="13092"/>
                </a:cubicBezTo>
                <a:cubicBezTo>
                  <a:pt x="5052" y="13092"/>
                  <a:pt x="4983" y="13094"/>
                  <a:pt x="4913" y="13095"/>
                </a:cubicBezTo>
                <a:cubicBezTo>
                  <a:pt x="4876" y="13097"/>
                  <a:pt x="4845" y="13110"/>
                  <a:pt x="4816" y="13130"/>
                </a:cubicBezTo>
                <a:cubicBezTo>
                  <a:pt x="4754" y="12675"/>
                  <a:pt x="4731" y="12209"/>
                  <a:pt x="4743" y="11743"/>
                </a:cubicBezTo>
                <a:close/>
                <a:moveTo>
                  <a:pt x="5737" y="12644"/>
                </a:moveTo>
                <a:lnTo>
                  <a:pt x="5737" y="12644"/>
                </a:lnTo>
                <a:cubicBezTo>
                  <a:pt x="5803" y="12693"/>
                  <a:pt x="5868" y="12741"/>
                  <a:pt x="5934" y="12789"/>
                </a:cubicBezTo>
                <a:cubicBezTo>
                  <a:pt x="5934" y="12791"/>
                  <a:pt x="5938" y="12795"/>
                  <a:pt x="5938" y="12797"/>
                </a:cubicBezTo>
                <a:cubicBezTo>
                  <a:pt x="5940" y="12907"/>
                  <a:pt x="5942" y="13023"/>
                  <a:pt x="5948" y="13132"/>
                </a:cubicBezTo>
                <a:lnTo>
                  <a:pt x="5855" y="13126"/>
                </a:lnTo>
                <a:cubicBezTo>
                  <a:pt x="5808" y="12971"/>
                  <a:pt x="5768" y="12809"/>
                  <a:pt x="5737" y="12644"/>
                </a:cubicBezTo>
                <a:close/>
                <a:moveTo>
                  <a:pt x="15631" y="12981"/>
                </a:moveTo>
                <a:cubicBezTo>
                  <a:pt x="15515" y="13085"/>
                  <a:pt x="15391" y="13180"/>
                  <a:pt x="15250" y="13263"/>
                </a:cubicBezTo>
                <a:cubicBezTo>
                  <a:pt x="15256" y="13222"/>
                  <a:pt x="15263" y="13180"/>
                  <a:pt x="15267" y="13137"/>
                </a:cubicBezTo>
                <a:cubicBezTo>
                  <a:pt x="15387" y="13087"/>
                  <a:pt x="15509" y="13035"/>
                  <a:pt x="15631" y="12981"/>
                </a:cubicBezTo>
                <a:close/>
                <a:moveTo>
                  <a:pt x="14070" y="10730"/>
                </a:moveTo>
                <a:cubicBezTo>
                  <a:pt x="14329" y="11122"/>
                  <a:pt x="14532" y="11524"/>
                  <a:pt x="14658" y="11880"/>
                </a:cubicBezTo>
                <a:cubicBezTo>
                  <a:pt x="14766" y="12188"/>
                  <a:pt x="14826" y="12522"/>
                  <a:pt x="14826" y="12843"/>
                </a:cubicBezTo>
                <a:cubicBezTo>
                  <a:pt x="14631" y="12921"/>
                  <a:pt x="14439" y="12988"/>
                  <a:pt x="14246" y="13048"/>
                </a:cubicBezTo>
                <a:cubicBezTo>
                  <a:pt x="13848" y="13170"/>
                  <a:pt x="13445" y="13263"/>
                  <a:pt x="13035" y="13337"/>
                </a:cubicBezTo>
                <a:cubicBezTo>
                  <a:pt x="12625" y="13066"/>
                  <a:pt x="12331" y="12619"/>
                  <a:pt x="12146" y="12105"/>
                </a:cubicBezTo>
                <a:cubicBezTo>
                  <a:pt x="12312" y="11956"/>
                  <a:pt x="12434" y="11755"/>
                  <a:pt x="12504" y="11538"/>
                </a:cubicBezTo>
                <a:cubicBezTo>
                  <a:pt x="13037" y="11296"/>
                  <a:pt x="13561" y="11029"/>
                  <a:pt x="14070" y="10730"/>
                </a:cubicBezTo>
                <a:close/>
                <a:moveTo>
                  <a:pt x="7909" y="13222"/>
                </a:moveTo>
                <a:cubicBezTo>
                  <a:pt x="7961" y="13288"/>
                  <a:pt x="8019" y="13354"/>
                  <a:pt x="8081" y="13412"/>
                </a:cubicBezTo>
                <a:cubicBezTo>
                  <a:pt x="7963" y="13369"/>
                  <a:pt x="7845" y="13325"/>
                  <a:pt x="7729" y="13275"/>
                </a:cubicBezTo>
                <a:cubicBezTo>
                  <a:pt x="7787" y="13257"/>
                  <a:pt x="7847" y="13240"/>
                  <a:pt x="7909" y="13222"/>
                </a:cubicBezTo>
                <a:close/>
                <a:moveTo>
                  <a:pt x="17307" y="11938"/>
                </a:moveTo>
                <a:lnTo>
                  <a:pt x="17307" y="11938"/>
                </a:lnTo>
                <a:cubicBezTo>
                  <a:pt x="17234" y="12437"/>
                  <a:pt x="17104" y="12915"/>
                  <a:pt x="16930" y="13371"/>
                </a:cubicBezTo>
                <a:cubicBezTo>
                  <a:pt x="16810" y="13427"/>
                  <a:pt x="16685" y="13478"/>
                  <a:pt x="16563" y="13524"/>
                </a:cubicBezTo>
                <a:cubicBezTo>
                  <a:pt x="16660" y="13151"/>
                  <a:pt x="16718" y="12766"/>
                  <a:pt x="16733" y="12373"/>
                </a:cubicBezTo>
                <a:cubicBezTo>
                  <a:pt x="16930" y="12240"/>
                  <a:pt x="17122" y="12093"/>
                  <a:pt x="17307" y="11938"/>
                </a:cubicBezTo>
                <a:close/>
                <a:moveTo>
                  <a:pt x="9262" y="12789"/>
                </a:moveTo>
                <a:cubicBezTo>
                  <a:pt x="9278" y="13039"/>
                  <a:pt x="9307" y="13288"/>
                  <a:pt x="9344" y="13532"/>
                </a:cubicBezTo>
                <a:cubicBezTo>
                  <a:pt x="9315" y="13530"/>
                  <a:pt x="9289" y="13530"/>
                  <a:pt x="9262" y="13530"/>
                </a:cubicBezTo>
                <a:cubicBezTo>
                  <a:pt x="8968" y="13514"/>
                  <a:pt x="8674" y="13482"/>
                  <a:pt x="8375" y="13449"/>
                </a:cubicBezTo>
                <a:cubicBezTo>
                  <a:pt x="8458" y="13366"/>
                  <a:pt x="8487" y="13215"/>
                  <a:pt x="8375" y="13112"/>
                </a:cubicBezTo>
                <a:cubicBezTo>
                  <a:pt x="8363" y="13106"/>
                  <a:pt x="8355" y="13095"/>
                  <a:pt x="8344" y="13085"/>
                </a:cubicBezTo>
                <a:cubicBezTo>
                  <a:pt x="8651" y="12988"/>
                  <a:pt x="8957" y="12890"/>
                  <a:pt x="9262" y="12789"/>
                </a:cubicBezTo>
                <a:close/>
                <a:moveTo>
                  <a:pt x="10883" y="12217"/>
                </a:moveTo>
                <a:cubicBezTo>
                  <a:pt x="11064" y="12322"/>
                  <a:pt x="11261" y="12388"/>
                  <a:pt x="11465" y="12388"/>
                </a:cubicBezTo>
                <a:cubicBezTo>
                  <a:pt x="11571" y="12388"/>
                  <a:pt x="11679" y="12370"/>
                  <a:pt x="11788" y="12331"/>
                </a:cubicBezTo>
                <a:cubicBezTo>
                  <a:pt x="11947" y="12751"/>
                  <a:pt x="12177" y="13132"/>
                  <a:pt x="12475" y="13424"/>
                </a:cubicBezTo>
                <a:cubicBezTo>
                  <a:pt x="12022" y="13487"/>
                  <a:pt x="11571" y="13524"/>
                  <a:pt x="11115" y="13543"/>
                </a:cubicBezTo>
                <a:cubicBezTo>
                  <a:pt x="10881" y="13263"/>
                  <a:pt x="10707" y="12936"/>
                  <a:pt x="10639" y="12580"/>
                </a:cubicBezTo>
                <a:cubicBezTo>
                  <a:pt x="10616" y="12462"/>
                  <a:pt x="10521" y="12408"/>
                  <a:pt x="10427" y="12408"/>
                </a:cubicBezTo>
                <a:cubicBezTo>
                  <a:pt x="10308" y="12408"/>
                  <a:pt x="10189" y="12494"/>
                  <a:pt x="10218" y="12644"/>
                </a:cubicBezTo>
                <a:cubicBezTo>
                  <a:pt x="10287" y="12979"/>
                  <a:pt x="10425" y="13286"/>
                  <a:pt x="10618" y="13557"/>
                </a:cubicBezTo>
                <a:cubicBezTo>
                  <a:pt x="10530" y="13559"/>
                  <a:pt x="10442" y="13560"/>
                  <a:pt x="10354" y="13560"/>
                </a:cubicBezTo>
                <a:cubicBezTo>
                  <a:pt x="10168" y="13560"/>
                  <a:pt x="9983" y="13556"/>
                  <a:pt x="9796" y="13549"/>
                </a:cubicBezTo>
                <a:cubicBezTo>
                  <a:pt x="9750" y="13253"/>
                  <a:pt x="9717" y="12950"/>
                  <a:pt x="9697" y="12644"/>
                </a:cubicBezTo>
                <a:cubicBezTo>
                  <a:pt x="10094" y="12507"/>
                  <a:pt x="10494" y="12364"/>
                  <a:pt x="10883" y="12217"/>
                </a:cubicBezTo>
                <a:close/>
                <a:moveTo>
                  <a:pt x="14780" y="13323"/>
                </a:moveTo>
                <a:lnTo>
                  <a:pt x="14780" y="13323"/>
                </a:lnTo>
                <a:cubicBezTo>
                  <a:pt x="14766" y="13381"/>
                  <a:pt x="14751" y="13443"/>
                  <a:pt x="14731" y="13503"/>
                </a:cubicBezTo>
                <a:cubicBezTo>
                  <a:pt x="14469" y="13589"/>
                  <a:pt x="14224" y="13629"/>
                  <a:pt x="13998" y="13629"/>
                </a:cubicBezTo>
                <a:cubicBezTo>
                  <a:pt x="13919" y="13629"/>
                  <a:pt x="13843" y="13624"/>
                  <a:pt x="13770" y="13615"/>
                </a:cubicBezTo>
                <a:cubicBezTo>
                  <a:pt x="14111" y="13532"/>
                  <a:pt x="14449" y="13437"/>
                  <a:pt x="14780" y="13323"/>
                </a:cubicBezTo>
                <a:close/>
                <a:moveTo>
                  <a:pt x="4874" y="13505"/>
                </a:moveTo>
                <a:lnTo>
                  <a:pt x="4874" y="13505"/>
                </a:lnTo>
                <a:cubicBezTo>
                  <a:pt x="4977" y="13555"/>
                  <a:pt x="5068" y="13557"/>
                  <a:pt x="5207" y="13582"/>
                </a:cubicBezTo>
                <a:cubicBezTo>
                  <a:pt x="5220" y="13584"/>
                  <a:pt x="5231" y="13585"/>
                  <a:pt x="5243" y="13585"/>
                </a:cubicBezTo>
                <a:cubicBezTo>
                  <a:pt x="5303" y="13585"/>
                  <a:pt x="5348" y="13558"/>
                  <a:pt x="5381" y="13522"/>
                </a:cubicBezTo>
                <a:lnTo>
                  <a:pt x="5483" y="13530"/>
                </a:lnTo>
                <a:cubicBezTo>
                  <a:pt x="5292" y="13588"/>
                  <a:pt x="5102" y="13650"/>
                  <a:pt x="4913" y="13710"/>
                </a:cubicBezTo>
                <a:cubicBezTo>
                  <a:pt x="4899" y="13640"/>
                  <a:pt x="4886" y="13574"/>
                  <a:pt x="4874" y="13505"/>
                </a:cubicBezTo>
                <a:close/>
                <a:moveTo>
                  <a:pt x="4327" y="12453"/>
                </a:moveTo>
                <a:cubicBezTo>
                  <a:pt x="4354" y="12905"/>
                  <a:pt x="4408" y="13356"/>
                  <a:pt x="4499" y="13801"/>
                </a:cubicBezTo>
                <a:cubicBezTo>
                  <a:pt x="4422" y="13613"/>
                  <a:pt x="4354" y="13418"/>
                  <a:pt x="4286" y="13224"/>
                </a:cubicBezTo>
                <a:cubicBezTo>
                  <a:pt x="4288" y="12967"/>
                  <a:pt x="4304" y="12708"/>
                  <a:pt x="4327" y="12453"/>
                </a:cubicBezTo>
                <a:close/>
                <a:moveTo>
                  <a:pt x="16257" y="12921"/>
                </a:moveTo>
                <a:lnTo>
                  <a:pt x="16257" y="12921"/>
                </a:lnTo>
                <a:cubicBezTo>
                  <a:pt x="16226" y="13182"/>
                  <a:pt x="16170" y="13439"/>
                  <a:pt x="16095" y="13687"/>
                </a:cubicBezTo>
                <a:cubicBezTo>
                  <a:pt x="15838" y="13768"/>
                  <a:pt x="15577" y="13834"/>
                  <a:pt x="15312" y="13886"/>
                </a:cubicBezTo>
                <a:lnTo>
                  <a:pt x="15049" y="13934"/>
                </a:lnTo>
                <a:cubicBezTo>
                  <a:pt x="15070" y="13892"/>
                  <a:pt x="15091" y="13853"/>
                  <a:pt x="15107" y="13812"/>
                </a:cubicBezTo>
                <a:cubicBezTo>
                  <a:pt x="15592" y="13607"/>
                  <a:pt x="15973" y="13298"/>
                  <a:pt x="16257" y="12921"/>
                </a:cubicBezTo>
                <a:close/>
                <a:moveTo>
                  <a:pt x="10982" y="13969"/>
                </a:moveTo>
                <a:cubicBezTo>
                  <a:pt x="11016" y="14006"/>
                  <a:pt x="11053" y="14039"/>
                  <a:pt x="11090" y="14073"/>
                </a:cubicBezTo>
                <a:cubicBezTo>
                  <a:pt x="10842" y="14050"/>
                  <a:pt x="10591" y="14019"/>
                  <a:pt x="10345" y="13979"/>
                </a:cubicBezTo>
                <a:cubicBezTo>
                  <a:pt x="10527" y="13979"/>
                  <a:pt x="10705" y="13979"/>
                  <a:pt x="10887" y="13975"/>
                </a:cubicBezTo>
                <a:cubicBezTo>
                  <a:pt x="10916" y="13971"/>
                  <a:pt x="10949" y="13971"/>
                  <a:pt x="10982" y="13969"/>
                </a:cubicBezTo>
                <a:close/>
                <a:moveTo>
                  <a:pt x="12941" y="13781"/>
                </a:moveTo>
                <a:cubicBezTo>
                  <a:pt x="13240" y="13952"/>
                  <a:pt x="13585" y="14048"/>
                  <a:pt x="13975" y="14048"/>
                </a:cubicBezTo>
                <a:cubicBezTo>
                  <a:pt x="14127" y="14048"/>
                  <a:pt x="14287" y="14033"/>
                  <a:pt x="14453" y="14002"/>
                </a:cubicBezTo>
                <a:lnTo>
                  <a:pt x="14453" y="14002"/>
                </a:lnTo>
                <a:cubicBezTo>
                  <a:pt x="14449" y="14008"/>
                  <a:pt x="14443" y="14017"/>
                  <a:pt x="14441" y="14021"/>
                </a:cubicBezTo>
                <a:cubicBezTo>
                  <a:pt x="13834" y="14101"/>
                  <a:pt x="13194" y="14142"/>
                  <a:pt x="12541" y="14142"/>
                </a:cubicBezTo>
                <a:cubicBezTo>
                  <a:pt x="12296" y="14142"/>
                  <a:pt x="12049" y="14136"/>
                  <a:pt x="11800" y="14124"/>
                </a:cubicBezTo>
                <a:cubicBezTo>
                  <a:pt x="11707" y="14071"/>
                  <a:pt x="11618" y="14010"/>
                  <a:pt x="11533" y="13944"/>
                </a:cubicBezTo>
                <a:cubicBezTo>
                  <a:pt x="12003" y="13913"/>
                  <a:pt x="12475" y="13857"/>
                  <a:pt x="12941" y="13781"/>
                </a:cubicBezTo>
                <a:close/>
                <a:moveTo>
                  <a:pt x="19408" y="12252"/>
                </a:moveTo>
                <a:cubicBezTo>
                  <a:pt x="19280" y="12613"/>
                  <a:pt x="19118" y="12961"/>
                  <a:pt x="18905" y="13296"/>
                </a:cubicBezTo>
                <a:cubicBezTo>
                  <a:pt x="18708" y="13609"/>
                  <a:pt x="18483" y="13897"/>
                  <a:pt x="18238" y="14162"/>
                </a:cubicBezTo>
                <a:cubicBezTo>
                  <a:pt x="18290" y="13979"/>
                  <a:pt x="18334" y="13795"/>
                  <a:pt x="18363" y="13613"/>
                </a:cubicBezTo>
                <a:cubicBezTo>
                  <a:pt x="18510" y="13358"/>
                  <a:pt x="18638" y="13089"/>
                  <a:pt x="18750" y="12805"/>
                </a:cubicBezTo>
                <a:cubicBezTo>
                  <a:pt x="18978" y="12631"/>
                  <a:pt x="19197" y="12447"/>
                  <a:pt x="19408" y="12252"/>
                </a:cubicBezTo>
                <a:close/>
                <a:moveTo>
                  <a:pt x="17971" y="13333"/>
                </a:moveTo>
                <a:cubicBezTo>
                  <a:pt x="17965" y="13377"/>
                  <a:pt x="17959" y="13420"/>
                  <a:pt x="17953" y="13464"/>
                </a:cubicBezTo>
                <a:cubicBezTo>
                  <a:pt x="17611" y="14033"/>
                  <a:pt x="17174" y="14524"/>
                  <a:pt x="16667" y="14949"/>
                </a:cubicBezTo>
                <a:cubicBezTo>
                  <a:pt x="16731" y="14812"/>
                  <a:pt x="16795" y="14679"/>
                  <a:pt x="16853" y="14547"/>
                </a:cubicBezTo>
                <a:cubicBezTo>
                  <a:pt x="16863" y="14520"/>
                  <a:pt x="16865" y="14497"/>
                  <a:pt x="16868" y="14476"/>
                </a:cubicBezTo>
                <a:cubicBezTo>
                  <a:pt x="17006" y="14234"/>
                  <a:pt x="17131" y="13982"/>
                  <a:pt x="17238" y="13721"/>
                </a:cubicBezTo>
                <a:cubicBezTo>
                  <a:pt x="17489" y="13605"/>
                  <a:pt x="17733" y="13474"/>
                  <a:pt x="17971" y="13333"/>
                </a:cubicBezTo>
                <a:close/>
                <a:moveTo>
                  <a:pt x="17632" y="14605"/>
                </a:moveTo>
                <a:lnTo>
                  <a:pt x="17632" y="14605"/>
                </a:lnTo>
                <a:cubicBezTo>
                  <a:pt x="17598" y="14673"/>
                  <a:pt x="17570" y="14744"/>
                  <a:pt x="17536" y="14814"/>
                </a:cubicBezTo>
                <a:cubicBezTo>
                  <a:pt x="17391" y="14930"/>
                  <a:pt x="17242" y="15042"/>
                  <a:pt x="17091" y="15147"/>
                </a:cubicBezTo>
                <a:lnTo>
                  <a:pt x="17085" y="15141"/>
                </a:lnTo>
                <a:cubicBezTo>
                  <a:pt x="17278" y="14973"/>
                  <a:pt x="17462" y="14795"/>
                  <a:pt x="17632" y="14605"/>
                </a:cubicBezTo>
                <a:close/>
                <a:moveTo>
                  <a:pt x="7156" y="13741"/>
                </a:moveTo>
                <a:cubicBezTo>
                  <a:pt x="7243" y="13754"/>
                  <a:pt x="7330" y="13770"/>
                  <a:pt x="7419" y="13783"/>
                </a:cubicBezTo>
                <a:cubicBezTo>
                  <a:pt x="7715" y="14423"/>
                  <a:pt x="8025" y="15065"/>
                  <a:pt x="8466" y="15593"/>
                </a:cubicBezTo>
                <a:cubicBezTo>
                  <a:pt x="7754" y="15379"/>
                  <a:pt x="7367" y="14611"/>
                  <a:pt x="7156" y="13741"/>
                </a:cubicBezTo>
                <a:close/>
                <a:moveTo>
                  <a:pt x="7916" y="13853"/>
                </a:moveTo>
                <a:lnTo>
                  <a:pt x="7916" y="13853"/>
                </a:lnTo>
                <a:cubicBezTo>
                  <a:pt x="7974" y="13861"/>
                  <a:pt x="8032" y="13866"/>
                  <a:pt x="8092" y="13872"/>
                </a:cubicBezTo>
                <a:cubicBezTo>
                  <a:pt x="8427" y="13988"/>
                  <a:pt x="8769" y="14091"/>
                  <a:pt x="9121" y="14178"/>
                </a:cubicBezTo>
                <a:cubicBezTo>
                  <a:pt x="8930" y="14663"/>
                  <a:pt x="9028" y="15232"/>
                  <a:pt x="9264" y="15781"/>
                </a:cubicBezTo>
                <a:cubicBezTo>
                  <a:pt x="8647" y="15292"/>
                  <a:pt x="8261" y="14580"/>
                  <a:pt x="7916" y="13853"/>
                </a:cubicBezTo>
                <a:close/>
                <a:moveTo>
                  <a:pt x="16671" y="13955"/>
                </a:moveTo>
                <a:cubicBezTo>
                  <a:pt x="16298" y="14700"/>
                  <a:pt x="15791" y="15363"/>
                  <a:pt x="15180" y="15914"/>
                </a:cubicBezTo>
                <a:cubicBezTo>
                  <a:pt x="15074" y="15967"/>
                  <a:pt x="14967" y="16019"/>
                  <a:pt x="14857" y="16069"/>
                </a:cubicBezTo>
                <a:cubicBezTo>
                  <a:pt x="15559" y="15559"/>
                  <a:pt x="16079" y="14851"/>
                  <a:pt x="16389" y="14050"/>
                </a:cubicBezTo>
                <a:cubicBezTo>
                  <a:pt x="16484" y="14019"/>
                  <a:pt x="16578" y="13988"/>
                  <a:pt x="16671" y="13955"/>
                </a:cubicBezTo>
                <a:close/>
                <a:moveTo>
                  <a:pt x="9494" y="14354"/>
                </a:moveTo>
                <a:cubicBezTo>
                  <a:pt x="9641" y="15023"/>
                  <a:pt x="9846" y="15636"/>
                  <a:pt x="10080" y="16139"/>
                </a:cubicBezTo>
                <a:cubicBezTo>
                  <a:pt x="10096" y="16177"/>
                  <a:pt x="10117" y="16210"/>
                  <a:pt x="10136" y="16249"/>
                </a:cubicBezTo>
                <a:cubicBezTo>
                  <a:pt x="10080" y="16228"/>
                  <a:pt x="10022" y="16210"/>
                  <a:pt x="9966" y="16187"/>
                </a:cubicBezTo>
                <a:cubicBezTo>
                  <a:pt x="9949" y="16183"/>
                  <a:pt x="9937" y="16174"/>
                  <a:pt x="9920" y="16168"/>
                </a:cubicBezTo>
                <a:cubicBezTo>
                  <a:pt x="9541" y="15553"/>
                  <a:pt x="9299" y="14872"/>
                  <a:pt x="9494" y="14354"/>
                </a:cubicBezTo>
                <a:close/>
                <a:moveTo>
                  <a:pt x="16957" y="15744"/>
                </a:moveTo>
                <a:lnTo>
                  <a:pt x="16957" y="15744"/>
                </a:lnTo>
                <a:cubicBezTo>
                  <a:pt x="16770" y="15984"/>
                  <a:pt x="16565" y="16212"/>
                  <a:pt x="16344" y="16423"/>
                </a:cubicBezTo>
                <a:cubicBezTo>
                  <a:pt x="16553" y="16218"/>
                  <a:pt x="16743" y="16000"/>
                  <a:pt x="16913" y="15771"/>
                </a:cubicBezTo>
                <a:cubicBezTo>
                  <a:pt x="16928" y="15760"/>
                  <a:pt x="16940" y="15752"/>
                  <a:pt x="16957" y="15744"/>
                </a:cubicBezTo>
                <a:close/>
                <a:moveTo>
                  <a:pt x="5698" y="13903"/>
                </a:moveTo>
                <a:cubicBezTo>
                  <a:pt x="5779" y="14075"/>
                  <a:pt x="5870" y="14240"/>
                  <a:pt x="5973" y="14402"/>
                </a:cubicBezTo>
                <a:cubicBezTo>
                  <a:pt x="6002" y="14447"/>
                  <a:pt x="6040" y="14468"/>
                  <a:pt x="6081" y="14483"/>
                </a:cubicBezTo>
                <a:cubicBezTo>
                  <a:pt x="6193" y="15166"/>
                  <a:pt x="6371" y="15831"/>
                  <a:pt x="6603" y="16460"/>
                </a:cubicBezTo>
                <a:cubicBezTo>
                  <a:pt x="6174" y="16158"/>
                  <a:pt x="5779" y="15810"/>
                  <a:pt x="5425" y="15421"/>
                </a:cubicBezTo>
                <a:cubicBezTo>
                  <a:pt x="5435" y="15381"/>
                  <a:pt x="5435" y="15338"/>
                  <a:pt x="5414" y="15292"/>
                </a:cubicBezTo>
                <a:cubicBezTo>
                  <a:pt x="5246" y="14909"/>
                  <a:pt x="5114" y="14520"/>
                  <a:pt x="5008" y="14122"/>
                </a:cubicBezTo>
                <a:cubicBezTo>
                  <a:pt x="5238" y="14048"/>
                  <a:pt x="5468" y="13975"/>
                  <a:pt x="5698" y="13903"/>
                </a:cubicBezTo>
                <a:close/>
                <a:moveTo>
                  <a:pt x="21434" y="9442"/>
                </a:moveTo>
                <a:cubicBezTo>
                  <a:pt x="21320" y="11445"/>
                  <a:pt x="20477" y="13596"/>
                  <a:pt x="19497" y="14661"/>
                </a:cubicBezTo>
                <a:cubicBezTo>
                  <a:pt x="18766" y="15460"/>
                  <a:pt x="17837" y="16027"/>
                  <a:pt x="16865" y="16495"/>
                </a:cubicBezTo>
                <a:cubicBezTo>
                  <a:pt x="17269" y="16069"/>
                  <a:pt x="17617" y="15593"/>
                  <a:pt x="17878" y="15075"/>
                </a:cubicBezTo>
                <a:cubicBezTo>
                  <a:pt x="18470" y="14582"/>
                  <a:pt x="18988" y="14008"/>
                  <a:pt x="19379" y="13327"/>
                </a:cubicBezTo>
                <a:cubicBezTo>
                  <a:pt x="19690" y="12785"/>
                  <a:pt x="19899" y="12209"/>
                  <a:pt x="20021" y="11621"/>
                </a:cubicBezTo>
                <a:cubicBezTo>
                  <a:pt x="20599" y="10969"/>
                  <a:pt x="21079" y="10231"/>
                  <a:pt x="21434" y="9442"/>
                </a:cubicBezTo>
                <a:close/>
                <a:moveTo>
                  <a:pt x="15903" y="14191"/>
                </a:moveTo>
                <a:cubicBezTo>
                  <a:pt x="15619" y="14814"/>
                  <a:pt x="15167" y="15367"/>
                  <a:pt x="14544" y="15791"/>
                </a:cubicBezTo>
                <a:cubicBezTo>
                  <a:pt x="14502" y="15755"/>
                  <a:pt x="14445" y="15735"/>
                  <a:pt x="14389" y="15735"/>
                </a:cubicBezTo>
                <a:cubicBezTo>
                  <a:pt x="14312" y="15735"/>
                  <a:pt x="14235" y="15773"/>
                  <a:pt x="14194" y="15864"/>
                </a:cubicBezTo>
                <a:cubicBezTo>
                  <a:pt x="14169" y="15926"/>
                  <a:pt x="14138" y="15986"/>
                  <a:pt x="14107" y="16046"/>
                </a:cubicBezTo>
                <a:cubicBezTo>
                  <a:pt x="13441" y="16378"/>
                  <a:pt x="12659" y="16537"/>
                  <a:pt x="11884" y="16537"/>
                </a:cubicBezTo>
                <a:cubicBezTo>
                  <a:pt x="11499" y="16537"/>
                  <a:pt x="11116" y="16498"/>
                  <a:pt x="10748" y="16421"/>
                </a:cubicBezTo>
                <a:cubicBezTo>
                  <a:pt x="10581" y="16187"/>
                  <a:pt x="10436" y="15916"/>
                  <a:pt x="10314" y="15597"/>
                </a:cubicBezTo>
                <a:cubicBezTo>
                  <a:pt x="10177" y="15234"/>
                  <a:pt x="10051" y="14814"/>
                  <a:pt x="9947" y="14352"/>
                </a:cubicBezTo>
                <a:lnTo>
                  <a:pt x="9947" y="14352"/>
                </a:lnTo>
                <a:cubicBezTo>
                  <a:pt x="10572" y="14464"/>
                  <a:pt x="11214" y="14534"/>
                  <a:pt x="11850" y="14561"/>
                </a:cubicBezTo>
                <a:cubicBezTo>
                  <a:pt x="12304" y="14775"/>
                  <a:pt x="12800" y="14891"/>
                  <a:pt x="13270" y="14891"/>
                </a:cubicBezTo>
                <a:cubicBezTo>
                  <a:pt x="13798" y="14891"/>
                  <a:pt x="14293" y="14744"/>
                  <a:pt x="14660" y="14427"/>
                </a:cubicBezTo>
                <a:cubicBezTo>
                  <a:pt x="15085" y="14365"/>
                  <a:pt x="15499" y="14288"/>
                  <a:pt x="15892" y="14195"/>
                </a:cubicBezTo>
                <a:cubicBezTo>
                  <a:pt x="15894" y="14191"/>
                  <a:pt x="15900" y="14191"/>
                  <a:pt x="15903" y="14191"/>
                </a:cubicBezTo>
                <a:close/>
                <a:moveTo>
                  <a:pt x="11212" y="16922"/>
                </a:moveTo>
                <a:cubicBezTo>
                  <a:pt x="11415" y="16944"/>
                  <a:pt x="11621" y="16954"/>
                  <a:pt x="11825" y="16954"/>
                </a:cubicBezTo>
                <a:cubicBezTo>
                  <a:pt x="11971" y="16954"/>
                  <a:pt x="12116" y="16949"/>
                  <a:pt x="12260" y="16939"/>
                </a:cubicBezTo>
                <a:lnTo>
                  <a:pt x="12260" y="16939"/>
                </a:lnTo>
                <a:cubicBezTo>
                  <a:pt x="12032" y="16992"/>
                  <a:pt x="11800" y="17042"/>
                  <a:pt x="11571" y="17086"/>
                </a:cubicBezTo>
                <a:cubicBezTo>
                  <a:pt x="11533" y="17094"/>
                  <a:pt x="11498" y="17098"/>
                  <a:pt x="11461" y="17106"/>
                </a:cubicBezTo>
                <a:cubicBezTo>
                  <a:pt x="11376" y="17052"/>
                  <a:pt x="11293" y="16990"/>
                  <a:pt x="11212" y="16922"/>
                </a:cubicBezTo>
                <a:close/>
                <a:moveTo>
                  <a:pt x="15843" y="16854"/>
                </a:moveTo>
                <a:cubicBezTo>
                  <a:pt x="15739" y="16936"/>
                  <a:pt x="15633" y="17015"/>
                  <a:pt x="15522" y="17094"/>
                </a:cubicBezTo>
                <a:cubicBezTo>
                  <a:pt x="15507" y="17102"/>
                  <a:pt x="15490" y="17106"/>
                  <a:pt x="15474" y="17115"/>
                </a:cubicBezTo>
                <a:cubicBezTo>
                  <a:pt x="15600" y="17032"/>
                  <a:pt x="15724" y="16947"/>
                  <a:pt x="15843" y="16854"/>
                </a:cubicBezTo>
                <a:close/>
                <a:moveTo>
                  <a:pt x="10345" y="16763"/>
                </a:moveTo>
                <a:lnTo>
                  <a:pt x="10345" y="16763"/>
                </a:lnTo>
                <a:cubicBezTo>
                  <a:pt x="10390" y="16775"/>
                  <a:pt x="10434" y="16787"/>
                  <a:pt x="10475" y="16796"/>
                </a:cubicBezTo>
                <a:cubicBezTo>
                  <a:pt x="10591" y="16951"/>
                  <a:pt x="10717" y="17088"/>
                  <a:pt x="10850" y="17210"/>
                </a:cubicBezTo>
                <a:cubicBezTo>
                  <a:pt x="10821" y="17216"/>
                  <a:pt x="10790" y="17218"/>
                  <a:pt x="10759" y="17222"/>
                </a:cubicBezTo>
                <a:cubicBezTo>
                  <a:pt x="10622" y="17086"/>
                  <a:pt x="10483" y="16930"/>
                  <a:pt x="10345" y="16763"/>
                </a:cubicBezTo>
                <a:close/>
                <a:moveTo>
                  <a:pt x="7361" y="15265"/>
                </a:moveTo>
                <a:cubicBezTo>
                  <a:pt x="7697" y="15750"/>
                  <a:pt x="8166" y="16073"/>
                  <a:pt x="8821" y="16073"/>
                </a:cubicBezTo>
                <a:cubicBezTo>
                  <a:pt x="8835" y="16073"/>
                  <a:pt x="8850" y="16073"/>
                  <a:pt x="8864" y="16073"/>
                </a:cubicBezTo>
                <a:cubicBezTo>
                  <a:pt x="8887" y="16073"/>
                  <a:pt x="8912" y="16069"/>
                  <a:pt x="8932" y="16061"/>
                </a:cubicBezTo>
                <a:cubicBezTo>
                  <a:pt x="9121" y="16218"/>
                  <a:pt x="9328" y="16359"/>
                  <a:pt x="9564" y="16473"/>
                </a:cubicBezTo>
                <a:cubicBezTo>
                  <a:pt x="9595" y="16487"/>
                  <a:pt x="9630" y="16504"/>
                  <a:pt x="9668" y="16518"/>
                </a:cubicBezTo>
                <a:cubicBezTo>
                  <a:pt x="9852" y="16802"/>
                  <a:pt x="10055" y="17063"/>
                  <a:pt x="10254" y="17288"/>
                </a:cubicBezTo>
                <a:cubicBezTo>
                  <a:pt x="10061" y="17305"/>
                  <a:pt x="9866" y="17322"/>
                  <a:pt x="9672" y="17330"/>
                </a:cubicBezTo>
                <a:cubicBezTo>
                  <a:pt x="9038" y="17243"/>
                  <a:pt x="8435" y="17046"/>
                  <a:pt x="7901" y="16702"/>
                </a:cubicBezTo>
                <a:cubicBezTo>
                  <a:pt x="7696" y="16257"/>
                  <a:pt x="7510" y="15771"/>
                  <a:pt x="7361" y="15265"/>
                </a:cubicBezTo>
                <a:close/>
                <a:moveTo>
                  <a:pt x="14316" y="17071"/>
                </a:moveTo>
                <a:lnTo>
                  <a:pt x="14316" y="17071"/>
                </a:lnTo>
                <a:cubicBezTo>
                  <a:pt x="14211" y="17170"/>
                  <a:pt x="14097" y="17268"/>
                  <a:pt x="13979" y="17361"/>
                </a:cubicBezTo>
                <a:cubicBezTo>
                  <a:pt x="13840" y="17402"/>
                  <a:pt x="13699" y="17433"/>
                  <a:pt x="13561" y="17458"/>
                </a:cubicBezTo>
                <a:cubicBezTo>
                  <a:pt x="13821" y="17344"/>
                  <a:pt x="14072" y="17212"/>
                  <a:pt x="14316" y="17071"/>
                </a:cubicBezTo>
                <a:close/>
                <a:moveTo>
                  <a:pt x="9067" y="17955"/>
                </a:moveTo>
                <a:lnTo>
                  <a:pt x="9067" y="17955"/>
                </a:lnTo>
                <a:cubicBezTo>
                  <a:pt x="9533" y="18049"/>
                  <a:pt x="10018" y="18096"/>
                  <a:pt x="10518" y="18096"/>
                </a:cubicBezTo>
                <a:cubicBezTo>
                  <a:pt x="10528" y="18096"/>
                  <a:pt x="10539" y="18096"/>
                  <a:pt x="10550" y="18096"/>
                </a:cubicBezTo>
                <a:cubicBezTo>
                  <a:pt x="10755" y="18092"/>
                  <a:pt x="10953" y="18082"/>
                  <a:pt x="11150" y="18067"/>
                </a:cubicBezTo>
                <a:cubicBezTo>
                  <a:pt x="11239" y="18119"/>
                  <a:pt x="11328" y="18164"/>
                  <a:pt x="11419" y="18206"/>
                </a:cubicBezTo>
                <a:cubicBezTo>
                  <a:pt x="11127" y="18280"/>
                  <a:pt x="10830" y="18320"/>
                  <a:pt x="10534" y="18320"/>
                </a:cubicBezTo>
                <a:cubicBezTo>
                  <a:pt x="10027" y="18320"/>
                  <a:pt x="9525" y="18204"/>
                  <a:pt x="9067" y="17955"/>
                </a:cubicBezTo>
                <a:close/>
                <a:moveTo>
                  <a:pt x="13643" y="18396"/>
                </a:moveTo>
                <a:lnTo>
                  <a:pt x="13643" y="18396"/>
                </a:lnTo>
                <a:cubicBezTo>
                  <a:pt x="13155" y="18825"/>
                  <a:pt x="12620" y="19183"/>
                  <a:pt x="12043" y="19442"/>
                </a:cubicBezTo>
                <a:cubicBezTo>
                  <a:pt x="11270" y="19390"/>
                  <a:pt x="10562" y="19216"/>
                  <a:pt x="9941" y="18906"/>
                </a:cubicBezTo>
                <a:lnTo>
                  <a:pt x="9941" y="18906"/>
                </a:lnTo>
                <a:cubicBezTo>
                  <a:pt x="10187" y="18947"/>
                  <a:pt x="10437" y="18967"/>
                  <a:pt x="10690" y="18967"/>
                </a:cubicBezTo>
                <a:cubicBezTo>
                  <a:pt x="11434" y="18967"/>
                  <a:pt x="12196" y="18795"/>
                  <a:pt x="12902" y="18492"/>
                </a:cubicBezTo>
                <a:cubicBezTo>
                  <a:pt x="13148" y="18481"/>
                  <a:pt x="13397" y="18450"/>
                  <a:pt x="13643" y="18396"/>
                </a:cubicBezTo>
                <a:close/>
                <a:moveTo>
                  <a:pt x="19673" y="15087"/>
                </a:moveTo>
                <a:cubicBezTo>
                  <a:pt x="19232" y="17481"/>
                  <a:pt x="16540" y="18883"/>
                  <a:pt x="14103" y="19314"/>
                </a:cubicBezTo>
                <a:lnTo>
                  <a:pt x="14103" y="19314"/>
                </a:lnTo>
                <a:cubicBezTo>
                  <a:pt x="14246" y="19218"/>
                  <a:pt x="14387" y="19121"/>
                  <a:pt x="14521" y="19011"/>
                </a:cubicBezTo>
                <a:cubicBezTo>
                  <a:pt x="14693" y="18875"/>
                  <a:pt x="14552" y="18636"/>
                  <a:pt x="14380" y="18636"/>
                </a:cubicBezTo>
                <a:cubicBezTo>
                  <a:pt x="14339" y="18636"/>
                  <a:pt x="14295" y="18650"/>
                  <a:pt x="14254" y="18682"/>
                </a:cubicBezTo>
                <a:cubicBezTo>
                  <a:pt x="13873" y="18987"/>
                  <a:pt x="13457" y="19237"/>
                  <a:pt x="13020" y="19444"/>
                </a:cubicBezTo>
                <a:cubicBezTo>
                  <a:pt x="12995" y="19446"/>
                  <a:pt x="12972" y="19446"/>
                  <a:pt x="12950" y="19448"/>
                </a:cubicBezTo>
                <a:cubicBezTo>
                  <a:pt x="13532" y="19084"/>
                  <a:pt x="14068" y="18628"/>
                  <a:pt x="14548" y="18111"/>
                </a:cubicBezTo>
                <a:cubicBezTo>
                  <a:pt x="14931" y="17951"/>
                  <a:pt x="15302" y="17754"/>
                  <a:pt x="15640" y="17529"/>
                </a:cubicBezTo>
                <a:cubicBezTo>
                  <a:pt x="15664" y="17510"/>
                  <a:pt x="15691" y="17491"/>
                  <a:pt x="15714" y="17475"/>
                </a:cubicBezTo>
                <a:cubicBezTo>
                  <a:pt x="15869" y="17407"/>
                  <a:pt x="16019" y="17340"/>
                  <a:pt x="16161" y="17280"/>
                </a:cubicBezTo>
                <a:cubicBezTo>
                  <a:pt x="17443" y="16723"/>
                  <a:pt x="18698" y="16069"/>
                  <a:pt x="19673" y="15087"/>
                </a:cubicBezTo>
                <a:close/>
                <a:moveTo>
                  <a:pt x="3820" y="13785"/>
                </a:moveTo>
                <a:lnTo>
                  <a:pt x="3820" y="13785"/>
                </a:lnTo>
                <a:cubicBezTo>
                  <a:pt x="3840" y="13830"/>
                  <a:pt x="3863" y="13876"/>
                  <a:pt x="3884" y="13919"/>
                </a:cubicBezTo>
                <a:cubicBezTo>
                  <a:pt x="3903" y="14215"/>
                  <a:pt x="3929" y="14510"/>
                  <a:pt x="3973" y="14797"/>
                </a:cubicBezTo>
                <a:cubicBezTo>
                  <a:pt x="3991" y="14916"/>
                  <a:pt x="4081" y="14970"/>
                  <a:pt x="4173" y="14970"/>
                </a:cubicBezTo>
                <a:cubicBezTo>
                  <a:pt x="4279" y="14970"/>
                  <a:pt x="4387" y="14898"/>
                  <a:pt x="4389" y="14773"/>
                </a:cubicBezTo>
                <a:cubicBezTo>
                  <a:pt x="4503" y="14942"/>
                  <a:pt x="4627" y="15108"/>
                  <a:pt x="4754" y="15270"/>
                </a:cubicBezTo>
                <a:cubicBezTo>
                  <a:pt x="5141" y="15911"/>
                  <a:pt x="5630" y="16481"/>
                  <a:pt x="6274" y="16920"/>
                </a:cubicBezTo>
                <a:cubicBezTo>
                  <a:pt x="6462" y="17050"/>
                  <a:pt x="6659" y="17160"/>
                  <a:pt x="6864" y="17257"/>
                </a:cubicBezTo>
                <a:cubicBezTo>
                  <a:pt x="6876" y="17291"/>
                  <a:pt x="6886" y="17324"/>
                  <a:pt x="6897" y="17357"/>
                </a:cubicBezTo>
                <a:cubicBezTo>
                  <a:pt x="7205" y="18216"/>
                  <a:pt x="7682" y="19071"/>
                  <a:pt x="8367" y="19678"/>
                </a:cubicBezTo>
                <a:cubicBezTo>
                  <a:pt x="7048" y="19332"/>
                  <a:pt x="5826" y="18599"/>
                  <a:pt x="4801" y="17678"/>
                </a:cubicBezTo>
                <a:cubicBezTo>
                  <a:pt x="4431" y="17158"/>
                  <a:pt x="4143" y="16558"/>
                  <a:pt x="3967" y="15872"/>
                </a:cubicBezTo>
                <a:cubicBezTo>
                  <a:pt x="3791" y="15187"/>
                  <a:pt x="3758" y="14485"/>
                  <a:pt x="3820" y="13785"/>
                </a:cubicBezTo>
                <a:close/>
                <a:moveTo>
                  <a:pt x="7526" y="17510"/>
                </a:moveTo>
                <a:lnTo>
                  <a:pt x="7526" y="17510"/>
                </a:lnTo>
                <a:cubicBezTo>
                  <a:pt x="7549" y="17518"/>
                  <a:pt x="7574" y="17522"/>
                  <a:pt x="7597" y="17531"/>
                </a:cubicBezTo>
                <a:cubicBezTo>
                  <a:pt x="7854" y="17860"/>
                  <a:pt x="8143" y="18127"/>
                  <a:pt x="8464" y="18336"/>
                </a:cubicBezTo>
                <a:cubicBezTo>
                  <a:pt x="9166" y="19086"/>
                  <a:pt x="10080" y="19550"/>
                  <a:pt x="11134" y="19757"/>
                </a:cubicBezTo>
                <a:cubicBezTo>
                  <a:pt x="10755" y="19851"/>
                  <a:pt x="10359" y="19903"/>
                  <a:pt x="9949" y="19903"/>
                </a:cubicBezTo>
                <a:cubicBezTo>
                  <a:pt x="9830" y="19903"/>
                  <a:pt x="9709" y="19898"/>
                  <a:pt x="9587" y="19889"/>
                </a:cubicBezTo>
                <a:cubicBezTo>
                  <a:pt x="9533" y="19883"/>
                  <a:pt x="9473" y="19877"/>
                  <a:pt x="9413" y="19869"/>
                </a:cubicBezTo>
                <a:cubicBezTo>
                  <a:pt x="8736" y="19568"/>
                  <a:pt x="8232" y="19030"/>
                  <a:pt x="7854" y="18403"/>
                </a:cubicBezTo>
                <a:cubicBezTo>
                  <a:pt x="7926" y="18334"/>
                  <a:pt x="7961" y="18220"/>
                  <a:pt x="7891" y="18113"/>
                </a:cubicBezTo>
                <a:cubicBezTo>
                  <a:pt x="7762" y="17922"/>
                  <a:pt x="7642" y="17717"/>
                  <a:pt x="7526" y="17510"/>
                </a:cubicBezTo>
                <a:close/>
                <a:moveTo>
                  <a:pt x="18628" y="17692"/>
                </a:moveTo>
                <a:lnTo>
                  <a:pt x="18628" y="17692"/>
                </a:lnTo>
                <a:cubicBezTo>
                  <a:pt x="16785" y="19649"/>
                  <a:pt x="14335" y="20988"/>
                  <a:pt x="11605" y="20988"/>
                </a:cubicBezTo>
                <a:cubicBezTo>
                  <a:pt x="11457" y="20988"/>
                  <a:pt x="11308" y="20984"/>
                  <a:pt x="11158" y="20977"/>
                </a:cubicBezTo>
                <a:cubicBezTo>
                  <a:pt x="10086" y="20919"/>
                  <a:pt x="9046" y="20685"/>
                  <a:pt x="8054" y="20306"/>
                </a:cubicBezTo>
                <a:lnTo>
                  <a:pt x="8054" y="20306"/>
                </a:lnTo>
                <a:cubicBezTo>
                  <a:pt x="8670" y="20465"/>
                  <a:pt x="9310" y="20545"/>
                  <a:pt x="9951" y="20545"/>
                </a:cubicBezTo>
                <a:cubicBezTo>
                  <a:pt x="10082" y="20545"/>
                  <a:pt x="10214" y="20542"/>
                  <a:pt x="10345" y="20535"/>
                </a:cubicBezTo>
                <a:cubicBezTo>
                  <a:pt x="10452" y="20545"/>
                  <a:pt x="10559" y="20549"/>
                  <a:pt x="10666" y="20549"/>
                </a:cubicBezTo>
                <a:cubicBezTo>
                  <a:pt x="11613" y="20549"/>
                  <a:pt x="12563" y="20212"/>
                  <a:pt x="13424" y="19829"/>
                </a:cubicBezTo>
                <a:cubicBezTo>
                  <a:pt x="15242" y="19645"/>
                  <a:pt x="17275" y="18935"/>
                  <a:pt x="18628" y="17692"/>
                </a:cubicBezTo>
                <a:close/>
                <a:moveTo>
                  <a:pt x="11643" y="0"/>
                </a:moveTo>
                <a:cubicBezTo>
                  <a:pt x="10195" y="0"/>
                  <a:pt x="8767" y="358"/>
                  <a:pt x="7566" y="1118"/>
                </a:cubicBezTo>
                <a:cubicBezTo>
                  <a:pt x="6365" y="1878"/>
                  <a:pt x="5406" y="2934"/>
                  <a:pt x="4623" y="4118"/>
                </a:cubicBezTo>
                <a:cubicBezTo>
                  <a:pt x="2689" y="6390"/>
                  <a:pt x="1594" y="9268"/>
                  <a:pt x="1604" y="12221"/>
                </a:cubicBezTo>
                <a:cubicBezTo>
                  <a:pt x="1590" y="12602"/>
                  <a:pt x="1606" y="12977"/>
                  <a:pt x="1662" y="13348"/>
                </a:cubicBezTo>
                <a:cubicBezTo>
                  <a:pt x="1716" y="13895"/>
                  <a:pt x="1809" y="14443"/>
                  <a:pt x="1944" y="14986"/>
                </a:cubicBezTo>
                <a:cubicBezTo>
                  <a:pt x="1972" y="15103"/>
                  <a:pt x="2070" y="15156"/>
                  <a:pt x="2164" y="15156"/>
                </a:cubicBezTo>
                <a:cubicBezTo>
                  <a:pt x="2284" y="15156"/>
                  <a:pt x="2399" y="15071"/>
                  <a:pt x="2362" y="14922"/>
                </a:cubicBezTo>
                <a:cubicBezTo>
                  <a:pt x="2248" y="14454"/>
                  <a:pt x="2165" y="13982"/>
                  <a:pt x="2111" y="13511"/>
                </a:cubicBezTo>
                <a:cubicBezTo>
                  <a:pt x="2109" y="13503"/>
                  <a:pt x="2113" y="13499"/>
                  <a:pt x="2111" y="13493"/>
                </a:cubicBezTo>
                <a:cubicBezTo>
                  <a:pt x="2101" y="13443"/>
                  <a:pt x="2097" y="13395"/>
                  <a:pt x="2091" y="13346"/>
                </a:cubicBezTo>
                <a:cubicBezTo>
                  <a:pt x="2047" y="12930"/>
                  <a:pt x="2035" y="12515"/>
                  <a:pt x="2037" y="12101"/>
                </a:cubicBezTo>
                <a:cubicBezTo>
                  <a:pt x="2128" y="10552"/>
                  <a:pt x="2741" y="8966"/>
                  <a:pt x="3304" y="7593"/>
                </a:cubicBezTo>
                <a:cubicBezTo>
                  <a:pt x="3747" y="6516"/>
                  <a:pt x="4271" y="5431"/>
                  <a:pt x="4915" y="4437"/>
                </a:cubicBezTo>
                <a:cubicBezTo>
                  <a:pt x="5174" y="4131"/>
                  <a:pt x="5445" y="3827"/>
                  <a:pt x="5737" y="3541"/>
                </a:cubicBezTo>
                <a:cubicBezTo>
                  <a:pt x="6944" y="2354"/>
                  <a:pt x="8478" y="1407"/>
                  <a:pt x="10206" y="1407"/>
                </a:cubicBezTo>
                <a:cubicBezTo>
                  <a:pt x="10281" y="1407"/>
                  <a:pt x="10356" y="1408"/>
                  <a:pt x="10432" y="1412"/>
                </a:cubicBezTo>
                <a:cubicBezTo>
                  <a:pt x="11666" y="1472"/>
                  <a:pt x="12788" y="1971"/>
                  <a:pt x="13809" y="2640"/>
                </a:cubicBezTo>
                <a:cubicBezTo>
                  <a:pt x="13274" y="2472"/>
                  <a:pt x="12717" y="2383"/>
                  <a:pt x="12150" y="2383"/>
                </a:cubicBezTo>
                <a:cubicBezTo>
                  <a:pt x="11244" y="2383"/>
                  <a:pt x="10312" y="2611"/>
                  <a:pt x="9402" y="3116"/>
                </a:cubicBezTo>
                <a:cubicBezTo>
                  <a:pt x="9168" y="3232"/>
                  <a:pt x="8945" y="3375"/>
                  <a:pt x="8734" y="3532"/>
                </a:cubicBezTo>
                <a:cubicBezTo>
                  <a:pt x="6986" y="4736"/>
                  <a:pt x="5648" y="6556"/>
                  <a:pt x="4923" y="8585"/>
                </a:cubicBezTo>
                <a:cubicBezTo>
                  <a:pt x="4691" y="9080"/>
                  <a:pt x="4495" y="9598"/>
                  <a:pt x="4337" y="10126"/>
                </a:cubicBezTo>
                <a:cubicBezTo>
                  <a:pt x="4292" y="10254"/>
                  <a:pt x="4244" y="10378"/>
                  <a:pt x="4201" y="10496"/>
                </a:cubicBezTo>
                <a:cubicBezTo>
                  <a:pt x="4060" y="10871"/>
                  <a:pt x="3932" y="11254"/>
                  <a:pt x="3816" y="11646"/>
                </a:cubicBezTo>
                <a:cubicBezTo>
                  <a:pt x="3739" y="11372"/>
                  <a:pt x="3666" y="11101"/>
                  <a:pt x="3592" y="10840"/>
                </a:cubicBezTo>
                <a:cubicBezTo>
                  <a:pt x="3560" y="10726"/>
                  <a:pt x="3460" y="10675"/>
                  <a:pt x="3365" y="10675"/>
                </a:cubicBezTo>
                <a:cubicBezTo>
                  <a:pt x="3244" y="10675"/>
                  <a:pt x="3131" y="10758"/>
                  <a:pt x="3174" y="10904"/>
                </a:cubicBezTo>
                <a:cubicBezTo>
                  <a:pt x="3227" y="11089"/>
                  <a:pt x="3279" y="11277"/>
                  <a:pt x="3331" y="11468"/>
                </a:cubicBezTo>
                <a:cubicBezTo>
                  <a:pt x="3319" y="11466"/>
                  <a:pt x="3306" y="11465"/>
                  <a:pt x="3293" y="11465"/>
                </a:cubicBezTo>
                <a:cubicBezTo>
                  <a:pt x="3174" y="11465"/>
                  <a:pt x="3059" y="11552"/>
                  <a:pt x="3091" y="11700"/>
                </a:cubicBezTo>
                <a:cubicBezTo>
                  <a:pt x="3188" y="12159"/>
                  <a:pt x="3321" y="12611"/>
                  <a:pt x="3486" y="13041"/>
                </a:cubicBezTo>
                <a:cubicBezTo>
                  <a:pt x="3304" y="14118"/>
                  <a:pt x="3304" y="15214"/>
                  <a:pt x="3635" y="16270"/>
                </a:cubicBezTo>
                <a:cubicBezTo>
                  <a:pt x="3673" y="16386"/>
                  <a:pt x="3714" y="16497"/>
                  <a:pt x="3758" y="16609"/>
                </a:cubicBezTo>
                <a:cubicBezTo>
                  <a:pt x="3660" y="16493"/>
                  <a:pt x="3563" y="16371"/>
                  <a:pt x="3470" y="16253"/>
                </a:cubicBezTo>
                <a:cubicBezTo>
                  <a:pt x="3426" y="16196"/>
                  <a:pt x="3372" y="16173"/>
                  <a:pt x="3318" y="16173"/>
                </a:cubicBezTo>
                <a:cubicBezTo>
                  <a:pt x="3167" y="16173"/>
                  <a:pt x="3020" y="16361"/>
                  <a:pt x="3143" y="16518"/>
                </a:cubicBezTo>
                <a:cubicBezTo>
                  <a:pt x="3546" y="17046"/>
                  <a:pt x="4008" y="17549"/>
                  <a:pt x="4520" y="18007"/>
                </a:cubicBezTo>
                <a:cubicBezTo>
                  <a:pt x="4696" y="18243"/>
                  <a:pt x="4884" y="18463"/>
                  <a:pt x="5089" y="18668"/>
                </a:cubicBezTo>
                <a:cubicBezTo>
                  <a:pt x="3051" y="17146"/>
                  <a:pt x="1416" y="15027"/>
                  <a:pt x="457" y="12770"/>
                </a:cubicBezTo>
                <a:cubicBezTo>
                  <a:pt x="420" y="12683"/>
                  <a:pt x="350" y="12647"/>
                  <a:pt x="278" y="12647"/>
                </a:cubicBezTo>
                <a:cubicBezTo>
                  <a:pt x="142" y="12647"/>
                  <a:pt x="1" y="12777"/>
                  <a:pt x="70" y="12942"/>
                </a:cubicBezTo>
                <a:cubicBezTo>
                  <a:pt x="1973" y="17436"/>
                  <a:pt x="6532" y="21418"/>
                  <a:pt x="11603" y="21418"/>
                </a:cubicBezTo>
                <a:cubicBezTo>
                  <a:pt x="11700" y="21418"/>
                  <a:pt x="11798" y="21416"/>
                  <a:pt x="11896" y="21413"/>
                </a:cubicBezTo>
                <a:cubicBezTo>
                  <a:pt x="15060" y="21310"/>
                  <a:pt x="17787" y="19519"/>
                  <a:pt x="19704" y="17096"/>
                </a:cubicBezTo>
                <a:cubicBezTo>
                  <a:pt x="20713" y="15822"/>
                  <a:pt x="21523" y="14394"/>
                  <a:pt x="22247" y="12946"/>
                </a:cubicBezTo>
                <a:cubicBezTo>
                  <a:pt x="22852" y="11735"/>
                  <a:pt x="23334" y="10436"/>
                  <a:pt x="23049" y="9070"/>
                </a:cubicBezTo>
                <a:cubicBezTo>
                  <a:pt x="23024" y="8952"/>
                  <a:pt x="22928" y="8898"/>
                  <a:pt x="22834" y="8898"/>
                </a:cubicBezTo>
                <a:cubicBezTo>
                  <a:pt x="22715" y="8898"/>
                  <a:pt x="22598" y="8984"/>
                  <a:pt x="22630" y="9134"/>
                </a:cubicBezTo>
                <a:cubicBezTo>
                  <a:pt x="22922" y="10527"/>
                  <a:pt x="22351" y="11836"/>
                  <a:pt x="21721" y="13050"/>
                </a:cubicBezTo>
                <a:cubicBezTo>
                  <a:pt x="21069" y="14309"/>
                  <a:pt x="20361" y="15549"/>
                  <a:pt x="19497" y="16673"/>
                </a:cubicBezTo>
                <a:lnTo>
                  <a:pt x="19497" y="16673"/>
                </a:lnTo>
                <a:cubicBezTo>
                  <a:pt x="19860" y="16104"/>
                  <a:pt x="20096" y="15462"/>
                  <a:pt x="20154" y="14741"/>
                </a:cubicBezTo>
                <a:cubicBezTo>
                  <a:pt x="20158" y="14683"/>
                  <a:pt x="20139" y="14640"/>
                  <a:pt x="20112" y="14603"/>
                </a:cubicBezTo>
                <a:cubicBezTo>
                  <a:pt x="20247" y="14435"/>
                  <a:pt x="20375" y="14261"/>
                  <a:pt x="20495" y="14075"/>
                </a:cubicBezTo>
                <a:cubicBezTo>
                  <a:pt x="21371" y="12718"/>
                  <a:pt x="21997" y="10428"/>
                  <a:pt x="21812" y="8436"/>
                </a:cubicBezTo>
                <a:cubicBezTo>
                  <a:pt x="22107" y="7438"/>
                  <a:pt x="22200" y="6392"/>
                  <a:pt x="22032" y="5351"/>
                </a:cubicBezTo>
                <a:cubicBezTo>
                  <a:pt x="22013" y="5232"/>
                  <a:pt x="21921" y="5178"/>
                  <a:pt x="21828" y="5178"/>
                </a:cubicBezTo>
                <a:cubicBezTo>
                  <a:pt x="21710" y="5178"/>
                  <a:pt x="21591" y="5264"/>
                  <a:pt x="21614" y="5415"/>
                </a:cubicBezTo>
                <a:cubicBezTo>
                  <a:pt x="21719" y="6071"/>
                  <a:pt x="21717" y="6730"/>
                  <a:pt x="21624" y="7365"/>
                </a:cubicBezTo>
                <a:cubicBezTo>
                  <a:pt x="21282" y="6111"/>
                  <a:pt x="20512" y="5102"/>
                  <a:pt x="19145" y="4725"/>
                </a:cubicBezTo>
                <a:cubicBezTo>
                  <a:pt x="19203" y="4671"/>
                  <a:pt x="19232" y="4591"/>
                  <a:pt x="19191" y="4497"/>
                </a:cubicBezTo>
                <a:cubicBezTo>
                  <a:pt x="17948" y="1648"/>
                  <a:pt x="14750" y="0"/>
                  <a:pt x="1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0" name="Google Shape;1000;p49"/>
          <p:cNvSpPr/>
          <p:nvPr/>
        </p:nvSpPr>
        <p:spPr>
          <a:xfrm rot="1080725">
            <a:off x="2382115" y="1388934"/>
            <a:ext cx="848283" cy="885234"/>
          </a:xfrm>
          <a:custGeom>
            <a:avLst/>
            <a:gdLst/>
            <a:ahLst/>
            <a:cxnLst/>
            <a:rect l="l" t="t" r="r" b="b"/>
            <a:pathLst>
              <a:path w="6087" h="6352" extrusionOk="0">
                <a:moveTo>
                  <a:pt x="2226" y="1"/>
                </a:moveTo>
                <a:lnTo>
                  <a:pt x="1963" y="2204"/>
                </a:lnTo>
                <a:lnTo>
                  <a:pt x="0" y="3235"/>
                </a:lnTo>
                <a:lnTo>
                  <a:pt x="2013" y="4167"/>
                </a:lnTo>
                <a:lnTo>
                  <a:pt x="2386" y="6352"/>
                </a:lnTo>
                <a:lnTo>
                  <a:pt x="3893" y="4726"/>
                </a:lnTo>
                <a:lnTo>
                  <a:pt x="6086" y="5047"/>
                </a:lnTo>
                <a:lnTo>
                  <a:pt x="5007" y="3111"/>
                </a:lnTo>
                <a:lnTo>
                  <a:pt x="5991" y="1123"/>
                </a:lnTo>
                <a:lnTo>
                  <a:pt x="3815" y="1550"/>
                </a:lnTo>
                <a:lnTo>
                  <a:pt x="22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1" name="Google Shape;1001;p49"/>
          <p:cNvSpPr txBox="1">
            <a:spLocks noGrp="1"/>
          </p:cNvSpPr>
          <p:nvPr>
            <p:ph type="subTitle" idx="1"/>
          </p:nvPr>
        </p:nvSpPr>
        <p:spPr>
          <a:xfrm>
            <a:off x="1583275" y="2905500"/>
            <a:ext cx="2532000" cy="15609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2000" dirty="0"/>
              <a:t>Your friend went to a film festival for teenagers, but there were not many films he / she liked.</a:t>
            </a:r>
            <a:endParaRPr sz="2000" dirty="0">
              <a:solidFill>
                <a:schemeClr val="accent4"/>
              </a:solidFill>
            </a:endParaRPr>
          </a:p>
        </p:txBody>
      </p:sp>
      <p:sp>
        <p:nvSpPr>
          <p:cNvPr id="1002" name="Google Shape;1002;p49"/>
          <p:cNvSpPr txBox="1">
            <a:spLocks noGrp="1"/>
          </p:cNvSpPr>
          <p:nvPr>
            <p:ph type="subTitle" idx="2"/>
          </p:nvPr>
        </p:nvSpPr>
        <p:spPr>
          <a:xfrm>
            <a:off x="5029860" y="2905499"/>
            <a:ext cx="2532000" cy="20215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sz="1800" dirty="0"/>
              <a:t>Your friend went to the market to buy decorations for the Mid-Autumn Festival. But there were not many decorations to choose from.</a:t>
            </a:r>
            <a:endParaRPr sz="1800" dirty="0"/>
          </a:p>
        </p:txBody>
      </p:sp>
      <p:sp>
        <p:nvSpPr>
          <p:cNvPr id="1003" name="Google Shape;1003;p49"/>
          <p:cNvSpPr txBox="1">
            <a:spLocks noGrp="1"/>
          </p:cNvSpPr>
          <p:nvPr>
            <p:ph type="title"/>
          </p:nvPr>
        </p:nvSpPr>
        <p:spPr>
          <a:xfrm>
            <a:off x="811846" y="678515"/>
            <a:ext cx="6408539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000" dirty="0" smtClean="0">
                <a:solidFill>
                  <a:schemeClr val="accent6"/>
                </a:solidFill>
              </a:rPr>
              <a:t>Ex 2: Work </a:t>
            </a:r>
            <a:r>
              <a:rPr lang="en-US" sz="2000" dirty="0">
                <a:solidFill>
                  <a:schemeClr val="accent6"/>
                </a:solidFill>
              </a:rPr>
              <a:t>in groups. Make a similar conversation for each situation below.</a:t>
            </a:r>
            <a:endParaRPr sz="2000" dirty="0">
              <a:solidFill>
                <a:schemeClr val="accent6"/>
              </a:solidFill>
            </a:endParaRPr>
          </a:p>
        </p:txBody>
      </p:sp>
      <p:sp>
        <p:nvSpPr>
          <p:cNvPr id="1004" name="Google Shape;1004;p49"/>
          <p:cNvSpPr/>
          <p:nvPr/>
        </p:nvSpPr>
        <p:spPr>
          <a:xfrm rot="1080725">
            <a:off x="5842115" y="1408584"/>
            <a:ext cx="848283" cy="885234"/>
          </a:xfrm>
          <a:custGeom>
            <a:avLst/>
            <a:gdLst/>
            <a:ahLst/>
            <a:cxnLst/>
            <a:rect l="l" t="t" r="r" b="b"/>
            <a:pathLst>
              <a:path w="6087" h="6352" extrusionOk="0">
                <a:moveTo>
                  <a:pt x="2226" y="1"/>
                </a:moveTo>
                <a:lnTo>
                  <a:pt x="1963" y="2204"/>
                </a:lnTo>
                <a:lnTo>
                  <a:pt x="0" y="3235"/>
                </a:lnTo>
                <a:lnTo>
                  <a:pt x="2013" y="4167"/>
                </a:lnTo>
                <a:lnTo>
                  <a:pt x="2386" y="6352"/>
                </a:lnTo>
                <a:lnTo>
                  <a:pt x="3893" y="4726"/>
                </a:lnTo>
                <a:lnTo>
                  <a:pt x="6086" y="5047"/>
                </a:lnTo>
                <a:lnTo>
                  <a:pt x="5007" y="3111"/>
                </a:lnTo>
                <a:lnTo>
                  <a:pt x="5991" y="1123"/>
                </a:lnTo>
                <a:lnTo>
                  <a:pt x="3815" y="1550"/>
                </a:lnTo>
                <a:lnTo>
                  <a:pt x="22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5" name="Google Shape;1005;p49"/>
          <p:cNvSpPr txBox="1">
            <a:spLocks noGrp="1"/>
          </p:cNvSpPr>
          <p:nvPr>
            <p:ph type="title" idx="3"/>
          </p:nvPr>
        </p:nvSpPr>
        <p:spPr>
          <a:xfrm>
            <a:off x="1581691" y="2463525"/>
            <a:ext cx="2535300" cy="4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1</a:t>
            </a:r>
            <a:endParaRPr dirty="0"/>
          </a:p>
        </p:txBody>
      </p:sp>
      <p:sp>
        <p:nvSpPr>
          <p:cNvPr id="1006" name="Google Shape;1006;p49"/>
          <p:cNvSpPr txBox="1">
            <a:spLocks noGrp="1"/>
          </p:cNvSpPr>
          <p:nvPr>
            <p:ph type="title" idx="4"/>
          </p:nvPr>
        </p:nvSpPr>
        <p:spPr>
          <a:xfrm>
            <a:off x="5029412" y="2463515"/>
            <a:ext cx="25329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2</a:t>
            </a:r>
            <a:endParaRPr dirty="0"/>
          </a:p>
        </p:txBody>
      </p:sp>
      <p:grpSp>
        <p:nvGrpSpPr>
          <p:cNvPr id="1007" name="Google Shape;1007;p49"/>
          <p:cNvGrpSpPr/>
          <p:nvPr/>
        </p:nvGrpSpPr>
        <p:grpSpPr>
          <a:xfrm>
            <a:off x="6106349" y="1647220"/>
            <a:ext cx="379015" cy="407957"/>
            <a:chOff x="989299" y="2014355"/>
            <a:chExt cx="328778" cy="353914"/>
          </a:xfrm>
        </p:grpSpPr>
        <p:sp>
          <p:nvSpPr>
            <p:cNvPr id="1008" name="Google Shape;1008;p49"/>
            <p:cNvSpPr/>
            <p:nvPr/>
          </p:nvSpPr>
          <p:spPr>
            <a:xfrm>
              <a:off x="1057590" y="2019913"/>
              <a:ext cx="90413" cy="61280"/>
            </a:xfrm>
            <a:custGeom>
              <a:avLst/>
              <a:gdLst/>
              <a:ahLst/>
              <a:cxnLst/>
              <a:rect l="l" t="t" r="r" b="b"/>
              <a:pathLst>
                <a:path w="2489" h="1687" extrusionOk="0">
                  <a:moveTo>
                    <a:pt x="96" y="1"/>
                  </a:moveTo>
                  <a:cubicBezTo>
                    <a:pt x="41" y="1"/>
                    <a:pt x="1" y="57"/>
                    <a:pt x="22" y="111"/>
                  </a:cubicBezTo>
                  <a:lnTo>
                    <a:pt x="167" y="484"/>
                  </a:lnTo>
                  <a:cubicBezTo>
                    <a:pt x="342" y="938"/>
                    <a:pt x="728" y="1279"/>
                    <a:pt x="1202" y="1398"/>
                  </a:cubicBezTo>
                  <a:lnTo>
                    <a:pt x="1240" y="1408"/>
                  </a:lnTo>
                  <a:lnTo>
                    <a:pt x="2489" y="1687"/>
                  </a:lnTo>
                  <a:lnTo>
                    <a:pt x="2385" y="1278"/>
                  </a:lnTo>
                  <a:lnTo>
                    <a:pt x="2305" y="1034"/>
                  </a:lnTo>
                  <a:cubicBezTo>
                    <a:pt x="2101" y="419"/>
                    <a:pt x="1526" y="1"/>
                    <a:pt x="8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9" name="Google Shape;1009;p49"/>
            <p:cNvSpPr/>
            <p:nvPr/>
          </p:nvSpPr>
          <p:spPr>
            <a:xfrm>
              <a:off x="1087922" y="2035896"/>
              <a:ext cx="61244" cy="60917"/>
            </a:xfrm>
            <a:custGeom>
              <a:avLst/>
              <a:gdLst/>
              <a:ahLst/>
              <a:cxnLst/>
              <a:rect l="l" t="t" r="r" b="b"/>
              <a:pathLst>
                <a:path w="1686" h="1677" extrusionOk="0">
                  <a:moveTo>
                    <a:pt x="161" y="1"/>
                  </a:moveTo>
                  <a:cubicBezTo>
                    <a:pt x="123" y="1"/>
                    <a:pt x="85" y="16"/>
                    <a:pt x="57" y="45"/>
                  </a:cubicBezTo>
                  <a:cubicBezTo>
                    <a:pt x="0" y="104"/>
                    <a:pt x="3" y="195"/>
                    <a:pt x="61" y="250"/>
                  </a:cubicBezTo>
                  <a:lnTo>
                    <a:pt x="829" y="985"/>
                  </a:lnTo>
                  <a:lnTo>
                    <a:pt x="1418" y="1629"/>
                  </a:lnTo>
                  <a:cubicBezTo>
                    <a:pt x="1445" y="1660"/>
                    <a:pt x="1485" y="1676"/>
                    <a:pt x="1524" y="1676"/>
                  </a:cubicBezTo>
                  <a:cubicBezTo>
                    <a:pt x="1558" y="1676"/>
                    <a:pt x="1594" y="1664"/>
                    <a:pt x="1622" y="1638"/>
                  </a:cubicBezTo>
                  <a:cubicBezTo>
                    <a:pt x="1681" y="1585"/>
                    <a:pt x="1685" y="1492"/>
                    <a:pt x="1632" y="1434"/>
                  </a:cubicBezTo>
                  <a:lnTo>
                    <a:pt x="1040" y="785"/>
                  </a:lnTo>
                  <a:cubicBezTo>
                    <a:pt x="1039" y="783"/>
                    <a:pt x="1035" y="782"/>
                    <a:pt x="1033" y="779"/>
                  </a:cubicBezTo>
                  <a:lnTo>
                    <a:pt x="262" y="42"/>
                  </a:lnTo>
                  <a:cubicBezTo>
                    <a:pt x="234" y="14"/>
                    <a:pt x="197" y="1"/>
                    <a:pt x="161" y="1"/>
                  </a:cubicBezTo>
                  <a:close/>
                </a:path>
              </a:pathLst>
            </a:custGeom>
            <a:solidFill>
              <a:srgbClr val="D77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0" name="Google Shape;1010;p49"/>
            <p:cNvSpPr/>
            <p:nvPr/>
          </p:nvSpPr>
          <p:spPr>
            <a:xfrm>
              <a:off x="1093661" y="2075272"/>
              <a:ext cx="122851" cy="68654"/>
            </a:xfrm>
            <a:custGeom>
              <a:avLst/>
              <a:gdLst/>
              <a:ahLst/>
              <a:cxnLst/>
              <a:rect l="l" t="t" r="r" b="b"/>
              <a:pathLst>
                <a:path w="3382" h="1890" extrusionOk="0">
                  <a:moveTo>
                    <a:pt x="1657" y="1"/>
                  </a:moveTo>
                  <a:cubicBezTo>
                    <a:pt x="1653" y="1"/>
                    <a:pt x="1649" y="1"/>
                    <a:pt x="1647" y="2"/>
                  </a:cubicBezTo>
                  <a:cubicBezTo>
                    <a:pt x="1561" y="30"/>
                    <a:pt x="1" y="517"/>
                    <a:pt x="1" y="517"/>
                  </a:cubicBezTo>
                  <a:lnTo>
                    <a:pt x="698" y="1146"/>
                  </a:lnTo>
                  <a:lnTo>
                    <a:pt x="1481" y="1828"/>
                  </a:lnTo>
                  <a:cubicBezTo>
                    <a:pt x="1528" y="1869"/>
                    <a:pt x="1588" y="1889"/>
                    <a:pt x="1647" y="1889"/>
                  </a:cubicBezTo>
                  <a:cubicBezTo>
                    <a:pt x="1706" y="1889"/>
                    <a:pt x="1766" y="1869"/>
                    <a:pt x="1814" y="1829"/>
                  </a:cubicBezTo>
                  <a:lnTo>
                    <a:pt x="2615" y="1146"/>
                  </a:lnTo>
                  <a:lnTo>
                    <a:pt x="3381" y="507"/>
                  </a:lnTo>
                  <a:cubicBezTo>
                    <a:pt x="3381" y="507"/>
                    <a:pt x="1819" y="1"/>
                    <a:pt x="16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1" name="Google Shape;1011;p49"/>
            <p:cNvSpPr/>
            <p:nvPr/>
          </p:nvSpPr>
          <p:spPr>
            <a:xfrm>
              <a:off x="994857" y="2072366"/>
              <a:ext cx="172289" cy="116894"/>
            </a:xfrm>
            <a:custGeom>
              <a:avLst/>
              <a:gdLst/>
              <a:ahLst/>
              <a:cxnLst/>
              <a:rect l="l" t="t" r="r" b="b"/>
              <a:pathLst>
                <a:path w="4743" h="3218" extrusionOk="0">
                  <a:moveTo>
                    <a:pt x="3620" y="0"/>
                  </a:moveTo>
                  <a:lnTo>
                    <a:pt x="2660" y="39"/>
                  </a:lnTo>
                  <a:cubicBezTo>
                    <a:pt x="2269" y="145"/>
                    <a:pt x="1896" y="294"/>
                    <a:pt x="1541" y="483"/>
                  </a:cubicBezTo>
                  <a:cubicBezTo>
                    <a:pt x="974" y="787"/>
                    <a:pt x="462" y="1190"/>
                    <a:pt x="31" y="1680"/>
                  </a:cubicBezTo>
                  <a:cubicBezTo>
                    <a:pt x="11" y="1702"/>
                    <a:pt x="1" y="1730"/>
                    <a:pt x="1" y="1759"/>
                  </a:cubicBezTo>
                  <a:lnTo>
                    <a:pt x="205" y="2403"/>
                  </a:lnTo>
                  <a:cubicBezTo>
                    <a:pt x="205" y="2403"/>
                    <a:pt x="1737" y="3217"/>
                    <a:pt x="1771" y="3217"/>
                  </a:cubicBezTo>
                  <a:cubicBezTo>
                    <a:pt x="1772" y="3217"/>
                    <a:pt x="1772" y="3217"/>
                    <a:pt x="1772" y="3217"/>
                  </a:cubicBezTo>
                  <a:cubicBezTo>
                    <a:pt x="1772" y="3199"/>
                    <a:pt x="2136" y="2535"/>
                    <a:pt x="2147" y="2515"/>
                  </a:cubicBezTo>
                  <a:lnTo>
                    <a:pt x="2147" y="2514"/>
                  </a:lnTo>
                  <a:lnTo>
                    <a:pt x="2181" y="2466"/>
                  </a:lnTo>
                  <a:cubicBezTo>
                    <a:pt x="2752" y="1685"/>
                    <a:pt x="3508" y="1065"/>
                    <a:pt x="4377" y="655"/>
                  </a:cubicBezTo>
                  <a:lnTo>
                    <a:pt x="4743" y="45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2" name="Google Shape;1012;p49"/>
            <p:cNvSpPr/>
            <p:nvPr/>
          </p:nvSpPr>
          <p:spPr>
            <a:xfrm>
              <a:off x="994821" y="2073093"/>
              <a:ext cx="113334" cy="116167"/>
            </a:xfrm>
            <a:custGeom>
              <a:avLst/>
              <a:gdLst/>
              <a:ahLst/>
              <a:cxnLst/>
              <a:rect l="l" t="t" r="r" b="b"/>
              <a:pathLst>
                <a:path w="3120" h="3198" extrusionOk="0">
                  <a:moveTo>
                    <a:pt x="3120" y="0"/>
                  </a:moveTo>
                  <a:lnTo>
                    <a:pt x="2659" y="18"/>
                  </a:lnTo>
                  <a:cubicBezTo>
                    <a:pt x="2269" y="125"/>
                    <a:pt x="1896" y="274"/>
                    <a:pt x="1541" y="463"/>
                  </a:cubicBezTo>
                  <a:cubicBezTo>
                    <a:pt x="974" y="767"/>
                    <a:pt x="461" y="1170"/>
                    <a:pt x="31" y="1660"/>
                  </a:cubicBezTo>
                  <a:cubicBezTo>
                    <a:pt x="11" y="1682"/>
                    <a:pt x="1" y="1710"/>
                    <a:pt x="1" y="1739"/>
                  </a:cubicBezTo>
                  <a:lnTo>
                    <a:pt x="205" y="2383"/>
                  </a:lnTo>
                  <a:cubicBezTo>
                    <a:pt x="205" y="2383"/>
                    <a:pt x="1739" y="3197"/>
                    <a:pt x="1771" y="3197"/>
                  </a:cubicBezTo>
                  <a:cubicBezTo>
                    <a:pt x="1771" y="3197"/>
                    <a:pt x="1772" y="3197"/>
                    <a:pt x="1772" y="3197"/>
                  </a:cubicBezTo>
                  <a:cubicBezTo>
                    <a:pt x="1772" y="3191"/>
                    <a:pt x="1818" y="3102"/>
                    <a:pt x="1877" y="2991"/>
                  </a:cubicBezTo>
                  <a:lnTo>
                    <a:pt x="1625" y="2603"/>
                  </a:lnTo>
                  <a:cubicBezTo>
                    <a:pt x="1613" y="2570"/>
                    <a:pt x="1612" y="2534"/>
                    <a:pt x="1622" y="2504"/>
                  </a:cubicBezTo>
                  <a:cubicBezTo>
                    <a:pt x="1812" y="1816"/>
                    <a:pt x="2110" y="1201"/>
                    <a:pt x="2494" y="685"/>
                  </a:cubicBezTo>
                  <a:cubicBezTo>
                    <a:pt x="2683" y="432"/>
                    <a:pt x="2892" y="204"/>
                    <a:pt x="3120" y="0"/>
                  </a:cubicBezTo>
                  <a:close/>
                </a:path>
              </a:pathLst>
            </a:custGeom>
            <a:solidFill>
              <a:srgbClr val="19191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3" name="Google Shape;1013;p49"/>
            <p:cNvSpPr/>
            <p:nvPr/>
          </p:nvSpPr>
          <p:spPr>
            <a:xfrm>
              <a:off x="1156540" y="2019913"/>
              <a:ext cx="93573" cy="68182"/>
            </a:xfrm>
            <a:custGeom>
              <a:avLst/>
              <a:gdLst/>
              <a:ahLst/>
              <a:cxnLst/>
              <a:rect l="l" t="t" r="r" b="b"/>
              <a:pathLst>
                <a:path w="2576" h="1877" extrusionOk="0">
                  <a:moveTo>
                    <a:pt x="1699" y="1"/>
                  </a:moveTo>
                  <a:cubicBezTo>
                    <a:pt x="1051" y="1"/>
                    <a:pt x="474" y="418"/>
                    <a:pt x="271" y="1034"/>
                  </a:cubicBezTo>
                  <a:lnTo>
                    <a:pt x="191" y="1278"/>
                  </a:lnTo>
                  <a:lnTo>
                    <a:pt x="1" y="1877"/>
                  </a:lnTo>
                  <a:lnTo>
                    <a:pt x="1335" y="1410"/>
                  </a:lnTo>
                  <a:lnTo>
                    <a:pt x="1375" y="1399"/>
                  </a:lnTo>
                  <a:cubicBezTo>
                    <a:pt x="1848" y="1279"/>
                    <a:pt x="2233" y="939"/>
                    <a:pt x="2410" y="484"/>
                  </a:cubicBezTo>
                  <a:lnTo>
                    <a:pt x="2554" y="111"/>
                  </a:lnTo>
                  <a:cubicBezTo>
                    <a:pt x="2575" y="58"/>
                    <a:pt x="2536" y="1"/>
                    <a:pt x="2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4" name="Google Shape;1014;p49"/>
            <p:cNvSpPr/>
            <p:nvPr/>
          </p:nvSpPr>
          <p:spPr>
            <a:xfrm>
              <a:off x="1164313" y="2035932"/>
              <a:ext cx="55505" cy="51509"/>
            </a:xfrm>
            <a:custGeom>
              <a:avLst/>
              <a:gdLst/>
              <a:ahLst/>
              <a:cxnLst/>
              <a:rect l="l" t="t" r="r" b="b"/>
              <a:pathLst>
                <a:path w="1528" h="1418" extrusionOk="0">
                  <a:moveTo>
                    <a:pt x="1368" y="0"/>
                  </a:moveTo>
                  <a:cubicBezTo>
                    <a:pt x="1331" y="0"/>
                    <a:pt x="1295" y="14"/>
                    <a:pt x="1267" y="41"/>
                  </a:cubicBezTo>
                  <a:lnTo>
                    <a:pt x="497" y="777"/>
                  </a:lnTo>
                  <a:lnTo>
                    <a:pt x="64" y="1166"/>
                  </a:lnTo>
                  <a:cubicBezTo>
                    <a:pt x="5" y="1221"/>
                    <a:pt x="0" y="1312"/>
                    <a:pt x="54" y="1371"/>
                  </a:cubicBezTo>
                  <a:cubicBezTo>
                    <a:pt x="82" y="1402"/>
                    <a:pt x="122" y="1418"/>
                    <a:pt x="161" y="1418"/>
                  </a:cubicBezTo>
                  <a:cubicBezTo>
                    <a:pt x="195" y="1418"/>
                    <a:pt x="231" y="1405"/>
                    <a:pt x="259" y="1380"/>
                  </a:cubicBezTo>
                  <a:lnTo>
                    <a:pt x="694" y="989"/>
                  </a:lnTo>
                  <a:lnTo>
                    <a:pt x="696" y="986"/>
                  </a:lnTo>
                  <a:lnTo>
                    <a:pt x="1468" y="249"/>
                  </a:lnTo>
                  <a:cubicBezTo>
                    <a:pt x="1524" y="194"/>
                    <a:pt x="1528" y="101"/>
                    <a:pt x="1472" y="44"/>
                  </a:cubicBezTo>
                  <a:cubicBezTo>
                    <a:pt x="1444" y="15"/>
                    <a:pt x="1406" y="0"/>
                    <a:pt x="1368" y="0"/>
                  </a:cubicBezTo>
                  <a:close/>
                </a:path>
              </a:pathLst>
            </a:custGeom>
            <a:solidFill>
              <a:srgbClr val="D77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5" name="Google Shape;1015;p49"/>
            <p:cNvSpPr/>
            <p:nvPr/>
          </p:nvSpPr>
          <p:spPr>
            <a:xfrm>
              <a:off x="1091445" y="2065828"/>
              <a:ext cx="221365" cy="114387"/>
            </a:xfrm>
            <a:custGeom>
              <a:avLst/>
              <a:gdLst/>
              <a:ahLst/>
              <a:cxnLst/>
              <a:rect l="l" t="t" r="r" b="b"/>
              <a:pathLst>
                <a:path w="6094" h="3149" extrusionOk="0">
                  <a:moveTo>
                    <a:pt x="1718" y="1"/>
                  </a:moveTo>
                  <a:cubicBezTo>
                    <a:pt x="1383" y="1"/>
                    <a:pt x="1051" y="23"/>
                    <a:pt x="717" y="67"/>
                  </a:cubicBezTo>
                  <a:cubicBezTo>
                    <a:pt x="474" y="98"/>
                    <a:pt x="234" y="147"/>
                    <a:pt x="1" y="211"/>
                  </a:cubicBezTo>
                  <a:lnTo>
                    <a:pt x="62" y="238"/>
                  </a:lnTo>
                  <a:lnTo>
                    <a:pt x="1054" y="566"/>
                  </a:lnTo>
                  <a:cubicBezTo>
                    <a:pt x="1282" y="640"/>
                    <a:pt x="1503" y="728"/>
                    <a:pt x="1717" y="829"/>
                  </a:cubicBezTo>
                  <a:cubicBezTo>
                    <a:pt x="2585" y="1238"/>
                    <a:pt x="3340" y="1859"/>
                    <a:pt x="3913" y="2640"/>
                  </a:cubicBezTo>
                  <a:lnTo>
                    <a:pt x="3948" y="2687"/>
                  </a:lnTo>
                  <a:lnTo>
                    <a:pt x="4301" y="3148"/>
                  </a:lnTo>
                  <a:lnTo>
                    <a:pt x="6093" y="1931"/>
                  </a:lnTo>
                  <a:cubicBezTo>
                    <a:pt x="6093" y="1902"/>
                    <a:pt x="6083" y="1875"/>
                    <a:pt x="6065" y="1853"/>
                  </a:cubicBezTo>
                  <a:cubicBezTo>
                    <a:pt x="5632" y="1361"/>
                    <a:pt x="5121" y="959"/>
                    <a:pt x="4554" y="656"/>
                  </a:cubicBezTo>
                  <a:cubicBezTo>
                    <a:pt x="3987" y="353"/>
                    <a:pt x="3367" y="152"/>
                    <a:pt x="2720" y="67"/>
                  </a:cubicBezTo>
                  <a:cubicBezTo>
                    <a:pt x="2387" y="23"/>
                    <a:pt x="2053" y="1"/>
                    <a:pt x="17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6" name="Google Shape;1016;p49"/>
            <p:cNvSpPr/>
            <p:nvPr/>
          </p:nvSpPr>
          <p:spPr>
            <a:xfrm>
              <a:off x="994930" y="2136298"/>
              <a:ext cx="317771" cy="226595"/>
            </a:xfrm>
            <a:custGeom>
              <a:avLst/>
              <a:gdLst/>
              <a:ahLst/>
              <a:cxnLst/>
              <a:rect l="l" t="t" r="r" b="b"/>
              <a:pathLst>
                <a:path w="8748" h="6238" extrusionOk="0">
                  <a:moveTo>
                    <a:pt x="1" y="1"/>
                  </a:moveTo>
                  <a:lnTo>
                    <a:pt x="1" y="1057"/>
                  </a:lnTo>
                  <a:cubicBezTo>
                    <a:pt x="1" y="2940"/>
                    <a:pt x="1076" y="4658"/>
                    <a:pt x="2770" y="5482"/>
                  </a:cubicBezTo>
                  <a:lnTo>
                    <a:pt x="4294" y="6222"/>
                  </a:lnTo>
                  <a:cubicBezTo>
                    <a:pt x="4316" y="6233"/>
                    <a:pt x="4340" y="6238"/>
                    <a:pt x="4365" y="6238"/>
                  </a:cubicBezTo>
                  <a:cubicBezTo>
                    <a:pt x="4389" y="6238"/>
                    <a:pt x="4413" y="6233"/>
                    <a:pt x="4435" y="6222"/>
                  </a:cubicBezTo>
                  <a:lnTo>
                    <a:pt x="5971" y="5479"/>
                  </a:lnTo>
                  <a:cubicBezTo>
                    <a:pt x="7669" y="4658"/>
                    <a:pt x="8748" y="2937"/>
                    <a:pt x="8748" y="1051"/>
                  </a:cubicBezTo>
                  <a:lnTo>
                    <a:pt x="8748" y="1"/>
                  </a:lnTo>
                  <a:lnTo>
                    <a:pt x="7829" y="364"/>
                  </a:lnTo>
                  <a:cubicBezTo>
                    <a:pt x="7427" y="523"/>
                    <a:pt x="7018" y="654"/>
                    <a:pt x="6603" y="755"/>
                  </a:cubicBezTo>
                  <a:cubicBezTo>
                    <a:pt x="5870" y="935"/>
                    <a:pt x="5120" y="1025"/>
                    <a:pt x="4371" y="1025"/>
                  </a:cubicBezTo>
                  <a:cubicBezTo>
                    <a:pt x="3624" y="1025"/>
                    <a:pt x="2877" y="935"/>
                    <a:pt x="2146" y="757"/>
                  </a:cubicBezTo>
                  <a:cubicBezTo>
                    <a:pt x="1721" y="654"/>
                    <a:pt x="1308" y="522"/>
                    <a:pt x="903" y="36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7" name="Google Shape;1017;p49"/>
            <p:cNvSpPr/>
            <p:nvPr/>
          </p:nvSpPr>
          <p:spPr>
            <a:xfrm>
              <a:off x="1230897" y="2136189"/>
              <a:ext cx="81804" cy="28406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2252" y="1"/>
                  </a:moveTo>
                  <a:lnTo>
                    <a:pt x="1332" y="366"/>
                  </a:lnTo>
                  <a:cubicBezTo>
                    <a:pt x="930" y="525"/>
                    <a:pt x="521" y="656"/>
                    <a:pt x="106" y="757"/>
                  </a:cubicBezTo>
                  <a:cubicBezTo>
                    <a:pt x="70" y="766"/>
                    <a:pt x="36" y="773"/>
                    <a:pt x="0" y="782"/>
                  </a:cubicBezTo>
                  <a:cubicBezTo>
                    <a:pt x="593" y="752"/>
                    <a:pt x="1185" y="666"/>
                    <a:pt x="1765" y="525"/>
                  </a:cubicBezTo>
                  <a:cubicBezTo>
                    <a:pt x="1928" y="485"/>
                    <a:pt x="2090" y="441"/>
                    <a:pt x="2252" y="391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19191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8" name="Google Shape;1018;p49"/>
            <p:cNvSpPr/>
            <p:nvPr/>
          </p:nvSpPr>
          <p:spPr>
            <a:xfrm>
              <a:off x="994966" y="2136553"/>
              <a:ext cx="196918" cy="226123"/>
            </a:xfrm>
            <a:custGeom>
              <a:avLst/>
              <a:gdLst/>
              <a:ahLst/>
              <a:cxnLst/>
              <a:rect l="l" t="t" r="r" b="b"/>
              <a:pathLst>
                <a:path w="5421" h="6225" extrusionOk="0">
                  <a:moveTo>
                    <a:pt x="1" y="0"/>
                  </a:moveTo>
                  <a:lnTo>
                    <a:pt x="1" y="1054"/>
                  </a:lnTo>
                  <a:cubicBezTo>
                    <a:pt x="1" y="2933"/>
                    <a:pt x="1073" y="4647"/>
                    <a:pt x="2763" y="5469"/>
                  </a:cubicBezTo>
                  <a:lnTo>
                    <a:pt x="4282" y="6207"/>
                  </a:lnTo>
                  <a:cubicBezTo>
                    <a:pt x="4305" y="6218"/>
                    <a:pt x="4329" y="6224"/>
                    <a:pt x="4353" y="6224"/>
                  </a:cubicBezTo>
                  <a:cubicBezTo>
                    <a:pt x="4377" y="6224"/>
                    <a:pt x="4401" y="6218"/>
                    <a:pt x="4423" y="6207"/>
                  </a:cubicBezTo>
                  <a:lnTo>
                    <a:pt x="5420" y="5724"/>
                  </a:lnTo>
                  <a:lnTo>
                    <a:pt x="4417" y="5238"/>
                  </a:lnTo>
                  <a:cubicBezTo>
                    <a:pt x="2728" y="4416"/>
                    <a:pt x="1655" y="2702"/>
                    <a:pt x="1655" y="823"/>
                  </a:cubicBezTo>
                  <a:lnTo>
                    <a:pt x="1655" y="622"/>
                  </a:lnTo>
                  <a:cubicBezTo>
                    <a:pt x="1400" y="545"/>
                    <a:pt x="1148" y="457"/>
                    <a:pt x="901" y="35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9" name="Google Shape;1019;p49"/>
            <p:cNvSpPr/>
            <p:nvPr/>
          </p:nvSpPr>
          <p:spPr>
            <a:xfrm>
              <a:off x="989299" y="2014355"/>
              <a:ext cx="328778" cy="353914"/>
            </a:xfrm>
            <a:custGeom>
              <a:avLst/>
              <a:gdLst/>
              <a:ahLst/>
              <a:cxnLst/>
              <a:rect l="l" t="t" r="r" b="b"/>
              <a:pathLst>
                <a:path w="9051" h="9743" extrusionOk="0">
                  <a:moveTo>
                    <a:pt x="6989" y="306"/>
                  </a:moveTo>
                  <a:lnTo>
                    <a:pt x="6878" y="593"/>
                  </a:lnTo>
                  <a:cubicBezTo>
                    <a:pt x="6719" y="1003"/>
                    <a:pt x="6369" y="1312"/>
                    <a:pt x="5942" y="1419"/>
                  </a:cubicBezTo>
                  <a:lnTo>
                    <a:pt x="5936" y="1421"/>
                  </a:lnTo>
                  <a:cubicBezTo>
                    <a:pt x="5868" y="1406"/>
                    <a:pt x="5798" y="1395"/>
                    <a:pt x="5728" y="1382"/>
                  </a:cubicBezTo>
                  <a:lnTo>
                    <a:pt x="6279" y="855"/>
                  </a:lnTo>
                  <a:cubicBezTo>
                    <a:pt x="6333" y="804"/>
                    <a:pt x="6343" y="720"/>
                    <a:pt x="6299" y="661"/>
                  </a:cubicBezTo>
                  <a:cubicBezTo>
                    <a:pt x="6271" y="622"/>
                    <a:pt x="6227" y="602"/>
                    <a:pt x="6184" y="602"/>
                  </a:cubicBezTo>
                  <a:cubicBezTo>
                    <a:pt x="6148" y="602"/>
                    <a:pt x="6112" y="615"/>
                    <a:pt x="6083" y="642"/>
                  </a:cubicBezTo>
                  <a:lnTo>
                    <a:pt x="5360" y="1334"/>
                  </a:lnTo>
                  <a:cubicBezTo>
                    <a:pt x="5236" y="1321"/>
                    <a:pt x="5112" y="1311"/>
                    <a:pt x="4988" y="1302"/>
                  </a:cubicBezTo>
                  <a:lnTo>
                    <a:pt x="5012" y="1239"/>
                  </a:lnTo>
                  <a:cubicBezTo>
                    <a:pt x="5196" y="682"/>
                    <a:pt x="5716" y="306"/>
                    <a:pt x="6301" y="306"/>
                  </a:cubicBezTo>
                  <a:close/>
                  <a:moveTo>
                    <a:pt x="4531" y="2413"/>
                  </a:moveTo>
                  <a:cubicBezTo>
                    <a:pt x="4783" y="2535"/>
                    <a:pt x="5025" y="2675"/>
                    <a:pt x="5255" y="2834"/>
                  </a:cubicBezTo>
                  <a:lnTo>
                    <a:pt x="4593" y="3397"/>
                  </a:lnTo>
                  <a:cubicBezTo>
                    <a:pt x="4573" y="3414"/>
                    <a:pt x="4547" y="3423"/>
                    <a:pt x="4522" y="3423"/>
                  </a:cubicBezTo>
                  <a:cubicBezTo>
                    <a:pt x="4496" y="3423"/>
                    <a:pt x="4471" y="3414"/>
                    <a:pt x="4451" y="3396"/>
                  </a:cubicBezTo>
                  <a:lnTo>
                    <a:pt x="3806" y="2835"/>
                  </a:lnTo>
                  <a:cubicBezTo>
                    <a:pt x="4037" y="2676"/>
                    <a:pt x="4279" y="2535"/>
                    <a:pt x="4531" y="2413"/>
                  </a:cubicBezTo>
                  <a:close/>
                  <a:moveTo>
                    <a:pt x="2803" y="1788"/>
                  </a:moveTo>
                  <a:cubicBezTo>
                    <a:pt x="2811" y="1794"/>
                    <a:pt x="2820" y="1797"/>
                    <a:pt x="2830" y="1800"/>
                  </a:cubicBezTo>
                  <a:lnTo>
                    <a:pt x="3822" y="2125"/>
                  </a:lnTo>
                  <a:cubicBezTo>
                    <a:pt x="3947" y="2166"/>
                    <a:pt x="4070" y="2211"/>
                    <a:pt x="4190" y="2261"/>
                  </a:cubicBezTo>
                  <a:cubicBezTo>
                    <a:pt x="3427" y="2671"/>
                    <a:pt x="2757" y="3250"/>
                    <a:pt x="2239" y="3947"/>
                  </a:cubicBezTo>
                  <a:cubicBezTo>
                    <a:pt x="1933" y="3868"/>
                    <a:pt x="1630" y="3775"/>
                    <a:pt x="1334" y="3665"/>
                  </a:cubicBezTo>
                  <a:lnTo>
                    <a:pt x="2091" y="2927"/>
                  </a:lnTo>
                  <a:cubicBezTo>
                    <a:pt x="2148" y="2871"/>
                    <a:pt x="2148" y="2780"/>
                    <a:pt x="2094" y="2723"/>
                  </a:cubicBezTo>
                  <a:cubicBezTo>
                    <a:pt x="2065" y="2693"/>
                    <a:pt x="2028" y="2679"/>
                    <a:pt x="1990" y="2679"/>
                  </a:cubicBezTo>
                  <a:cubicBezTo>
                    <a:pt x="1954" y="2679"/>
                    <a:pt x="1917" y="2693"/>
                    <a:pt x="1889" y="2720"/>
                  </a:cubicBezTo>
                  <a:lnTo>
                    <a:pt x="1039" y="3550"/>
                  </a:lnTo>
                  <a:lnTo>
                    <a:pt x="373" y="3280"/>
                  </a:lnTo>
                  <a:cubicBezTo>
                    <a:pt x="1033" y="2565"/>
                    <a:pt x="1874" y="2051"/>
                    <a:pt x="2803" y="1788"/>
                  </a:cubicBezTo>
                  <a:close/>
                  <a:moveTo>
                    <a:pt x="5496" y="3007"/>
                  </a:moveTo>
                  <a:cubicBezTo>
                    <a:pt x="5874" y="3297"/>
                    <a:pt x="6214" y="3636"/>
                    <a:pt x="6511" y="4017"/>
                  </a:cubicBezTo>
                  <a:cubicBezTo>
                    <a:pt x="5858" y="4160"/>
                    <a:pt x="5190" y="4234"/>
                    <a:pt x="4523" y="4234"/>
                  </a:cubicBezTo>
                  <a:cubicBezTo>
                    <a:pt x="4311" y="4234"/>
                    <a:pt x="4099" y="4226"/>
                    <a:pt x="3887" y="4211"/>
                  </a:cubicBezTo>
                  <a:cubicBezTo>
                    <a:pt x="3884" y="4211"/>
                    <a:pt x="3880" y="4211"/>
                    <a:pt x="3877" y="4211"/>
                  </a:cubicBezTo>
                  <a:cubicBezTo>
                    <a:pt x="3802" y="4211"/>
                    <a:pt x="3739" y="4270"/>
                    <a:pt x="3733" y="4346"/>
                  </a:cubicBezTo>
                  <a:cubicBezTo>
                    <a:pt x="3725" y="4424"/>
                    <a:pt x="3787" y="4494"/>
                    <a:pt x="3866" y="4500"/>
                  </a:cubicBezTo>
                  <a:cubicBezTo>
                    <a:pt x="4083" y="4516"/>
                    <a:pt x="4300" y="4523"/>
                    <a:pt x="4520" y="4523"/>
                  </a:cubicBezTo>
                  <a:cubicBezTo>
                    <a:pt x="5720" y="4523"/>
                    <a:pt x="6926" y="4294"/>
                    <a:pt x="8042" y="3852"/>
                  </a:cubicBezTo>
                  <a:lnTo>
                    <a:pt x="8752" y="3560"/>
                  </a:lnTo>
                  <a:lnTo>
                    <a:pt x="8752" y="4406"/>
                  </a:lnTo>
                  <a:cubicBezTo>
                    <a:pt x="8762" y="4598"/>
                    <a:pt x="8751" y="4789"/>
                    <a:pt x="8729" y="4978"/>
                  </a:cubicBezTo>
                  <a:lnTo>
                    <a:pt x="8532" y="5076"/>
                  </a:lnTo>
                  <a:cubicBezTo>
                    <a:pt x="7854" y="5415"/>
                    <a:pt x="7094" y="5595"/>
                    <a:pt x="6336" y="5595"/>
                  </a:cubicBezTo>
                  <a:cubicBezTo>
                    <a:pt x="6255" y="5595"/>
                    <a:pt x="6191" y="5659"/>
                    <a:pt x="6191" y="5739"/>
                  </a:cubicBezTo>
                  <a:cubicBezTo>
                    <a:pt x="6191" y="5820"/>
                    <a:pt x="6255" y="5884"/>
                    <a:pt x="6336" y="5884"/>
                  </a:cubicBezTo>
                  <a:cubicBezTo>
                    <a:pt x="7139" y="5884"/>
                    <a:pt x="7943" y="5694"/>
                    <a:pt x="8663" y="5335"/>
                  </a:cubicBezTo>
                  <a:lnTo>
                    <a:pt x="8674" y="5329"/>
                  </a:lnTo>
                  <a:lnTo>
                    <a:pt x="8674" y="5329"/>
                  </a:lnTo>
                  <a:cubicBezTo>
                    <a:pt x="8559" y="5901"/>
                    <a:pt x="8343" y="6447"/>
                    <a:pt x="8032" y="6945"/>
                  </a:cubicBezTo>
                  <a:cubicBezTo>
                    <a:pt x="7755" y="7385"/>
                    <a:pt x="7412" y="7774"/>
                    <a:pt x="7015" y="8101"/>
                  </a:cubicBezTo>
                  <a:lnTo>
                    <a:pt x="5979" y="8101"/>
                  </a:lnTo>
                  <a:cubicBezTo>
                    <a:pt x="5979" y="8101"/>
                    <a:pt x="5978" y="8101"/>
                    <a:pt x="5977" y="8101"/>
                  </a:cubicBezTo>
                  <a:cubicBezTo>
                    <a:pt x="5898" y="8101"/>
                    <a:pt x="5834" y="8165"/>
                    <a:pt x="5834" y="8245"/>
                  </a:cubicBezTo>
                  <a:cubicBezTo>
                    <a:pt x="5834" y="8325"/>
                    <a:pt x="5979" y="8387"/>
                    <a:pt x="5979" y="8387"/>
                  </a:cubicBezTo>
                  <a:lnTo>
                    <a:pt x="6647" y="8387"/>
                  </a:lnTo>
                  <a:cubicBezTo>
                    <a:pt x="6467" y="8505"/>
                    <a:pt x="6278" y="8613"/>
                    <a:pt x="6083" y="8708"/>
                  </a:cubicBezTo>
                  <a:lnTo>
                    <a:pt x="4531" y="9459"/>
                  </a:lnTo>
                  <a:cubicBezTo>
                    <a:pt x="4529" y="9461"/>
                    <a:pt x="4526" y="9462"/>
                    <a:pt x="4524" y="9462"/>
                  </a:cubicBezTo>
                  <a:cubicBezTo>
                    <a:pt x="4521" y="9462"/>
                    <a:pt x="4518" y="9461"/>
                    <a:pt x="4516" y="9459"/>
                  </a:cubicBezTo>
                  <a:lnTo>
                    <a:pt x="2977" y="8712"/>
                  </a:lnTo>
                  <a:cubicBezTo>
                    <a:pt x="2401" y="8432"/>
                    <a:pt x="1892" y="8043"/>
                    <a:pt x="1472" y="7570"/>
                  </a:cubicBezTo>
                  <a:lnTo>
                    <a:pt x="3565" y="7570"/>
                  </a:lnTo>
                  <a:cubicBezTo>
                    <a:pt x="3643" y="7570"/>
                    <a:pt x="3712" y="7510"/>
                    <a:pt x="3714" y="7431"/>
                  </a:cubicBezTo>
                  <a:cubicBezTo>
                    <a:pt x="3717" y="7350"/>
                    <a:pt x="3651" y="7284"/>
                    <a:pt x="3571" y="7284"/>
                  </a:cubicBezTo>
                  <a:lnTo>
                    <a:pt x="1261" y="7284"/>
                  </a:lnTo>
                  <a:cubicBezTo>
                    <a:pt x="1178" y="7174"/>
                    <a:pt x="1100" y="7060"/>
                    <a:pt x="1026" y="6943"/>
                  </a:cubicBezTo>
                  <a:cubicBezTo>
                    <a:pt x="722" y="6456"/>
                    <a:pt x="510" y="5922"/>
                    <a:pt x="395" y="5364"/>
                  </a:cubicBezTo>
                  <a:lnTo>
                    <a:pt x="1252" y="5364"/>
                  </a:lnTo>
                  <a:cubicBezTo>
                    <a:pt x="1331" y="5364"/>
                    <a:pt x="1399" y="5303"/>
                    <a:pt x="1402" y="5224"/>
                  </a:cubicBezTo>
                  <a:cubicBezTo>
                    <a:pt x="1404" y="5145"/>
                    <a:pt x="1339" y="5077"/>
                    <a:pt x="1258" y="5077"/>
                  </a:cubicBezTo>
                  <a:lnTo>
                    <a:pt x="336" y="5077"/>
                  </a:lnTo>
                  <a:cubicBezTo>
                    <a:pt x="306" y="4861"/>
                    <a:pt x="290" y="4642"/>
                    <a:pt x="290" y="4421"/>
                  </a:cubicBezTo>
                  <a:lnTo>
                    <a:pt x="290" y="3561"/>
                  </a:lnTo>
                  <a:lnTo>
                    <a:pt x="1003" y="3848"/>
                  </a:lnTo>
                  <a:cubicBezTo>
                    <a:pt x="1703" y="4127"/>
                    <a:pt x="2438" y="4323"/>
                    <a:pt x="3185" y="4430"/>
                  </a:cubicBezTo>
                  <a:cubicBezTo>
                    <a:pt x="3192" y="4431"/>
                    <a:pt x="3198" y="4431"/>
                    <a:pt x="3206" y="4431"/>
                  </a:cubicBezTo>
                  <a:cubicBezTo>
                    <a:pt x="3277" y="4431"/>
                    <a:pt x="3339" y="4378"/>
                    <a:pt x="3349" y="4306"/>
                  </a:cubicBezTo>
                  <a:cubicBezTo>
                    <a:pt x="3361" y="4227"/>
                    <a:pt x="3305" y="4154"/>
                    <a:pt x="3225" y="4142"/>
                  </a:cubicBezTo>
                  <a:cubicBezTo>
                    <a:pt x="2999" y="4110"/>
                    <a:pt x="2772" y="4069"/>
                    <a:pt x="2548" y="4020"/>
                  </a:cubicBezTo>
                  <a:cubicBezTo>
                    <a:pt x="2843" y="3641"/>
                    <a:pt x="3187" y="3301"/>
                    <a:pt x="3566" y="3009"/>
                  </a:cubicBezTo>
                  <a:lnTo>
                    <a:pt x="4261" y="3613"/>
                  </a:lnTo>
                  <a:cubicBezTo>
                    <a:pt x="4337" y="3679"/>
                    <a:pt x="4429" y="3712"/>
                    <a:pt x="4522" y="3712"/>
                  </a:cubicBezTo>
                  <a:cubicBezTo>
                    <a:pt x="4614" y="3712"/>
                    <a:pt x="4706" y="3680"/>
                    <a:pt x="4780" y="3616"/>
                  </a:cubicBezTo>
                  <a:lnTo>
                    <a:pt x="5496" y="3007"/>
                  </a:lnTo>
                  <a:close/>
                  <a:moveTo>
                    <a:pt x="1971" y="0"/>
                  </a:moveTo>
                  <a:cubicBezTo>
                    <a:pt x="1896" y="7"/>
                    <a:pt x="1827" y="44"/>
                    <a:pt x="1785" y="105"/>
                  </a:cubicBezTo>
                  <a:cubicBezTo>
                    <a:pt x="1743" y="167"/>
                    <a:pt x="1734" y="245"/>
                    <a:pt x="1761" y="314"/>
                  </a:cubicBezTo>
                  <a:lnTo>
                    <a:pt x="1906" y="687"/>
                  </a:lnTo>
                  <a:cubicBezTo>
                    <a:pt x="2045" y="1049"/>
                    <a:pt x="2308" y="1345"/>
                    <a:pt x="2641" y="1531"/>
                  </a:cubicBezTo>
                  <a:cubicBezTo>
                    <a:pt x="1651" y="1826"/>
                    <a:pt x="758" y="2394"/>
                    <a:pt x="70" y="3179"/>
                  </a:cubicBezTo>
                  <a:cubicBezTo>
                    <a:pt x="28" y="3228"/>
                    <a:pt x="4" y="3290"/>
                    <a:pt x="0" y="3354"/>
                  </a:cubicBezTo>
                  <a:lnTo>
                    <a:pt x="0" y="4411"/>
                  </a:lnTo>
                  <a:cubicBezTo>
                    <a:pt x="4" y="5363"/>
                    <a:pt x="270" y="6293"/>
                    <a:pt x="775" y="7100"/>
                  </a:cubicBezTo>
                  <a:cubicBezTo>
                    <a:pt x="1281" y="7907"/>
                    <a:pt x="2000" y="8554"/>
                    <a:pt x="2856" y="8970"/>
                  </a:cubicBezTo>
                  <a:lnTo>
                    <a:pt x="4380" y="9711"/>
                  </a:lnTo>
                  <a:cubicBezTo>
                    <a:pt x="4422" y="9732"/>
                    <a:pt x="4468" y="9743"/>
                    <a:pt x="4515" y="9743"/>
                  </a:cubicBezTo>
                  <a:cubicBezTo>
                    <a:pt x="4560" y="9743"/>
                    <a:pt x="4605" y="9732"/>
                    <a:pt x="4648" y="9712"/>
                  </a:cubicBezTo>
                  <a:lnTo>
                    <a:pt x="6185" y="8969"/>
                  </a:lnTo>
                  <a:cubicBezTo>
                    <a:pt x="7043" y="8552"/>
                    <a:pt x="7765" y="7907"/>
                    <a:pt x="8271" y="7098"/>
                  </a:cubicBezTo>
                  <a:cubicBezTo>
                    <a:pt x="8778" y="6290"/>
                    <a:pt x="9046" y="5360"/>
                    <a:pt x="9050" y="4406"/>
                  </a:cubicBezTo>
                  <a:lnTo>
                    <a:pt x="9050" y="3355"/>
                  </a:lnTo>
                  <a:cubicBezTo>
                    <a:pt x="9051" y="3291"/>
                    <a:pt x="9027" y="3229"/>
                    <a:pt x="8984" y="3180"/>
                  </a:cubicBezTo>
                  <a:cubicBezTo>
                    <a:pt x="8622" y="2768"/>
                    <a:pt x="8202" y="2414"/>
                    <a:pt x="7734" y="2125"/>
                  </a:cubicBezTo>
                  <a:cubicBezTo>
                    <a:pt x="7711" y="2111"/>
                    <a:pt x="7684" y="2104"/>
                    <a:pt x="7658" y="2104"/>
                  </a:cubicBezTo>
                  <a:cubicBezTo>
                    <a:pt x="7610" y="2104"/>
                    <a:pt x="7562" y="2128"/>
                    <a:pt x="7535" y="2173"/>
                  </a:cubicBezTo>
                  <a:cubicBezTo>
                    <a:pt x="7493" y="2241"/>
                    <a:pt x="7514" y="2330"/>
                    <a:pt x="7582" y="2372"/>
                  </a:cubicBezTo>
                  <a:cubicBezTo>
                    <a:pt x="7991" y="2624"/>
                    <a:pt x="8360" y="2929"/>
                    <a:pt x="8685" y="3281"/>
                  </a:cubicBezTo>
                  <a:lnTo>
                    <a:pt x="8018" y="3550"/>
                  </a:lnTo>
                  <a:lnTo>
                    <a:pt x="7169" y="2721"/>
                  </a:lnTo>
                  <a:cubicBezTo>
                    <a:pt x="7140" y="2693"/>
                    <a:pt x="7104" y="2680"/>
                    <a:pt x="7068" y="2680"/>
                  </a:cubicBezTo>
                  <a:cubicBezTo>
                    <a:pt x="7030" y="2680"/>
                    <a:pt x="6993" y="2694"/>
                    <a:pt x="6964" y="2724"/>
                  </a:cubicBezTo>
                  <a:cubicBezTo>
                    <a:pt x="6908" y="2781"/>
                    <a:pt x="6909" y="2872"/>
                    <a:pt x="6967" y="2928"/>
                  </a:cubicBezTo>
                  <a:lnTo>
                    <a:pt x="7723" y="3665"/>
                  </a:lnTo>
                  <a:cubicBezTo>
                    <a:pt x="7426" y="3775"/>
                    <a:pt x="7125" y="3869"/>
                    <a:pt x="6817" y="3947"/>
                  </a:cubicBezTo>
                  <a:cubicBezTo>
                    <a:pt x="6084" y="2960"/>
                    <a:pt x="5079" y="2236"/>
                    <a:pt x="3911" y="1851"/>
                  </a:cubicBezTo>
                  <a:lnTo>
                    <a:pt x="3344" y="1664"/>
                  </a:lnTo>
                  <a:cubicBezTo>
                    <a:pt x="3410" y="1653"/>
                    <a:pt x="3478" y="1642"/>
                    <a:pt x="3546" y="1633"/>
                  </a:cubicBezTo>
                  <a:cubicBezTo>
                    <a:pt x="3871" y="1590"/>
                    <a:pt x="4199" y="1569"/>
                    <a:pt x="4527" y="1569"/>
                  </a:cubicBezTo>
                  <a:cubicBezTo>
                    <a:pt x="4855" y="1569"/>
                    <a:pt x="5183" y="1590"/>
                    <a:pt x="5509" y="1633"/>
                  </a:cubicBezTo>
                  <a:cubicBezTo>
                    <a:pt x="6035" y="1702"/>
                    <a:pt x="6547" y="1851"/>
                    <a:pt x="7029" y="2074"/>
                  </a:cubicBezTo>
                  <a:cubicBezTo>
                    <a:pt x="7049" y="2083"/>
                    <a:pt x="7070" y="2088"/>
                    <a:pt x="7090" y="2088"/>
                  </a:cubicBezTo>
                  <a:cubicBezTo>
                    <a:pt x="7144" y="2088"/>
                    <a:pt x="7196" y="2057"/>
                    <a:pt x="7220" y="2004"/>
                  </a:cubicBezTo>
                  <a:cubicBezTo>
                    <a:pt x="7255" y="1931"/>
                    <a:pt x="7223" y="1844"/>
                    <a:pt x="7150" y="1811"/>
                  </a:cubicBezTo>
                  <a:cubicBezTo>
                    <a:pt x="6909" y="1700"/>
                    <a:pt x="6662" y="1607"/>
                    <a:pt x="6410" y="1531"/>
                  </a:cubicBezTo>
                  <a:cubicBezTo>
                    <a:pt x="6741" y="1345"/>
                    <a:pt x="7004" y="1049"/>
                    <a:pt x="7144" y="687"/>
                  </a:cubicBezTo>
                  <a:lnTo>
                    <a:pt x="7288" y="314"/>
                  </a:lnTo>
                  <a:cubicBezTo>
                    <a:pt x="7315" y="245"/>
                    <a:pt x="7307" y="167"/>
                    <a:pt x="7265" y="105"/>
                  </a:cubicBezTo>
                  <a:cubicBezTo>
                    <a:pt x="7223" y="44"/>
                    <a:pt x="7153" y="7"/>
                    <a:pt x="7078" y="0"/>
                  </a:cubicBezTo>
                  <a:lnTo>
                    <a:pt x="6297" y="0"/>
                  </a:lnTo>
                  <a:cubicBezTo>
                    <a:pt x="5585" y="7"/>
                    <a:pt x="4957" y="461"/>
                    <a:pt x="4732" y="1138"/>
                  </a:cubicBezTo>
                  <a:lnTo>
                    <a:pt x="4685" y="1280"/>
                  </a:lnTo>
                  <a:cubicBezTo>
                    <a:pt x="4632" y="1279"/>
                    <a:pt x="4578" y="1278"/>
                    <a:pt x="4525" y="1278"/>
                  </a:cubicBezTo>
                  <a:cubicBezTo>
                    <a:pt x="4471" y="1278"/>
                    <a:pt x="4418" y="1279"/>
                    <a:pt x="4365" y="1280"/>
                  </a:cubicBezTo>
                  <a:lnTo>
                    <a:pt x="4317" y="1138"/>
                  </a:lnTo>
                  <a:cubicBezTo>
                    <a:pt x="4245" y="919"/>
                    <a:pt x="4129" y="721"/>
                    <a:pt x="3975" y="551"/>
                  </a:cubicBezTo>
                  <a:cubicBezTo>
                    <a:pt x="3946" y="519"/>
                    <a:pt x="3907" y="503"/>
                    <a:pt x="3867" y="503"/>
                  </a:cubicBezTo>
                  <a:cubicBezTo>
                    <a:pt x="3833" y="503"/>
                    <a:pt x="3798" y="515"/>
                    <a:pt x="3770" y="540"/>
                  </a:cubicBezTo>
                  <a:cubicBezTo>
                    <a:pt x="3712" y="594"/>
                    <a:pt x="3706" y="684"/>
                    <a:pt x="3760" y="745"/>
                  </a:cubicBezTo>
                  <a:cubicBezTo>
                    <a:pt x="3887" y="887"/>
                    <a:pt x="3982" y="1049"/>
                    <a:pt x="4042" y="1230"/>
                  </a:cubicBezTo>
                  <a:lnTo>
                    <a:pt x="4063" y="1293"/>
                  </a:lnTo>
                  <a:cubicBezTo>
                    <a:pt x="3938" y="1301"/>
                    <a:pt x="3814" y="1311"/>
                    <a:pt x="3692" y="1324"/>
                  </a:cubicBezTo>
                  <a:lnTo>
                    <a:pt x="2968" y="634"/>
                  </a:lnTo>
                  <a:cubicBezTo>
                    <a:pt x="2940" y="606"/>
                    <a:pt x="2904" y="593"/>
                    <a:pt x="2868" y="593"/>
                  </a:cubicBezTo>
                  <a:cubicBezTo>
                    <a:pt x="2830" y="593"/>
                    <a:pt x="2792" y="608"/>
                    <a:pt x="2764" y="637"/>
                  </a:cubicBezTo>
                  <a:cubicBezTo>
                    <a:pt x="2709" y="694"/>
                    <a:pt x="2711" y="787"/>
                    <a:pt x="2768" y="841"/>
                  </a:cubicBezTo>
                  <a:lnTo>
                    <a:pt x="3324" y="1374"/>
                  </a:lnTo>
                  <a:cubicBezTo>
                    <a:pt x="3255" y="1385"/>
                    <a:pt x="3185" y="1397"/>
                    <a:pt x="3116" y="1411"/>
                  </a:cubicBezTo>
                  <a:lnTo>
                    <a:pt x="3110" y="1410"/>
                  </a:lnTo>
                  <a:cubicBezTo>
                    <a:pt x="2684" y="1302"/>
                    <a:pt x="2333" y="994"/>
                    <a:pt x="2175" y="583"/>
                  </a:cubicBezTo>
                  <a:lnTo>
                    <a:pt x="2063" y="287"/>
                  </a:lnTo>
                  <a:lnTo>
                    <a:pt x="2751" y="287"/>
                  </a:lnTo>
                  <a:cubicBezTo>
                    <a:pt x="2943" y="298"/>
                    <a:pt x="3130" y="336"/>
                    <a:pt x="3305" y="415"/>
                  </a:cubicBezTo>
                  <a:cubicBezTo>
                    <a:pt x="3325" y="424"/>
                    <a:pt x="3345" y="428"/>
                    <a:pt x="3365" y="428"/>
                  </a:cubicBezTo>
                  <a:cubicBezTo>
                    <a:pt x="3420" y="428"/>
                    <a:pt x="3473" y="396"/>
                    <a:pt x="3497" y="343"/>
                  </a:cubicBezTo>
                  <a:cubicBezTo>
                    <a:pt x="3530" y="269"/>
                    <a:pt x="3497" y="184"/>
                    <a:pt x="3425" y="152"/>
                  </a:cubicBezTo>
                  <a:cubicBezTo>
                    <a:pt x="3211" y="56"/>
                    <a:pt x="2985" y="7"/>
                    <a:pt x="27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20" name="Google Shape;1020;p49"/>
          <p:cNvGrpSpPr/>
          <p:nvPr/>
        </p:nvGrpSpPr>
        <p:grpSpPr>
          <a:xfrm>
            <a:off x="2617749" y="1627574"/>
            <a:ext cx="463036" cy="447250"/>
            <a:chOff x="976949" y="3134037"/>
            <a:chExt cx="353733" cy="341673"/>
          </a:xfrm>
        </p:grpSpPr>
        <p:sp>
          <p:nvSpPr>
            <p:cNvPr id="1021" name="Google Shape;1021;p49"/>
            <p:cNvSpPr/>
            <p:nvPr/>
          </p:nvSpPr>
          <p:spPr>
            <a:xfrm>
              <a:off x="1020030" y="3139558"/>
              <a:ext cx="268042" cy="172725"/>
            </a:xfrm>
            <a:custGeom>
              <a:avLst/>
              <a:gdLst/>
              <a:ahLst/>
              <a:cxnLst/>
              <a:rect l="l" t="t" r="r" b="b"/>
              <a:pathLst>
                <a:path w="7379" h="4755" extrusionOk="0">
                  <a:moveTo>
                    <a:pt x="2012" y="1"/>
                  </a:moveTo>
                  <a:cubicBezTo>
                    <a:pt x="1738" y="1"/>
                    <a:pt x="1496" y="177"/>
                    <a:pt x="1410" y="436"/>
                  </a:cubicBezTo>
                  <a:lnTo>
                    <a:pt x="306" y="3784"/>
                  </a:lnTo>
                  <a:lnTo>
                    <a:pt x="1" y="4754"/>
                  </a:lnTo>
                  <a:lnTo>
                    <a:pt x="7379" y="4754"/>
                  </a:lnTo>
                  <a:lnTo>
                    <a:pt x="7070" y="3784"/>
                  </a:lnTo>
                  <a:lnTo>
                    <a:pt x="5966" y="436"/>
                  </a:lnTo>
                  <a:cubicBezTo>
                    <a:pt x="5881" y="177"/>
                    <a:pt x="5638" y="1"/>
                    <a:pt x="5364" y="1"/>
                  </a:cubicBezTo>
                  <a:lnTo>
                    <a:pt x="4783" y="1"/>
                  </a:lnTo>
                  <a:cubicBezTo>
                    <a:pt x="4674" y="1"/>
                    <a:pt x="4569" y="27"/>
                    <a:pt x="4475" y="79"/>
                  </a:cubicBezTo>
                  <a:lnTo>
                    <a:pt x="4018" y="331"/>
                  </a:lnTo>
                  <a:cubicBezTo>
                    <a:pt x="3915" y="389"/>
                    <a:pt x="3802" y="417"/>
                    <a:pt x="3688" y="417"/>
                  </a:cubicBezTo>
                  <a:cubicBezTo>
                    <a:pt x="3574" y="417"/>
                    <a:pt x="3460" y="389"/>
                    <a:pt x="3357" y="331"/>
                  </a:cubicBezTo>
                  <a:lnTo>
                    <a:pt x="2901" y="79"/>
                  </a:lnTo>
                  <a:cubicBezTo>
                    <a:pt x="2807" y="29"/>
                    <a:pt x="2702" y="1"/>
                    <a:pt x="2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2" name="Google Shape;1022;p49"/>
            <p:cNvSpPr/>
            <p:nvPr/>
          </p:nvSpPr>
          <p:spPr>
            <a:xfrm>
              <a:off x="1019885" y="3139558"/>
              <a:ext cx="105488" cy="172725"/>
            </a:xfrm>
            <a:custGeom>
              <a:avLst/>
              <a:gdLst/>
              <a:ahLst/>
              <a:cxnLst/>
              <a:rect l="l" t="t" r="r" b="b"/>
              <a:pathLst>
                <a:path w="2904" h="4755" extrusionOk="0">
                  <a:moveTo>
                    <a:pt x="2013" y="1"/>
                  </a:moveTo>
                  <a:cubicBezTo>
                    <a:pt x="1738" y="1"/>
                    <a:pt x="1495" y="177"/>
                    <a:pt x="1410" y="436"/>
                  </a:cubicBezTo>
                  <a:lnTo>
                    <a:pt x="307" y="3784"/>
                  </a:lnTo>
                  <a:lnTo>
                    <a:pt x="0" y="4754"/>
                  </a:lnTo>
                  <a:lnTo>
                    <a:pt x="1200" y="4754"/>
                  </a:lnTo>
                  <a:lnTo>
                    <a:pt x="1506" y="3784"/>
                  </a:lnTo>
                  <a:lnTo>
                    <a:pt x="2609" y="436"/>
                  </a:lnTo>
                  <a:cubicBezTo>
                    <a:pt x="2661" y="282"/>
                    <a:pt x="2767" y="157"/>
                    <a:pt x="2903" y="83"/>
                  </a:cubicBezTo>
                  <a:lnTo>
                    <a:pt x="2902" y="82"/>
                  </a:lnTo>
                  <a:cubicBezTo>
                    <a:pt x="2809" y="29"/>
                    <a:pt x="2703" y="1"/>
                    <a:pt x="2596" y="1"/>
                  </a:cubicBezTo>
                  <a:close/>
                </a:path>
              </a:pathLst>
            </a:custGeom>
            <a:solidFill>
              <a:srgbClr val="19191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3" name="Google Shape;1023;p49"/>
            <p:cNvSpPr/>
            <p:nvPr/>
          </p:nvSpPr>
          <p:spPr>
            <a:xfrm>
              <a:off x="1065800" y="3139631"/>
              <a:ext cx="176358" cy="66184"/>
            </a:xfrm>
            <a:custGeom>
              <a:avLst/>
              <a:gdLst/>
              <a:ahLst/>
              <a:cxnLst/>
              <a:rect l="l" t="t" r="r" b="b"/>
              <a:pathLst>
                <a:path w="4855" h="1822" extrusionOk="0">
                  <a:moveTo>
                    <a:pt x="749" y="1"/>
                  </a:moveTo>
                  <a:cubicBezTo>
                    <a:pt x="474" y="1"/>
                    <a:pt x="230" y="176"/>
                    <a:pt x="145" y="437"/>
                  </a:cubicBezTo>
                  <a:lnTo>
                    <a:pt x="0" y="873"/>
                  </a:lnTo>
                  <a:lnTo>
                    <a:pt x="639" y="1289"/>
                  </a:lnTo>
                  <a:cubicBezTo>
                    <a:pt x="1182" y="1644"/>
                    <a:pt x="1805" y="1821"/>
                    <a:pt x="2428" y="1821"/>
                  </a:cubicBezTo>
                  <a:cubicBezTo>
                    <a:pt x="3051" y="1821"/>
                    <a:pt x="3673" y="1644"/>
                    <a:pt x="4216" y="1289"/>
                  </a:cubicBezTo>
                  <a:lnTo>
                    <a:pt x="4855" y="873"/>
                  </a:lnTo>
                  <a:lnTo>
                    <a:pt x="4708" y="437"/>
                  </a:lnTo>
                  <a:cubicBezTo>
                    <a:pt x="4621" y="176"/>
                    <a:pt x="4378" y="1"/>
                    <a:pt x="4104" y="1"/>
                  </a:cubicBezTo>
                  <a:lnTo>
                    <a:pt x="3521" y="1"/>
                  </a:lnTo>
                  <a:cubicBezTo>
                    <a:pt x="3413" y="1"/>
                    <a:pt x="3308" y="28"/>
                    <a:pt x="3214" y="81"/>
                  </a:cubicBezTo>
                  <a:lnTo>
                    <a:pt x="2757" y="334"/>
                  </a:lnTo>
                  <a:cubicBezTo>
                    <a:pt x="2654" y="391"/>
                    <a:pt x="2540" y="419"/>
                    <a:pt x="2426" y="419"/>
                  </a:cubicBezTo>
                  <a:cubicBezTo>
                    <a:pt x="2312" y="419"/>
                    <a:pt x="2198" y="391"/>
                    <a:pt x="2095" y="334"/>
                  </a:cubicBezTo>
                  <a:lnTo>
                    <a:pt x="1638" y="81"/>
                  </a:lnTo>
                  <a:cubicBezTo>
                    <a:pt x="1545" y="28"/>
                    <a:pt x="1439" y="1"/>
                    <a:pt x="13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4" name="Google Shape;1024;p49"/>
            <p:cNvSpPr/>
            <p:nvPr/>
          </p:nvSpPr>
          <p:spPr>
            <a:xfrm>
              <a:off x="1019812" y="3248315"/>
              <a:ext cx="268514" cy="63968"/>
            </a:xfrm>
            <a:custGeom>
              <a:avLst/>
              <a:gdLst/>
              <a:ahLst/>
              <a:cxnLst/>
              <a:rect l="l" t="t" r="r" b="b"/>
              <a:pathLst>
                <a:path w="7392" h="1761" extrusionOk="0">
                  <a:moveTo>
                    <a:pt x="565" y="1"/>
                  </a:moveTo>
                  <a:lnTo>
                    <a:pt x="306" y="789"/>
                  </a:lnTo>
                  <a:lnTo>
                    <a:pt x="0" y="1760"/>
                  </a:lnTo>
                  <a:lnTo>
                    <a:pt x="7391" y="1760"/>
                  </a:lnTo>
                  <a:lnTo>
                    <a:pt x="7082" y="789"/>
                  </a:lnTo>
                  <a:lnTo>
                    <a:pt x="6824" y="1"/>
                  </a:lnTo>
                  <a:cubicBezTo>
                    <a:pt x="6410" y="203"/>
                    <a:pt x="5960" y="324"/>
                    <a:pt x="5497" y="355"/>
                  </a:cubicBezTo>
                  <a:lnTo>
                    <a:pt x="3920" y="455"/>
                  </a:lnTo>
                  <a:cubicBezTo>
                    <a:pt x="3845" y="460"/>
                    <a:pt x="3770" y="462"/>
                    <a:pt x="3695" y="462"/>
                  </a:cubicBezTo>
                  <a:cubicBezTo>
                    <a:pt x="3620" y="462"/>
                    <a:pt x="3544" y="460"/>
                    <a:pt x="3470" y="455"/>
                  </a:cubicBezTo>
                  <a:lnTo>
                    <a:pt x="1892" y="355"/>
                  </a:lnTo>
                  <a:cubicBezTo>
                    <a:pt x="1429" y="325"/>
                    <a:pt x="979" y="203"/>
                    <a:pt x="5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5" name="Google Shape;1025;p49"/>
            <p:cNvSpPr/>
            <p:nvPr/>
          </p:nvSpPr>
          <p:spPr>
            <a:xfrm>
              <a:off x="1019812" y="3248279"/>
              <a:ext cx="268551" cy="64005"/>
            </a:xfrm>
            <a:custGeom>
              <a:avLst/>
              <a:gdLst/>
              <a:ahLst/>
              <a:cxnLst/>
              <a:rect l="l" t="t" r="r" b="b"/>
              <a:pathLst>
                <a:path w="7393" h="1762" extrusionOk="0">
                  <a:moveTo>
                    <a:pt x="566" y="1"/>
                  </a:moveTo>
                  <a:lnTo>
                    <a:pt x="306" y="790"/>
                  </a:lnTo>
                  <a:lnTo>
                    <a:pt x="0" y="1761"/>
                  </a:lnTo>
                  <a:lnTo>
                    <a:pt x="7392" y="1761"/>
                  </a:lnTo>
                  <a:lnTo>
                    <a:pt x="7082" y="790"/>
                  </a:lnTo>
                  <a:lnTo>
                    <a:pt x="6957" y="413"/>
                  </a:lnTo>
                  <a:cubicBezTo>
                    <a:pt x="6511" y="699"/>
                    <a:pt x="6001" y="869"/>
                    <a:pt x="5471" y="903"/>
                  </a:cubicBezTo>
                  <a:lnTo>
                    <a:pt x="3894" y="1004"/>
                  </a:lnTo>
                  <a:cubicBezTo>
                    <a:pt x="3827" y="1008"/>
                    <a:pt x="3760" y="1011"/>
                    <a:pt x="3692" y="1011"/>
                  </a:cubicBezTo>
                  <a:cubicBezTo>
                    <a:pt x="3626" y="1011"/>
                    <a:pt x="3559" y="1008"/>
                    <a:pt x="3492" y="1004"/>
                  </a:cubicBezTo>
                  <a:lnTo>
                    <a:pt x="1915" y="903"/>
                  </a:lnTo>
                  <a:lnTo>
                    <a:pt x="1911" y="903"/>
                  </a:lnTo>
                  <a:cubicBezTo>
                    <a:pt x="1692" y="888"/>
                    <a:pt x="1545" y="671"/>
                    <a:pt x="1614" y="462"/>
                  </a:cubicBezTo>
                  <a:lnTo>
                    <a:pt x="1658" y="331"/>
                  </a:lnTo>
                  <a:cubicBezTo>
                    <a:pt x="1277" y="282"/>
                    <a:pt x="908" y="169"/>
                    <a:pt x="566" y="1"/>
                  </a:cubicBezTo>
                  <a:close/>
                </a:path>
              </a:pathLst>
            </a:custGeom>
            <a:solidFill>
              <a:srgbClr val="19191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6" name="Google Shape;1026;p49"/>
            <p:cNvSpPr/>
            <p:nvPr/>
          </p:nvSpPr>
          <p:spPr>
            <a:xfrm>
              <a:off x="989590" y="3258269"/>
              <a:ext cx="326017" cy="120018"/>
            </a:xfrm>
            <a:custGeom>
              <a:avLst/>
              <a:gdLst/>
              <a:ahLst/>
              <a:cxnLst/>
              <a:rect l="l" t="t" r="r" b="b"/>
              <a:pathLst>
                <a:path w="8975" h="3304" extrusionOk="0">
                  <a:moveTo>
                    <a:pt x="8695" y="1"/>
                  </a:moveTo>
                  <a:cubicBezTo>
                    <a:pt x="8670" y="1"/>
                    <a:pt x="8645" y="8"/>
                    <a:pt x="8626" y="23"/>
                  </a:cubicBezTo>
                  <a:lnTo>
                    <a:pt x="8161" y="359"/>
                  </a:lnTo>
                  <a:cubicBezTo>
                    <a:pt x="7625" y="747"/>
                    <a:pt x="6989" y="977"/>
                    <a:pt x="6328" y="1019"/>
                  </a:cubicBezTo>
                  <a:lnTo>
                    <a:pt x="4750" y="1120"/>
                  </a:lnTo>
                  <a:cubicBezTo>
                    <a:pt x="4676" y="1125"/>
                    <a:pt x="4601" y="1127"/>
                    <a:pt x="4526" y="1127"/>
                  </a:cubicBezTo>
                  <a:cubicBezTo>
                    <a:pt x="4450" y="1127"/>
                    <a:pt x="4375" y="1125"/>
                    <a:pt x="4301" y="1120"/>
                  </a:cubicBezTo>
                  <a:lnTo>
                    <a:pt x="2723" y="1019"/>
                  </a:lnTo>
                  <a:cubicBezTo>
                    <a:pt x="2062" y="977"/>
                    <a:pt x="1426" y="747"/>
                    <a:pt x="890" y="359"/>
                  </a:cubicBezTo>
                  <a:lnTo>
                    <a:pt x="425" y="23"/>
                  </a:lnTo>
                  <a:lnTo>
                    <a:pt x="1" y="286"/>
                  </a:lnTo>
                  <a:lnTo>
                    <a:pt x="540" y="1896"/>
                  </a:lnTo>
                  <a:lnTo>
                    <a:pt x="1840" y="3104"/>
                  </a:lnTo>
                  <a:lnTo>
                    <a:pt x="4288" y="3304"/>
                  </a:lnTo>
                  <a:lnTo>
                    <a:pt x="7406" y="2988"/>
                  </a:lnTo>
                  <a:lnTo>
                    <a:pt x="8276" y="2228"/>
                  </a:lnTo>
                  <a:lnTo>
                    <a:pt x="8975" y="265"/>
                  </a:lnTo>
                  <a:lnTo>
                    <a:pt x="86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7" name="Google Shape;1027;p49"/>
            <p:cNvSpPr/>
            <p:nvPr/>
          </p:nvSpPr>
          <p:spPr>
            <a:xfrm>
              <a:off x="982579" y="3258305"/>
              <a:ext cx="343235" cy="129898"/>
            </a:xfrm>
            <a:custGeom>
              <a:avLst/>
              <a:gdLst/>
              <a:ahLst/>
              <a:cxnLst/>
              <a:rect l="l" t="t" r="r" b="b"/>
              <a:pathLst>
                <a:path w="9449" h="3576" extrusionOk="0">
                  <a:moveTo>
                    <a:pt x="118" y="1"/>
                  </a:moveTo>
                  <a:cubicBezTo>
                    <a:pt x="53" y="1"/>
                    <a:pt x="1" y="53"/>
                    <a:pt x="1" y="120"/>
                  </a:cubicBezTo>
                  <a:lnTo>
                    <a:pt x="1" y="204"/>
                  </a:lnTo>
                  <a:cubicBezTo>
                    <a:pt x="1" y="2065"/>
                    <a:pt x="1510" y="3576"/>
                    <a:pt x="3373" y="3576"/>
                  </a:cubicBezTo>
                  <a:lnTo>
                    <a:pt x="6208" y="3576"/>
                  </a:lnTo>
                  <a:cubicBezTo>
                    <a:pt x="7998" y="3576"/>
                    <a:pt x="9448" y="2126"/>
                    <a:pt x="9448" y="336"/>
                  </a:cubicBezTo>
                  <a:lnTo>
                    <a:pt x="9448" y="6"/>
                  </a:lnTo>
                  <a:cubicBezTo>
                    <a:pt x="9448" y="5"/>
                    <a:pt x="9447" y="2"/>
                    <a:pt x="9445" y="2"/>
                  </a:cubicBezTo>
                  <a:lnTo>
                    <a:pt x="8947" y="2"/>
                  </a:lnTo>
                  <a:lnTo>
                    <a:pt x="8907" y="499"/>
                  </a:lnTo>
                  <a:cubicBezTo>
                    <a:pt x="8852" y="1207"/>
                    <a:pt x="8525" y="1873"/>
                    <a:pt x="7981" y="2337"/>
                  </a:cubicBezTo>
                  <a:cubicBezTo>
                    <a:pt x="7508" y="2741"/>
                    <a:pt x="6891" y="2987"/>
                    <a:pt x="6219" y="2987"/>
                  </a:cubicBezTo>
                  <a:lnTo>
                    <a:pt x="3287" y="2987"/>
                  </a:lnTo>
                  <a:cubicBezTo>
                    <a:pt x="3266" y="2987"/>
                    <a:pt x="3245" y="2986"/>
                    <a:pt x="3224" y="2986"/>
                  </a:cubicBezTo>
                  <a:cubicBezTo>
                    <a:pt x="1755" y="2952"/>
                    <a:pt x="599" y="1727"/>
                    <a:pt x="623" y="268"/>
                  </a:cubicBezTo>
                  <a:lnTo>
                    <a:pt x="627" y="24"/>
                  </a:lnTo>
                  <a:cubicBezTo>
                    <a:pt x="607" y="10"/>
                    <a:pt x="583" y="2"/>
                    <a:pt x="5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8" name="Google Shape;1028;p49"/>
            <p:cNvSpPr/>
            <p:nvPr/>
          </p:nvSpPr>
          <p:spPr>
            <a:xfrm>
              <a:off x="1139721" y="3432955"/>
              <a:ext cx="28660" cy="26626"/>
            </a:xfrm>
            <a:custGeom>
              <a:avLst/>
              <a:gdLst/>
              <a:ahLst/>
              <a:cxnLst/>
              <a:rect l="l" t="t" r="r" b="b"/>
              <a:pathLst>
                <a:path w="789" h="733" extrusionOk="0">
                  <a:moveTo>
                    <a:pt x="394" y="0"/>
                  </a:moveTo>
                  <a:cubicBezTo>
                    <a:pt x="218" y="0"/>
                    <a:pt x="63" y="128"/>
                    <a:pt x="34" y="308"/>
                  </a:cubicBezTo>
                  <a:cubicBezTo>
                    <a:pt x="1" y="507"/>
                    <a:pt x="136" y="695"/>
                    <a:pt x="336" y="728"/>
                  </a:cubicBezTo>
                  <a:cubicBezTo>
                    <a:pt x="356" y="731"/>
                    <a:pt x="376" y="732"/>
                    <a:pt x="395" y="732"/>
                  </a:cubicBezTo>
                  <a:cubicBezTo>
                    <a:pt x="571" y="732"/>
                    <a:pt x="726" y="605"/>
                    <a:pt x="756" y="425"/>
                  </a:cubicBezTo>
                  <a:cubicBezTo>
                    <a:pt x="788" y="226"/>
                    <a:pt x="653" y="38"/>
                    <a:pt x="453" y="5"/>
                  </a:cubicBezTo>
                  <a:cubicBezTo>
                    <a:pt x="433" y="2"/>
                    <a:pt x="414" y="0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9" name="Google Shape;1029;p49"/>
            <p:cNvSpPr/>
            <p:nvPr/>
          </p:nvSpPr>
          <p:spPr>
            <a:xfrm>
              <a:off x="1065800" y="3139558"/>
              <a:ext cx="59682" cy="54270"/>
            </a:xfrm>
            <a:custGeom>
              <a:avLst/>
              <a:gdLst/>
              <a:ahLst/>
              <a:cxnLst/>
              <a:rect l="l" t="t" r="r" b="b"/>
              <a:pathLst>
                <a:path w="1643" h="1494" extrusionOk="0">
                  <a:moveTo>
                    <a:pt x="749" y="1"/>
                  </a:moveTo>
                  <a:cubicBezTo>
                    <a:pt x="474" y="1"/>
                    <a:pt x="231" y="177"/>
                    <a:pt x="145" y="436"/>
                  </a:cubicBezTo>
                  <a:lnTo>
                    <a:pt x="0" y="874"/>
                  </a:lnTo>
                  <a:lnTo>
                    <a:pt x="639" y="1290"/>
                  </a:lnTo>
                  <a:cubicBezTo>
                    <a:pt x="755" y="1365"/>
                    <a:pt x="876" y="1433"/>
                    <a:pt x="998" y="1494"/>
                  </a:cubicBezTo>
                  <a:lnTo>
                    <a:pt x="1345" y="436"/>
                  </a:lnTo>
                  <a:cubicBezTo>
                    <a:pt x="1398" y="283"/>
                    <a:pt x="1506" y="158"/>
                    <a:pt x="1642" y="83"/>
                  </a:cubicBezTo>
                  <a:lnTo>
                    <a:pt x="1639" y="82"/>
                  </a:lnTo>
                  <a:cubicBezTo>
                    <a:pt x="1546" y="29"/>
                    <a:pt x="1440" y="1"/>
                    <a:pt x="1333" y="1"/>
                  </a:cubicBezTo>
                  <a:close/>
                </a:path>
              </a:pathLst>
            </a:custGeom>
            <a:solidFill>
              <a:srgbClr val="191919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0" name="Google Shape;1030;p49"/>
            <p:cNvSpPr/>
            <p:nvPr/>
          </p:nvSpPr>
          <p:spPr>
            <a:xfrm>
              <a:off x="976949" y="3134037"/>
              <a:ext cx="353733" cy="341673"/>
            </a:xfrm>
            <a:custGeom>
              <a:avLst/>
              <a:gdLst/>
              <a:ahLst/>
              <a:cxnLst/>
              <a:rect l="l" t="t" r="r" b="b"/>
              <a:pathLst>
                <a:path w="9738" h="9406" extrusionOk="0">
                  <a:moveTo>
                    <a:pt x="7919" y="3354"/>
                  </a:moveTo>
                  <a:lnTo>
                    <a:pt x="8092" y="3878"/>
                  </a:lnTo>
                  <a:cubicBezTo>
                    <a:pt x="7657" y="4120"/>
                    <a:pt x="7172" y="4264"/>
                    <a:pt x="6671" y="4297"/>
                  </a:cubicBezTo>
                  <a:lnTo>
                    <a:pt x="5093" y="4398"/>
                  </a:lnTo>
                  <a:cubicBezTo>
                    <a:pt x="5022" y="4403"/>
                    <a:pt x="4949" y="4405"/>
                    <a:pt x="4877" y="4405"/>
                  </a:cubicBezTo>
                  <a:cubicBezTo>
                    <a:pt x="4805" y="4405"/>
                    <a:pt x="4733" y="4403"/>
                    <a:pt x="4661" y="4398"/>
                  </a:cubicBezTo>
                  <a:lnTo>
                    <a:pt x="3085" y="4297"/>
                  </a:lnTo>
                  <a:cubicBezTo>
                    <a:pt x="2583" y="4264"/>
                    <a:pt x="2098" y="4121"/>
                    <a:pt x="1663" y="3878"/>
                  </a:cubicBezTo>
                  <a:lnTo>
                    <a:pt x="1832" y="3354"/>
                  </a:lnTo>
                  <a:cubicBezTo>
                    <a:pt x="2222" y="3524"/>
                    <a:pt x="2635" y="3626"/>
                    <a:pt x="3064" y="3653"/>
                  </a:cubicBezTo>
                  <a:lnTo>
                    <a:pt x="4640" y="3754"/>
                  </a:lnTo>
                  <a:cubicBezTo>
                    <a:pt x="4718" y="3759"/>
                    <a:pt x="4797" y="3762"/>
                    <a:pt x="4876" y="3762"/>
                  </a:cubicBezTo>
                  <a:cubicBezTo>
                    <a:pt x="4954" y="3762"/>
                    <a:pt x="5032" y="3759"/>
                    <a:pt x="5111" y="3754"/>
                  </a:cubicBezTo>
                  <a:lnTo>
                    <a:pt x="6688" y="3653"/>
                  </a:lnTo>
                  <a:cubicBezTo>
                    <a:pt x="7116" y="3626"/>
                    <a:pt x="7529" y="3524"/>
                    <a:pt x="7919" y="3354"/>
                  </a:cubicBezTo>
                  <a:close/>
                  <a:moveTo>
                    <a:pt x="9450" y="3557"/>
                  </a:moveTo>
                  <a:lnTo>
                    <a:pt x="9452" y="3727"/>
                  </a:lnTo>
                  <a:cubicBezTo>
                    <a:pt x="9452" y="5447"/>
                    <a:pt x="8052" y="6845"/>
                    <a:pt x="6334" y="6845"/>
                  </a:cubicBezTo>
                  <a:lnTo>
                    <a:pt x="3295" y="6881"/>
                  </a:lnTo>
                  <a:cubicBezTo>
                    <a:pt x="3295" y="6881"/>
                    <a:pt x="336" y="6612"/>
                    <a:pt x="306" y="3719"/>
                  </a:cubicBezTo>
                  <a:lnTo>
                    <a:pt x="306" y="3574"/>
                  </a:lnTo>
                  <a:lnTo>
                    <a:pt x="629" y="3574"/>
                  </a:lnTo>
                  <a:lnTo>
                    <a:pt x="626" y="3706"/>
                  </a:lnTo>
                  <a:cubicBezTo>
                    <a:pt x="600" y="5234"/>
                    <a:pt x="1822" y="6504"/>
                    <a:pt x="3350" y="6540"/>
                  </a:cubicBezTo>
                  <a:cubicBezTo>
                    <a:pt x="3373" y="6540"/>
                    <a:pt x="3394" y="6541"/>
                    <a:pt x="3416" y="6541"/>
                  </a:cubicBezTo>
                  <a:lnTo>
                    <a:pt x="6331" y="6541"/>
                  </a:lnTo>
                  <a:cubicBezTo>
                    <a:pt x="6993" y="6541"/>
                    <a:pt x="7639" y="6309"/>
                    <a:pt x="8148" y="5888"/>
                  </a:cubicBezTo>
                  <a:cubicBezTo>
                    <a:pt x="8210" y="5836"/>
                    <a:pt x="8218" y="5747"/>
                    <a:pt x="8167" y="5687"/>
                  </a:cubicBezTo>
                  <a:cubicBezTo>
                    <a:pt x="8138" y="5654"/>
                    <a:pt x="8098" y="5636"/>
                    <a:pt x="8056" y="5636"/>
                  </a:cubicBezTo>
                  <a:cubicBezTo>
                    <a:pt x="8024" y="5636"/>
                    <a:pt x="7991" y="5647"/>
                    <a:pt x="7963" y="5670"/>
                  </a:cubicBezTo>
                  <a:cubicBezTo>
                    <a:pt x="7507" y="6050"/>
                    <a:pt x="6927" y="6256"/>
                    <a:pt x="6331" y="6256"/>
                  </a:cubicBezTo>
                  <a:lnTo>
                    <a:pt x="3413" y="6256"/>
                  </a:lnTo>
                  <a:cubicBezTo>
                    <a:pt x="3394" y="6256"/>
                    <a:pt x="3374" y="6256"/>
                    <a:pt x="3354" y="6255"/>
                  </a:cubicBezTo>
                  <a:cubicBezTo>
                    <a:pt x="1994" y="6224"/>
                    <a:pt x="904" y="5087"/>
                    <a:pt x="911" y="3715"/>
                  </a:cubicBezTo>
                  <a:lnTo>
                    <a:pt x="911" y="3715"/>
                  </a:lnTo>
                  <a:lnTo>
                    <a:pt x="1151" y="3888"/>
                  </a:lnTo>
                  <a:cubicBezTo>
                    <a:pt x="1710" y="4293"/>
                    <a:pt x="2372" y="4531"/>
                    <a:pt x="3060" y="4576"/>
                  </a:cubicBezTo>
                  <a:lnTo>
                    <a:pt x="4638" y="4676"/>
                  </a:lnTo>
                  <a:cubicBezTo>
                    <a:pt x="4716" y="4682"/>
                    <a:pt x="4794" y="4684"/>
                    <a:pt x="4872" y="4684"/>
                  </a:cubicBezTo>
                  <a:cubicBezTo>
                    <a:pt x="4951" y="4684"/>
                    <a:pt x="5029" y="4682"/>
                    <a:pt x="5107" y="4676"/>
                  </a:cubicBezTo>
                  <a:lnTo>
                    <a:pt x="6683" y="4576"/>
                  </a:lnTo>
                  <a:cubicBezTo>
                    <a:pt x="7374" y="4531"/>
                    <a:pt x="8035" y="4293"/>
                    <a:pt x="8593" y="3888"/>
                  </a:cubicBezTo>
                  <a:lnTo>
                    <a:pt x="8875" y="3683"/>
                  </a:lnTo>
                  <a:lnTo>
                    <a:pt x="8875" y="3683"/>
                  </a:lnTo>
                  <a:lnTo>
                    <a:pt x="8859" y="3899"/>
                  </a:lnTo>
                  <a:cubicBezTo>
                    <a:pt x="8820" y="4387"/>
                    <a:pt x="8649" y="4849"/>
                    <a:pt x="8362" y="5236"/>
                  </a:cubicBezTo>
                  <a:cubicBezTo>
                    <a:pt x="8319" y="5294"/>
                    <a:pt x="8323" y="5375"/>
                    <a:pt x="8373" y="5426"/>
                  </a:cubicBezTo>
                  <a:cubicBezTo>
                    <a:pt x="8402" y="5454"/>
                    <a:pt x="8439" y="5469"/>
                    <a:pt x="8475" y="5469"/>
                  </a:cubicBezTo>
                  <a:cubicBezTo>
                    <a:pt x="8520" y="5469"/>
                    <a:pt x="8563" y="5449"/>
                    <a:pt x="8591" y="5410"/>
                  </a:cubicBezTo>
                  <a:cubicBezTo>
                    <a:pt x="8909" y="4980"/>
                    <a:pt x="9101" y="4464"/>
                    <a:pt x="9144" y="3921"/>
                  </a:cubicBezTo>
                  <a:lnTo>
                    <a:pt x="9174" y="3557"/>
                  </a:lnTo>
                  <a:close/>
                  <a:moveTo>
                    <a:pt x="3230" y="7125"/>
                  </a:moveTo>
                  <a:lnTo>
                    <a:pt x="3230" y="7125"/>
                  </a:lnTo>
                  <a:cubicBezTo>
                    <a:pt x="3291" y="7128"/>
                    <a:pt x="3353" y="7130"/>
                    <a:pt x="3415" y="7130"/>
                  </a:cubicBezTo>
                  <a:lnTo>
                    <a:pt x="6330" y="7130"/>
                  </a:lnTo>
                  <a:cubicBezTo>
                    <a:pt x="6392" y="7130"/>
                    <a:pt x="6452" y="7129"/>
                    <a:pt x="6514" y="7125"/>
                  </a:cubicBezTo>
                  <a:lnTo>
                    <a:pt x="6514" y="7125"/>
                  </a:lnTo>
                  <a:lnTo>
                    <a:pt x="5228" y="8229"/>
                  </a:lnTo>
                  <a:cubicBezTo>
                    <a:pt x="5137" y="8140"/>
                    <a:pt x="5012" y="8084"/>
                    <a:pt x="4872" y="8084"/>
                  </a:cubicBezTo>
                  <a:cubicBezTo>
                    <a:pt x="4735" y="8084"/>
                    <a:pt x="4610" y="8140"/>
                    <a:pt x="4518" y="8229"/>
                  </a:cubicBezTo>
                  <a:lnTo>
                    <a:pt x="3230" y="7125"/>
                  </a:lnTo>
                  <a:close/>
                  <a:moveTo>
                    <a:pt x="4875" y="8372"/>
                  </a:moveTo>
                  <a:cubicBezTo>
                    <a:pt x="4996" y="8372"/>
                    <a:pt x="5096" y="8472"/>
                    <a:pt x="5096" y="8593"/>
                  </a:cubicBezTo>
                  <a:cubicBezTo>
                    <a:pt x="5096" y="8716"/>
                    <a:pt x="4996" y="8816"/>
                    <a:pt x="4875" y="8816"/>
                  </a:cubicBezTo>
                  <a:cubicBezTo>
                    <a:pt x="4752" y="8816"/>
                    <a:pt x="4652" y="8716"/>
                    <a:pt x="4652" y="8593"/>
                  </a:cubicBezTo>
                  <a:cubicBezTo>
                    <a:pt x="4652" y="8472"/>
                    <a:pt x="4752" y="8372"/>
                    <a:pt x="4875" y="8372"/>
                  </a:cubicBezTo>
                  <a:close/>
                  <a:moveTo>
                    <a:pt x="5946" y="0"/>
                  </a:moveTo>
                  <a:cubicBezTo>
                    <a:pt x="5816" y="0"/>
                    <a:pt x="5687" y="34"/>
                    <a:pt x="5574" y="97"/>
                  </a:cubicBezTo>
                  <a:lnTo>
                    <a:pt x="5112" y="352"/>
                  </a:lnTo>
                  <a:cubicBezTo>
                    <a:pt x="5034" y="395"/>
                    <a:pt x="4948" y="417"/>
                    <a:pt x="4863" y="417"/>
                  </a:cubicBezTo>
                  <a:cubicBezTo>
                    <a:pt x="4777" y="417"/>
                    <a:pt x="4692" y="395"/>
                    <a:pt x="4615" y="352"/>
                  </a:cubicBezTo>
                  <a:lnTo>
                    <a:pt x="4147" y="94"/>
                  </a:lnTo>
                  <a:cubicBezTo>
                    <a:pt x="4037" y="33"/>
                    <a:pt x="3913" y="3"/>
                    <a:pt x="3789" y="3"/>
                  </a:cubicBezTo>
                  <a:lnTo>
                    <a:pt x="3205" y="3"/>
                  </a:lnTo>
                  <a:cubicBezTo>
                    <a:pt x="2872" y="3"/>
                    <a:pt x="2578" y="215"/>
                    <a:pt x="2474" y="531"/>
                  </a:cubicBezTo>
                  <a:lnTo>
                    <a:pt x="2059" y="1787"/>
                  </a:lnTo>
                  <a:cubicBezTo>
                    <a:pt x="2034" y="1862"/>
                    <a:pt x="2075" y="1942"/>
                    <a:pt x="2149" y="1967"/>
                  </a:cubicBezTo>
                  <a:cubicBezTo>
                    <a:pt x="2164" y="1972"/>
                    <a:pt x="2180" y="1974"/>
                    <a:pt x="2195" y="1974"/>
                  </a:cubicBezTo>
                  <a:cubicBezTo>
                    <a:pt x="2255" y="1974"/>
                    <a:pt x="2310" y="1936"/>
                    <a:pt x="2330" y="1877"/>
                  </a:cubicBezTo>
                  <a:lnTo>
                    <a:pt x="2543" y="1228"/>
                  </a:lnTo>
                  <a:lnTo>
                    <a:pt x="3017" y="1537"/>
                  </a:lnTo>
                  <a:cubicBezTo>
                    <a:pt x="3571" y="1899"/>
                    <a:pt x="4214" y="2087"/>
                    <a:pt x="4862" y="2087"/>
                  </a:cubicBezTo>
                  <a:cubicBezTo>
                    <a:pt x="5161" y="2087"/>
                    <a:pt x="5464" y="2047"/>
                    <a:pt x="5757" y="1966"/>
                  </a:cubicBezTo>
                  <a:cubicBezTo>
                    <a:pt x="5852" y="1940"/>
                    <a:pt x="5898" y="1825"/>
                    <a:pt x="5831" y="1737"/>
                  </a:cubicBezTo>
                  <a:cubicBezTo>
                    <a:pt x="5805" y="1702"/>
                    <a:pt x="5764" y="1684"/>
                    <a:pt x="5721" y="1684"/>
                  </a:cubicBezTo>
                  <a:cubicBezTo>
                    <a:pt x="5708" y="1684"/>
                    <a:pt x="5694" y="1686"/>
                    <a:pt x="5681" y="1690"/>
                  </a:cubicBezTo>
                  <a:cubicBezTo>
                    <a:pt x="5411" y="1764"/>
                    <a:pt x="5135" y="1801"/>
                    <a:pt x="4860" y="1801"/>
                  </a:cubicBezTo>
                  <a:cubicBezTo>
                    <a:pt x="4266" y="1801"/>
                    <a:pt x="3678" y="1629"/>
                    <a:pt x="3172" y="1299"/>
                  </a:cubicBezTo>
                  <a:lnTo>
                    <a:pt x="2634" y="947"/>
                  </a:lnTo>
                  <a:lnTo>
                    <a:pt x="2747" y="607"/>
                  </a:lnTo>
                  <a:cubicBezTo>
                    <a:pt x="2810" y="415"/>
                    <a:pt x="2988" y="287"/>
                    <a:pt x="3190" y="287"/>
                  </a:cubicBezTo>
                  <a:lnTo>
                    <a:pt x="3773" y="287"/>
                  </a:lnTo>
                  <a:cubicBezTo>
                    <a:pt x="3856" y="287"/>
                    <a:pt x="3938" y="308"/>
                    <a:pt x="4011" y="349"/>
                  </a:cubicBezTo>
                  <a:lnTo>
                    <a:pt x="4467" y="602"/>
                  </a:lnTo>
                  <a:cubicBezTo>
                    <a:pt x="4593" y="671"/>
                    <a:pt x="4731" y="706"/>
                    <a:pt x="4868" y="706"/>
                  </a:cubicBezTo>
                  <a:cubicBezTo>
                    <a:pt x="5006" y="706"/>
                    <a:pt x="5144" y="671"/>
                    <a:pt x="5270" y="602"/>
                  </a:cubicBezTo>
                  <a:lnTo>
                    <a:pt x="5727" y="349"/>
                  </a:lnTo>
                  <a:cubicBezTo>
                    <a:pt x="5799" y="308"/>
                    <a:pt x="5882" y="287"/>
                    <a:pt x="5964" y="287"/>
                  </a:cubicBezTo>
                  <a:lnTo>
                    <a:pt x="6698" y="287"/>
                  </a:lnTo>
                  <a:cubicBezTo>
                    <a:pt x="6820" y="287"/>
                    <a:pt x="6929" y="366"/>
                    <a:pt x="6967" y="481"/>
                  </a:cubicBezTo>
                  <a:lnTo>
                    <a:pt x="7123" y="956"/>
                  </a:lnTo>
                  <a:lnTo>
                    <a:pt x="6578" y="1312"/>
                  </a:lnTo>
                  <a:cubicBezTo>
                    <a:pt x="6468" y="1384"/>
                    <a:pt x="6350" y="1451"/>
                    <a:pt x="6227" y="1511"/>
                  </a:cubicBezTo>
                  <a:cubicBezTo>
                    <a:pt x="6204" y="1523"/>
                    <a:pt x="6187" y="1543"/>
                    <a:pt x="6180" y="1568"/>
                  </a:cubicBezTo>
                  <a:cubicBezTo>
                    <a:pt x="6150" y="1691"/>
                    <a:pt x="6232" y="1772"/>
                    <a:pt x="6319" y="1772"/>
                  </a:cubicBezTo>
                  <a:cubicBezTo>
                    <a:pt x="6340" y="1772"/>
                    <a:pt x="6362" y="1766"/>
                    <a:pt x="6383" y="1757"/>
                  </a:cubicBezTo>
                  <a:cubicBezTo>
                    <a:pt x="6507" y="1696"/>
                    <a:pt x="6625" y="1628"/>
                    <a:pt x="6736" y="1554"/>
                  </a:cubicBezTo>
                  <a:lnTo>
                    <a:pt x="7217" y="1241"/>
                  </a:lnTo>
                  <a:lnTo>
                    <a:pt x="7820" y="3073"/>
                  </a:lnTo>
                  <a:cubicBezTo>
                    <a:pt x="7454" y="3238"/>
                    <a:pt x="7065" y="3334"/>
                    <a:pt x="6661" y="3360"/>
                  </a:cubicBezTo>
                  <a:lnTo>
                    <a:pt x="5085" y="3462"/>
                  </a:lnTo>
                  <a:cubicBezTo>
                    <a:pt x="5013" y="3466"/>
                    <a:pt x="4940" y="3468"/>
                    <a:pt x="4868" y="3468"/>
                  </a:cubicBezTo>
                  <a:cubicBezTo>
                    <a:pt x="4796" y="3468"/>
                    <a:pt x="4724" y="3466"/>
                    <a:pt x="4652" y="3462"/>
                  </a:cubicBezTo>
                  <a:lnTo>
                    <a:pt x="3075" y="3360"/>
                  </a:lnTo>
                  <a:cubicBezTo>
                    <a:pt x="2672" y="3334"/>
                    <a:pt x="2284" y="3237"/>
                    <a:pt x="1916" y="3073"/>
                  </a:cubicBezTo>
                  <a:lnTo>
                    <a:pt x="2119" y="2460"/>
                  </a:lnTo>
                  <a:cubicBezTo>
                    <a:pt x="2126" y="2436"/>
                    <a:pt x="2124" y="2409"/>
                    <a:pt x="2109" y="2388"/>
                  </a:cubicBezTo>
                  <a:cubicBezTo>
                    <a:pt x="2072" y="2328"/>
                    <a:pt x="2020" y="2302"/>
                    <a:pt x="1970" y="2302"/>
                  </a:cubicBezTo>
                  <a:cubicBezTo>
                    <a:pt x="1909" y="2302"/>
                    <a:pt x="1853" y="2341"/>
                    <a:pt x="1833" y="2401"/>
                  </a:cubicBezTo>
                  <a:lnTo>
                    <a:pt x="1401" y="3717"/>
                  </a:lnTo>
                  <a:cubicBezTo>
                    <a:pt x="1373" y="3698"/>
                    <a:pt x="1344" y="3679"/>
                    <a:pt x="1317" y="3659"/>
                  </a:cubicBezTo>
                  <a:lnTo>
                    <a:pt x="852" y="3322"/>
                  </a:lnTo>
                  <a:cubicBezTo>
                    <a:pt x="808" y="3290"/>
                    <a:pt x="754" y="3273"/>
                    <a:pt x="698" y="3273"/>
                  </a:cubicBezTo>
                  <a:lnTo>
                    <a:pt x="151" y="3273"/>
                  </a:lnTo>
                  <a:cubicBezTo>
                    <a:pt x="67" y="3273"/>
                    <a:pt x="0" y="3341"/>
                    <a:pt x="0" y="3423"/>
                  </a:cubicBezTo>
                  <a:lnTo>
                    <a:pt x="0" y="3716"/>
                  </a:lnTo>
                  <a:cubicBezTo>
                    <a:pt x="0" y="5362"/>
                    <a:pt x="1168" y="6739"/>
                    <a:pt x="2717" y="7061"/>
                  </a:cubicBezTo>
                  <a:cubicBezTo>
                    <a:pt x="2725" y="7074"/>
                    <a:pt x="2735" y="7087"/>
                    <a:pt x="2747" y="7097"/>
                  </a:cubicBezTo>
                  <a:lnTo>
                    <a:pt x="4369" y="8490"/>
                  </a:lnTo>
                  <a:cubicBezTo>
                    <a:pt x="4361" y="8525"/>
                    <a:pt x="4357" y="8561"/>
                    <a:pt x="4357" y="8599"/>
                  </a:cubicBezTo>
                  <a:cubicBezTo>
                    <a:pt x="4357" y="8709"/>
                    <a:pt x="4393" y="8812"/>
                    <a:pt x="4452" y="8895"/>
                  </a:cubicBezTo>
                  <a:lnTo>
                    <a:pt x="4125" y="9174"/>
                  </a:lnTo>
                  <a:cubicBezTo>
                    <a:pt x="4105" y="9191"/>
                    <a:pt x="4095" y="9215"/>
                    <a:pt x="4095" y="9239"/>
                  </a:cubicBezTo>
                  <a:cubicBezTo>
                    <a:pt x="4096" y="9348"/>
                    <a:pt x="4169" y="9406"/>
                    <a:pt x="4245" y="9406"/>
                  </a:cubicBezTo>
                  <a:cubicBezTo>
                    <a:pt x="4277" y="9406"/>
                    <a:pt x="4311" y="9394"/>
                    <a:pt x="4339" y="9370"/>
                  </a:cubicBezTo>
                  <a:lnTo>
                    <a:pt x="4684" y="9074"/>
                  </a:lnTo>
                  <a:cubicBezTo>
                    <a:pt x="4740" y="9096"/>
                    <a:pt x="4802" y="9108"/>
                    <a:pt x="4867" y="9108"/>
                  </a:cubicBezTo>
                  <a:cubicBezTo>
                    <a:pt x="4933" y="9108"/>
                    <a:pt x="4993" y="9096"/>
                    <a:pt x="5051" y="9074"/>
                  </a:cubicBezTo>
                  <a:lnTo>
                    <a:pt x="5396" y="9370"/>
                  </a:lnTo>
                  <a:cubicBezTo>
                    <a:pt x="5424" y="9394"/>
                    <a:pt x="5457" y="9406"/>
                    <a:pt x="5491" y="9406"/>
                  </a:cubicBezTo>
                  <a:cubicBezTo>
                    <a:pt x="5565" y="9406"/>
                    <a:pt x="5639" y="9348"/>
                    <a:pt x="5641" y="9239"/>
                  </a:cubicBezTo>
                  <a:cubicBezTo>
                    <a:pt x="5641" y="9215"/>
                    <a:pt x="5630" y="9190"/>
                    <a:pt x="5611" y="9174"/>
                  </a:cubicBezTo>
                  <a:lnTo>
                    <a:pt x="5284" y="8895"/>
                  </a:lnTo>
                  <a:cubicBezTo>
                    <a:pt x="5343" y="8811"/>
                    <a:pt x="5379" y="8709"/>
                    <a:pt x="5379" y="8599"/>
                  </a:cubicBezTo>
                  <a:cubicBezTo>
                    <a:pt x="5379" y="8562"/>
                    <a:pt x="5374" y="8525"/>
                    <a:pt x="5366" y="8490"/>
                  </a:cubicBezTo>
                  <a:lnTo>
                    <a:pt x="6991" y="7096"/>
                  </a:lnTo>
                  <a:cubicBezTo>
                    <a:pt x="7003" y="7086"/>
                    <a:pt x="7013" y="7074"/>
                    <a:pt x="7021" y="7060"/>
                  </a:cubicBezTo>
                  <a:cubicBezTo>
                    <a:pt x="8570" y="6738"/>
                    <a:pt x="9737" y="5360"/>
                    <a:pt x="9737" y="3715"/>
                  </a:cubicBezTo>
                  <a:lnTo>
                    <a:pt x="9737" y="3422"/>
                  </a:lnTo>
                  <a:cubicBezTo>
                    <a:pt x="9737" y="3339"/>
                    <a:pt x="9669" y="3271"/>
                    <a:pt x="9585" y="3271"/>
                  </a:cubicBezTo>
                  <a:lnTo>
                    <a:pt x="9043" y="3271"/>
                  </a:lnTo>
                  <a:cubicBezTo>
                    <a:pt x="8988" y="3271"/>
                    <a:pt x="8934" y="3288"/>
                    <a:pt x="8890" y="3321"/>
                  </a:cubicBezTo>
                  <a:lnTo>
                    <a:pt x="8425" y="3658"/>
                  </a:lnTo>
                  <a:cubicBezTo>
                    <a:pt x="8398" y="3678"/>
                    <a:pt x="8369" y="3698"/>
                    <a:pt x="8341" y="3716"/>
                  </a:cubicBezTo>
                  <a:lnTo>
                    <a:pt x="7292" y="536"/>
                  </a:lnTo>
                  <a:cubicBezTo>
                    <a:pt x="7186" y="216"/>
                    <a:pt x="6889" y="0"/>
                    <a:pt x="65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cxnSp>
        <p:nvCxnSpPr>
          <p:cNvPr id="1031" name="Google Shape;1031;p49"/>
          <p:cNvCxnSpPr>
            <a:endCxn id="1005" idx="0"/>
          </p:cNvCxnSpPr>
          <p:nvPr/>
        </p:nvCxnSpPr>
        <p:spPr>
          <a:xfrm>
            <a:off x="2849491" y="2038125"/>
            <a:ext cx="0" cy="4254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032" name="Google Shape;1032;p49"/>
          <p:cNvCxnSpPr>
            <a:endCxn id="1006" idx="0"/>
          </p:cNvCxnSpPr>
          <p:nvPr/>
        </p:nvCxnSpPr>
        <p:spPr>
          <a:xfrm>
            <a:off x="6296012" y="2047715"/>
            <a:ext cx="0" cy="41580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1033" name="Google Shape;1033;p49"/>
          <p:cNvGrpSpPr/>
          <p:nvPr/>
        </p:nvGrpSpPr>
        <p:grpSpPr>
          <a:xfrm>
            <a:off x="142776" y="2281171"/>
            <a:ext cx="1595831" cy="2985878"/>
            <a:chOff x="1183113" y="1282228"/>
            <a:chExt cx="760753" cy="1423406"/>
          </a:xfrm>
        </p:grpSpPr>
        <p:sp>
          <p:nvSpPr>
            <p:cNvPr id="1034" name="Google Shape;1034;p49"/>
            <p:cNvSpPr/>
            <p:nvPr/>
          </p:nvSpPr>
          <p:spPr>
            <a:xfrm>
              <a:off x="1225916" y="2102041"/>
              <a:ext cx="637950" cy="603592"/>
            </a:xfrm>
            <a:custGeom>
              <a:avLst/>
              <a:gdLst/>
              <a:ahLst/>
              <a:cxnLst/>
              <a:rect l="l" t="t" r="r" b="b"/>
              <a:pathLst>
                <a:path w="15784" h="14933" extrusionOk="0">
                  <a:moveTo>
                    <a:pt x="7790" y="0"/>
                  </a:moveTo>
                  <a:cubicBezTo>
                    <a:pt x="7322" y="0"/>
                    <a:pt x="6849" y="48"/>
                    <a:pt x="6374" y="146"/>
                  </a:cubicBezTo>
                  <a:cubicBezTo>
                    <a:pt x="2477" y="953"/>
                    <a:pt x="0" y="4886"/>
                    <a:pt x="839" y="8928"/>
                  </a:cubicBezTo>
                  <a:cubicBezTo>
                    <a:pt x="1575" y="12478"/>
                    <a:pt x="4622" y="14932"/>
                    <a:pt x="7991" y="14932"/>
                  </a:cubicBezTo>
                  <a:cubicBezTo>
                    <a:pt x="8459" y="14932"/>
                    <a:pt x="8934" y="14885"/>
                    <a:pt x="9410" y="14786"/>
                  </a:cubicBezTo>
                  <a:cubicBezTo>
                    <a:pt x="13305" y="13979"/>
                    <a:pt x="15783" y="10046"/>
                    <a:pt x="14943" y="6004"/>
                  </a:cubicBezTo>
                  <a:cubicBezTo>
                    <a:pt x="14208" y="2455"/>
                    <a:pt x="11160" y="0"/>
                    <a:pt x="7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5" name="Google Shape;1035;p49"/>
            <p:cNvSpPr/>
            <p:nvPr/>
          </p:nvSpPr>
          <p:spPr>
            <a:xfrm>
              <a:off x="1183113" y="2090239"/>
              <a:ext cx="637909" cy="603592"/>
            </a:xfrm>
            <a:custGeom>
              <a:avLst/>
              <a:gdLst/>
              <a:ahLst/>
              <a:cxnLst/>
              <a:rect l="l" t="t" r="r" b="b"/>
              <a:pathLst>
                <a:path w="15783" h="14933" extrusionOk="0">
                  <a:moveTo>
                    <a:pt x="7792" y="0"/>
                  </a:moveTo>
                  <a:cubicBezTo>
                    <a:pt x="7324" y="0"/>
                    <a:pt x="6850" y="48"/>
                    <a:pt x="6375" y="146"/>
                  </a:cubicBezTo>
                  <a:cubicBezTo>
                    <a:pt x="2478" y="953"/>
                    <a:pt x="1" y="4884"/>
                    <a:pt x="840" y="8928"/>
                  </a:cubicBezTo>
                  <a:cubicBezTo>
                    <a:pt x="1576" y="12477"/>
                    <a:pt x="4625" y="14932"/>
                    <a:pt x="7993" y="14932"/>
                  </a:cubicBezTo>
                  <a:cubicBezTo>
                    <a:pt x="8461" y="14932"/>
                    <a:pt x="8935" y="14885"/>
                    <a:pt x="9410" y="14786"/>
                  </a:cubicBezTo>
                  <a:cubicBezTo>
                    <a:pt x="13305" y="13979"/>
                    <a:pt x="15782" y="10046"/>
                    <a:pt x="14943" y="6002"/>
                  </a:cubicBezTo>
                  <a:cubicBezTo>
                    <a:pt x="14211" y="2453"/>
                    <a:pt x="11161" y="0"/>
                    <a:pt x="77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6" name="Google Shape;1036;p49"/>
            <p:cNvSpPr/>
            <p:nvPr/>
          </p:nvSpPr>
          <p:spPr>
            <a:xfrm>
              <a:off x="1418228" y="1482017"/>
              <a:ext cx="380773" cy="968059"/>
            </a:xfrm>
            <a:custGeom>
              <a:avLst/>
              <a:gdLst/>
              <a:ahLst/>
              <a:cxnLst/>
              <a:rect l="l" t="t" r="r" b="b"/>
              <a:pathLst>
                <a:path w="9421" h="23950" extrusionOk="0">
                  <a:moveTo>
                    <a:pt x="7853" y="1"/>
                  </a:moveTo>
                  <a:lnTo>
                    <a:pt x="1" y="21690"/>
                  </a:lnTo>
                  <a:lnTo>
                    <a:pt x="4596" y="23949"/>
                  </a:lnTo>
                  <a:lnTo>
                    <a:pt x="9421" y="566"/>
                  </a:lnTo>
                  <a:lnTo>
                    <a:pt x="7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7" name="Google Shape;1037;p49"/>
            <p:cNvSpPr/>
            <p:nvPr/>
          </p:nvSpPr>
          <p:spPr>
            <a:xfrm>
              <a:off x="1401899" y="2393420"/>
              <a:ext cx="189639" cy="192884"/>
            </a:xfrm>
            <a:custGeom>
              <a:avLst/>
              <a:gdLst/>
              <a:ahLst/>
              <a:cxnLst/>
              <a:rect l="l" t="t" r="r" b="b"/>
              <a:pathLst>
                <a:path w="4692" h="4772" extrusionOk="0">
                  <a:moveTo>
                    <a:pt x="1" y="0"/>
                  </a:moveTo>
                  <a:lnTo>
                    <a:pt x="405" y="3781"/>
                  </a:lnTo>
                  <a:lnTo>
                    <a:pt x="2333" y="4771"/>
                  </a:lnTo>
                  <a:lnTo>
                    <a:pt x="4691" y="1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8" name="Google Shape;1038;p49"/>
            <p:cNvSpPr/>
            <p:nvPr/>
          </p:nvSpPr>
          <p:spPr>
            <a:xfrm>
              <a:off x="1439205" y="1495881"/>
              <a:ext cx="304546" cy="876184"/>
            </a:xfrm>
            <a:custGeom>
              <a:avLst/>
              <a:gdLst/>
              <a:ahLst/>
              <a:cxnLst/>
              <a:rect l="l" t="t" r="r" b="b"/>
              <a:pathLst>
                <a:path w="7535" h="21677" extrusionOk="0">
                  <a:moveTo>
                    <a:pt x="7489" y="0"/>
                  </a:moveTo>
                  <a:cubicBezTo>
                    <a:pt x="7451" y="0"/>
                    <a:pt x="7400" y="17"/>
                    <a:pt x="7392" y="45"/>
                  </a:cubicBezTo>
                  <a:cubicBezTo>
                    <a:pt x="5986" y="4162"/>
                    <a:pt x="4578" y="8278"/>
                    <a:pt x="3170" y="12397"/>
                  </a:cubicBezTo>
                  <a:cubicBezTo>
                    <a:pt x="2116" y="15482"/>
                    <a:pt x="1064" y="18564"/>
                    <a:pt x="8" y="21649"/>
                  </a:cubicBezTo>
                  <a:cubicBezTo>
                    <a:pt x="1" y="21668"/>
                    <a:pt x="19" y="21676"/>
                    <a:pt x="44" y="21676"/>
                  </a:cubicBezTo>
                  <a:cubicBezTo>
                    <a:pt x="82" y="21676"/>
                    <a:pt x="134" y="21659"/>
                    <a:pt x="144" y="21633"/>
                  </a:cubicBezTo>
                  <a:cubicBezTo>
                    <a:pt x="1550" y="17514"/>
                    <a:pt x="2958" y="13397"/>
                    <a:pt x="4367" y="9281"/>
                  </a:cubicBezTo>
                  <a:cubicBezTo>
                    <a:pt x="5418" y="6195"/>
                    <a:pt x="6473" y="3112"/>
                    <a:pt x="7529" y="26"/>
                  </a:cubicBezTo>
                  <a:cubicBezTo>
                    <a:pt x="7535" y="8"/>
                    <a:pt x="7515" y="0"/>
                    <a:pt x="74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9" name="Google Shape;1039;p49"/>
            <p:cNvSpPr/>
            <p:nvPr/>
          </p:nvSpPr>
          <p:spPr>
            <a:xfrm>
              <a:off x="1472712" y="1490748"/>
              <a:ext cx="284984" cy="897647"/>
            </a:xfrm>
            <a:custGeom>
              <a:avLst/>
              <a:gdLst/>
              <a:ahLst/>
              <a:cxnLst/>
              <a:rect l="l" t="t" r="r" b="b"/>
              <a:pathLst>
                <a:path w="7051" h="22208" extrusionOk="0">
                  <a:moveTo>
                    <a:pt x="7006" y="1"/>
                  </a:moveTo>
                  <a:cubicBezTo>
                    <a:pt x="6968" y="1"/>
                    <a:pt x="6915" y="18"/>
                    <a:pt x="6907" y="44"/>
                  </a:cubicBezTo>
                  <a:cubicBezTo>
                    <a:pt x="5617" y="4181"/>
                    <a:pt x="4329" y="8316"/>
                    <a:pt x="3036" y="12456"/>
                  </a:cubicBezTo>
                  <a:cubicBezTo>
                    <a:pt x="2028" y="15699"/>
                    <a:pt x="1015" y="18939"/>
                    <a:pt x="7" y="22180"/>
                  </a:cubicBezTo>
                  <a:cubicBezTo>
                    <a:pt x="0" y="22199"/>
                    <a:pt x="18" y="22207"/>
                    <a:pt x="44" y="22207"/>
                  </a:cubicBezTo>
                  <a:cubicBezTo>
                    <a:pt x="81" y="22207"/>
                    <a:pt x="134" y="22189"/>
                    <a:pt x="144" y="22163"/>
                  </a:cubicBezTo>
                  <a:cubicBezTo>
                    <a:pt x="1432" y="18026"/>
                    <a:pt x="2722" y="13891"/>
                    <a:pt x="4014" y="9751"/>
                  </a:cubicBezTo>
                  <a:cubicBezTo>
                    <a:pt x="5022" y="6511"/>
                    <a:pt x="6035" y="3268"/>
                    <a:pt x="7043" y="27"/>
                  </a:cubicBezTo>
                  <a:cubicBezTo>
                    <a:pt x="7050" y="9"/>
                    <a:pt x="7031" y="1"/>
                    <a:pt x="7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0" name="Google Shape;1040;p49"/>
            <p:cNvSpPr/>
            <p:nvPr/>
          </p:nvSpPr>
          <p:spPr>
            <a:xfrm>
              <a:off x="1506907" y="1491233"/>
              <a:ext cx="263280" cy="913654"/>
            </a:xfrm>
            <a:custGeom>
              <a:avLst/>
              <a:gdLst/>
              <a:ahLst/>
              <a:cxnLst/>
              <a:rect l="l" t="t" r="r" b="b"/>
              <a:pathLst>
                <a:path w="6514" h="22604" extrusionOk="0">
                  <a:moveTo>
                    <a:pt x="6480" y="0"/>
                  </a:moveTo>
                  <a:cubicBezTo>
                    <a:pt x="6442" y="0"/>
                    <a:pt x="6382" y="16"/>
                    <a:pt x="6377" y="38"/>
                  </a:cubicBezTo>
                  <a:cubicBezTo>
                    <a:pt x="5203" y="4188"/>
                    <a:pt x="4031" y="8335"/>
                    <a:pt x="2859" y="12487"/>
                  </a:cubicBezTo>
                  <a:cubicBezTo>
                    <a:pt x="1907" y="15856"/>
                    <a:pt x="956" y="19223"/>
                    <a:pt x="4" y="22590"/>
                  </a:cubicBezTo>
                  <a:cubicBezTo>
                    <a:pt x="1" y="22600"/>
                    <a:pt x="15" y="22604"/>
                    <a:pt x="35" y="22604"/>
                  </a:cubicBezTo>
                  <a:cubicBezTo>
                    <a:pt x="73" y="22604"/>
                    <a:pt x="132" y="22589"/>
                    <a:pt x="138" y="22568"/>
                  </a:cubicBezTo>
                  <a:cubicBezTo>
                    <a:pt x="1310" y="18418"/>
                    <a:pt x="2484" y="14268"/>
                    <a:pt x="3657" y="10116"/>
                  </a:cubicBezTo>
                  <a:cubicBezTo>
                    <a:pt x="4609" y="6749"/>
                    <a:pt x="5560" y="3382"/>
                    <a:pt x="6512" y="13"/>
                  </a:cubicBezTo>
                  <a:cubicBezTo>
                    <a:pt x="6513" y="4"/>
                    <a:pt x="6500" y="0"/>
                    <a:pt x="64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1" name="Google Shape;1041;p49"/>
            <p:cNvSpPr/>
            <p:nvPr/>
          </p:nvSpPr>
          <p:spPr>
            <a:xfrm>
              <a:off x="1534351" y="1481047"/>
              <a:ext cx="251276" cy="942877"/>
            </a:xfrm>
            <a:custGeom>
              <a:avLst/>
              <a:gdLst/>
              <a:ahLst/>
              <a:cxnLst/>
              <a:rect l="l" t="t" r="r" b="b"/>
              <a:pathLst>
                <a:path w="6217" h="23327" extrusionOk="0">
                  <a:moveTo>
                    <a:pt x="6165" y="0"/>
                  </a:moveTo>
                  <a:cubicBezTo>
                    <a:pt x="6128" y="0"/>
                    <a:pt x="6080" y="18"/>
                    <a:pt x="6073" y="48"/>
                  </a:cubicBezTo>
                  <a:lnTo>
                    <a:pt x="2849" y="12395"/>
                  </a:lnTo>
                  <a:cubicBezTo>
                    <a:pt x="1903" y="16028"/>
                    <a:pt x="954" y="19658"/>
                    <a:pt x="6" y="23290"/>
                  </a:cubicBezTo>
                  <a:cubicBezTo>
                    <a:pt x="1" y="23315"/>
                    <a:pt x="23" y="23326"/>
                    <a:pt x="51" y="23326"/>
                  </a:cubicBezTo>
                  <a:cubicBezTo>
                    <a:pt x="88" y="23326"/>
                    <a:pt x="136" y="23307"/>
                    <a:pt x="143" y="23277"/>
                  </a:cubicBezTo>
                  <a:lnTo>
                    <a:pt x="3365" y="10931"/>
                  </a:lnTo>
                  <a:cubicBezTo>
                    <a:pt x="4313" y="7299"/>
                    <a:pt x="5259" y="3667"/>
                    <a:pt x="6210" y="35"/>
                  </a:cubicBezTo>
                  <a:cubicBezTo>
                    <a:pt x="6216" y="11"/>
                    <a:pt x="6194" y="0"/>
                    <a:pt x="61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2" name="Google Shape;1042;p49"/>
            <p:cNvSpPr/>
            <p:nvPr/>
          </p:nvSpPr>
          <p:spPr>
            <a:xfrm>
              <a:off x="1578286" y="1495962"/>
              <a:ext cx="210979" cy="944090"/>
            </a:xfrm>
            <a:custGeom>
              <a:avLst/>
              <a:gdLst/>
              <a:ahLst/>
              <a:cxnLst/>
              <a:rect l="l" t="t" r="r" b="b"/>
              <a:pathLst>
                <a:path w="5220" h="23357" extrusionOk="0">
                  <a:moveTo>
                    <a:pt x="5179" y="0"/>
                  </a:moveTo>
                  <a:cubicBezTo>
                    <a:pt x="5141" y="0"/>
                    <a:pt x="5087" y="18"/>
                    <a:pt x="5082" y="43"/>
                  </a:cubicBezTo>
                  <a:cubicBezTo>
                    <a:pt x="4170" y="4216"/>
                    <a:pt x="3261" y="8388"/>
                    <a:pt x="2354" y="12561"/>
                  </a:cubicBezTo>
                  <a:cubicBezTo>
                    <a:pt x="1572" y="16153"/>
                    <a:pt x="787" y="19746"/>
                    <a:pt x="4" y="23335"/>
                  </a:cubicBezTo>
                  <a:cubicBezTo>
                    <a:pt x="0" y="23350"/>
                    <a:pt x="17" y="23357"/>
                    <a:pt x="39" y="23357"/>
                  </a:cubicBezTo>
                  <a:cubicBezTo>
                    <a:pt x="77" y="23357"/>
                    <a:pt x="132" y="23339"/>
                    <a:pt x="139" y="23314"/>
                  </a:cubicBezTo>
                  <a:cubicBezTo>
                    <a:pt x="1050" y="19142"/>
                    <a:pt x="1957" y="14969"/>
                    <a:pt x="2866" y="10796"/>
                  </a:cubicBezTo>
                  <a:cubicBezTo>
                    <a:pt x="3649" y="7204"/>
                    <a:pt x="4431" y="3611"/>
                    <a:pt x="5216" y="22"/>
                  </a:cubicBezTo>
                  <a:cubicBezTo>
                    <a:pt x="5219" y="7"/>
                    <a:pt x="5202" y="0"/>
                    <a:pt x="5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3" name="Google Shape;1043;p49"/>
            <p:cNvSpPr/>
            <p:nvPr/>
          </p:nvSpPr>
          <p:spPr>
            <a:xfrm>
              <a:off x="1412206" y="2390187"/>
              <a:ext cx="17824" cy="165924"/>
            </a:xfrm>
            <a:custGeom>
              <a:avLst/>
              <a:gdLst/>
              <a:ahLst/>
              <a:cxnLst/>
              <a:rect l="l" t="t" r="r" b="b"/>
              <a:pathLst>
                <a:path w="441" h="4105" extrusionOk="0">
                  <a:moveTo>
                    <a:pt x="109" y="0"/>
                  </a:moveTo>
                  <a:cubicBezTo>
                    <a:pt x="67" y="0"/>
                    <a:pt x="0" y="31"/>
                    <a:pt x="5" y="70"/>
                  </a:cubicBezTo>
                  <a:lnTo>
                    <a:pt x="299" y="4085"/>
                  </a:lnTo>
                  <a:cubicBezTo>
                    <a:pt x="300" y="4099"/>
                    <a:pt x="314" y="4104"/>
                    <a:pt x="333" y="4104"/>
                  </a:cubicBezTo>
                  <a:cubicBezTo>
                    <a:pt x="375" y="4104"/>
                    <a:pt x="441" y="4075"/>
                    <a:pt x="440" y="4035"/>
                  </a:cubicBezTo>
                  <a:cubicBezTo>
                    <a:pt x="340" y="2698"/>
                    <a:pt x="245" y="1358"/>
                    <a:pt x="143" y="20"/>
                  </a:cubicBezTo>
                  <a:cubicBezTo>
                    <a:pt x="142" y="6"/>
                    <a:pt x="128" y="0"/>
                    <a:pt x="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4" name="Google Shape;1044;p49"/>
            <p:cNvSpPr/>
            <p:nvPr/>
          </p:nvSpPr>
          <p:spPr>
            <a:xfrm>
              <a:off x="1436902" y="2406637"/>
              <a:ext cx="14833" cy="158325"/>
            </a:xfrm>
            <a:custGeom>
              <a:avLst/>
              <a:gdLst/>
              <a:ahLst/>
              <a:cxnLst/>
              <a:rect l="l" t="t" r="r" b="b"/>
              <a:pathLst>
                <a:path w="367" h="3917" extrusionOk="0">
                  <a:moveTo>
                    <a:pt x="324" y="0"/>
                  </a:moveTo>
                  <a:cubicBezTo>
                    <a:pt x="284" y="0"/>
                    <a:pt x="230" y="28"/>
                    <a:pt x="226" y="63"/>
                  </a:cubicBezTo>
                  <a:lnTo>
                    <a:pt x="2" y="3883"/>
                  </a:lnTo>
                  <a:cubicBezTo>
                    <a:pt x="0" y="3907"/>
                    <a:pt x="18" y="3916"/>
                    <a:pt x="42" y="3916"/>
                  </a:cubicBezTo>
                  <a:cubicBezTo>
                    <a:pt x="82" y="3916"/>
                    <a:pt x="138" y="3889"/>
                    <a:pt x="139" y="3856"/>
                  </a:cubicBezTo>
                  <a:lnTo>
                    <a:pt x="365" y="36"/>
                  </a:lnTo>
                  <a:cubicBezTo>
                    <a:pt x="366" y="10"/>
                    <a:pt x="348" y="0"/>
                    <a:pt x="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5" name="Google Shape;1045;p49"/>
            <p:cNvSpPr/>
            <p:nvPr/>
          </p:nvSpPr>
          <p:spPr>
            <a:xfrm>
              <a:off x="1445875" y="2423734"/>
              <a:ext cx="40175" cy="147129"/>
            </a:xfrm>
            <a:custGeom>
              <a:avLst/>
              <a:gdLst/>
              <a:ahLst/>
              <a:cxnLst/>
              <a:rect l="l" t="t" r="r" b="b"/>
              <a:pathLst>
                <a:path w="994" h="3640" extrusionOk="0">
                  <a:moveTo>
                    <a:pt x="956" y="0"/>
                  </a:moveTo>
                  <a:cubicBezTo>
                    <a:pt x="919" y="0"/>
                    <a:pt x="862" y="23"/>
                    <a:pt x="851" y="56"/>
                  </a:cubicBezTo>
                  <a:cubicBezTo>
                    <a:pt x="569" y="1240"/>
                    <a:pt x="288" y="2429"/>
                    <a:pt x="4" y="3615"/>
                  </a:cubicBezTo>
                  <a:cubicBezTo>
                    <a:pt x="0" y="3632"/>
                    <a:pt x="17" y="3640"/>
                    <a:pt x="40" y="3640"/>
                  </a:cubicBezTo>
                  <a:cubicBezTo>
                    <a:pt x="80" y="3640"/>
                    <a:pt x="136" y="3619"/>
                    <a:pt x="143" y="3586"/>
                  </a:cubicBezTo>
                  <a:cubicBezTo>
                    <a:pt x="425" y="2400"/>
                    <a:pt x="706" y="1213"/>
                    <a:pt x="988" y="27"/>
                  </a:cubicBezTo>
                  <a:cubicBezTo>
                    <a:pt x="993" y="8"/>
                    <a:pt x="978" y="0"/>
                    <a:pt x="9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6" name="Google Shape;1046;p49"/>
            <p:cNvSpPr/>
            <p:nvPr/>
          </p:nvSpPr>
          <p:spPr>
            <a:xfrm>
              <a:off x="1462689" y="2443943"/>
              <a:ext cx="66002" cy="139166"/>
            </a:xfrm>
            <a:custGeom>
              <a:avLst/>
              <a:gdLst/>
              <a:ahLst/>
              <a:cxnLst/>
              <a:rect l="l" t="t" r="r" b="b"/>
              <a:pathLst>
                <a:path w="1633" h="3443" extrusionOk="0">
                  <a:moveTo>
                    <a:pt x="1570" y="1"/>
                  </a:moveTo>
                  <a:cubicBezTo>
                    <a:pt x="1537" y="1"/>
                    <a:pt x="1496" y="18"/>
                    <a:pt x="1483" y="47"/>
                  </a:cubicBezTo>
                  <a:cubicBezTo>
                    <a:pt x="994" y="1161"/>
                    <a:pt x="508" y="2271"/>
                    <a:pt x="19" y="3385"/>
                  </a:cubicBezTo>
                  <a:cubicBezTo>
                    <a:pt x="0" y="3425"/>
                    <a:pt x="25" y="3443"/>
                    <a:pt x="59" y="3443"/>
                  </a:cubicBezTo>
                  <a:cubicBezTo>
                    <a:pt x="93" y="3443"/>
                    <a:pt x="137" y="3424"/>
                    <a:pt x="151" y="3395"/>
                  </a:cubicBezTo>
                  <a:cubicBezTo>
                    <a:pt x="640" y="2281"/>
                    <a:pt x="1127" y="1171"/>
                    <a:pt x="1615" y="61"/>
                  </a:cubicBezTo>
                  <a:cubicBezTo>
                    <a:pt x="1632" y="19"/>
                    <a:pt x="1605" y="1"/>
                    <a:pt x="1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7" name="Google Shape;1047;p49"/>
            <p:cNvSpPr/>
            <p:nvPr/>
          </p:nvSpPr>
          <p:spPr>
            <a:xfrm>
              <a:off x="1479462" y="2460838"/>
              <a:ext cx="84270" cy="134194"/>
            </a:xfrm>
            <a:custGeom>
              <a:avLst/>
              <a:gdLst/>
              <a:ahLst/>
              <a:cxnLst/>
              <a:rect l="l" t="t" r="r" b="b"/>
              <a:pathLst>
                <a:path w="2085" h="3320" extrusionOk="0">
                  <a:moveTo>
                    <a:pt x="2010" y="0"/>
                  </a:moveTo>
                  <a:cubicBezTo>
                    <a:pt x="1983" y="0"/>
                    <a:pt x="1953" y="12"/>
                    <a:pt x="1938" y="36"/>
                  </a:cubicBezTo>
                  <a:cubicBezTo>
                    <a:pt x="1302" y="1103"/>
                    <a:pt x="668" y="2169"/>
                    <a:pt x="33" y="3238"/>
                  </a:cubicBezTo>
                  <a:cubicBezTo>
                    <a:pt x="0" y="3292"/>
                    <a:pt x="36" y="3320"/>
                    <a:pt x="76" y="3320"/>
                  </a:cubicBezTo>
                  <a:cubicBezTo>
                    <a:pt x="104" y="3320"/>
                    <a:pt x="133" y="3307"/>
                    <a:pt x="146" y="3283"/>
                  </a:cubicBezTo>
                  <a:cubicBezTo>
                    <a:pt x="784" y="2217"/>
                    <a:pt x="1418" y="1151"/>
                    <a:pt x="2051" y="82"/>
                  </a:cubicBezTo>
                  <a:cubicBezTo>
                    <a:pt x="2085" y="27"/>
                    <a:pt x="2051" y="0"/>
                    <a:pt x="20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8" name="Google Shape;1048;p49"/>
            <p:cNvSpPr/>
            <p:nvPr/>
          </p:nvSpPr>
          <p:spPr>
            <a:xfrm>
              <a:off x="1395958" y="2546243"/>
              <a:ext cx="100235" cy="140985"/>
            </a:xfrm>
            <a:custGeom>
              <a:avLst/>
              <a:gdLst/>
              <a:ahLst/>
              <a:cxnLst/>
              <a:rect l="l" t="t" r="r" b="b"/>
              <a:pathLst>
                <a:path w="2480" h="3488" extrusionOk="0">
                  <a:moveTo>
                    <a:pt x="552" y="0"/>
                  </a:moveTo>
                  <a:lnTo>
                    <a:pt x="1" y="3125"/>
                  </a:lnTo>
                  <a:lnTo>
                    <a:pt x="1239" y="3488"/>
                  </a:lnTo>
                  <a:lnTo>
                    <a:pt x="2480" y="990"/>
                  </a:lnTo>
                  <a:lnTo>
                    <a:pt x="5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9" name="Google Shape;1049;p49"/>
            <p:cNvSpPr/>
            <p:nvPr/>
          </p:nvSpPr>
          <p:spPr>
            <a:xfrm>
              <a:off x="1401899" y="2358660"/>
              <a:ext cx="202088" cy="114712"/>
            </a:xfrm>
            <a:custGeom>
              <a:avLst/>
              <a:gdLst/>
              <a:ahLst/>
              <a:cxnLst/>
              <a:rect l="l" t="t" r="r" b="b"/>
              <a:pathLst>
                <a:path w="5000" h="2838" extrusionOk="0">
                  <a:moveTo>
                    <a:pt x="405" y="1"/>
                  </a:moveTo>
                  <a:lnTo>
                    <a:pt x="1" y="860"/>
                  </a:lnTo>
                  <a:lnTo>
                    <a:pt x="4691" y="2838"/>
                  </a:lnTo>
                  <a:lnTo>
                    <a:pt x="5000" y="2260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0" name="Google Shape;1050;p49"/>
            <p:cNvSpPr/>
            <p:nvPr/>
          </p:nvSpPr>
          <p:spPr>
            <a:xfrm>
              <a:off x="1702129" y="1282228"/>
              <a:ext cx="241737" cy="246724"/>
            </a:xfrm>
            <a:custGeom>
              <a:avLst/>
              <a:gdLst/>
              <a:ahLst/>
              <a:cxnLst/>
              <a:rect l="l" t="t" r="r" b="b"/>
              <a:pathLst>
                <a:path w="5981" h="6104" extrusionOk="0">
                  <a:moveTo>
                    <a:pt x="2116" y="1259"/>
                  </a:moveTo>
                  <a:cubicBezTo>
                    <a:pt x="2131" y="1259"/>
                    <a:pt x="2147" y="1262"/>
                    <a:pt x="2163" y="1266"/>
                  </a:cubicBezTo>
                  <a:cubicBezTo>
                    <a:pt x="2256" y="1289"/>
                    <a:pt x="2310" y="1388"/>
                    <a:pt x="2287" y="1481"/>
                  </a:cubicBezTo>
                  <a:lnTo>
                    <a:pt x="1496" y="4457"/>
                  </a:lnTo>
                  <a:cubicBezTo>
                    <a:pt x="1473" y="4535"/>
                    <a:pt x="1403" y="4588"/>
                    <a:pt x="1327" y="4588"/>
                  </a:cubicBezTo>
                  <a:cubicBezTo>
                    <a:pt x="1311" y="4588"/>
                    <a:pt x="1296" y="4586"/>
                    <a:pt x="1280" y="4581"/>
                  </a:cubicBezTo>
                  <a:cubicBezTo>
                    <a:pt x="1187" y="4557"/>
                    <a:pt x="1129" y="4461"/>
                    <a:pt x="1156" y="4368"/>
                  </a:cubicBezTo>
                  <a:lnTo>
                    <a:pt x="1947" y="1390"/>
                  </a:lnTo>
                  <a:cubicBezTo>
                    <a:pt x="1970" y="1313"/>
                    <a:pt x="2039" y="1259"/>
                    <a:pt x="2116" y="1259"/>
                  </a:cubicBezTo>
                  <a:close/>
                  <a:moveTo>
                    <a:pt x="3259" y="1618"/>
                  </a:moveTo>
                  <a:cubicBezTo>
                    <a:pt x="3274" y="1618"/>
                    <a:pt x="3290" y="1620"/>
                    <a:pt x="3306" y="1624"/>
                  </a:cubicBezTo>
                  <a:cubicBezTo>
                    <a:pt x="3401" y="1647"/>
                    <a:pt x="3455" y="1744"/>
                    <a:pt x="3432" y="1838"/>
                  </a:cubicBezTo>
                  <a:lnTo>
                    <a:pt x="2639" y="4815"/>
                  </a:lnTo>
                  <a:cubicBezTo>
                    <a:pt x="2618" y="4895"/>
                    <a:pt x="2547" y="4946"/>
                    <a:pt x="2469" y="4946"/>
                  </a:cubicBezTo>
                  <a:cubicBezTo>
                    <a:pt x="2454" y="4946"/>
                    <a:pt x="2439" y="4944"/>
                    <a:pt x="2423" y="4940"/>
                  </a:cubicBezTo>
                  <a:cubicBezTo>
                    <a:pt x="2330" y="4913"/>
                    <a:pt x="2274" y="4817"/>
                    <a:pt x="2299" y="4724"/>
                  </a:cubicBezTo>
                  <a:lnTo>
                    <a:pt x="3092" y="1749"/>
                  </a:lnTo>
                  <a:cubicBezTo>
                    <a:pt x="3113" y="1671"/>
                    <a:pt x="3183" y="1618"/>
                    <a:pt x="3259" y="1618"/>
                  </a:cubicBezTo>
                  <a:close/>
                  <a:moveTo>
                    <a:pt x="1524" y="1"/>
                  </a:moveTo>
                  <a:cubicBezTo>
                    <a:pt x="1509" y="1"/>
                    <a:pt x="1494" y="1"/>
                    <a:pt x="1479" y="1"/>
                  </a:cubicBezTo>
                  <a:cubicBezTo>
                    <a:pt x="1" y="26"/>
                    <a:pt x="804" y="2362"/>
                    <a:pt x="947" y="3088"/>
                  </a:cubicBezTo>
                  <a:cubicBezTo>
                    <a:pt x="1088" y="3815"/>
                    <a:pt x="181" y="4229"/>
                    <a:pt x="154" y="4907"/>
                  </a:cubicBezTo>
                  <a:cubicBezTo>
                    <a:pt x="133" y="5408"/>
                    <a:pt x="1026" y="5768"/>
                    <a:pt x="1479" y="5917"/>
                  </a:cubicBezTo>
                  <a:lnTo>
                    <a:pt x="1475" y="5942"/>
                  </a:lnTo>
                  <a:cubicBezTo>
                    <a:pt x="1662" y="5992"/>
                    <a:pt x="2125" y="6104"/>
                    <a:pt x="2546" y="6104"/>
                  </a:cubicBezTo>
                  <a:cubicBezTo>
                    <a:pt x="2878" y="6104"/>
                    <a:pt x="3183" y="6035"/>
                    <a:pt x="3308" y="5811"/>
                  </a:cubicBezTo>
                  <a:cubicBezTo>
                    <a:pt x="3635" y="5221"/>
                    <a:pt x="3080" y="4395"/>
                    <a:pt x="3577" y="3850"/>
                  </a:cubicBezTo>
                  <a:cubicBezTo>
                    <a:pt x="4078" y="3304"/>
                    <a:pt x="5981" y="1730"/>
                    <a:pt x="4732" y="935"/>
                  </a:cubicBezTo>
                  <a:cubicBezTo>
                    <a:pt x="4345" y="688"/>
                    <a:pt x="3836" y="496"/>
                    <a:pt x="3312" y="363"/>
                  </a:cubicBezTo>
                  <a:lnTo>
                    <a:pt x="3312" y="361"/>
                  </a:lnTo>
                  <a:cubicBezTo>
                    <a:pt x="2719" y="146"/>
                    <a:pt x="2072" y="1"/>
                    <a:pt x="15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1" name="Google Shape;1051;p49"/>
            <p:cNvSpPr/>
            <p:nvPr/>
          </p:nvSpPr>
          <p:spPr>
            <a:xfrm>
              <a:off x="1696874" y="1404898"/>
              <a:ext cx="47733" cy="32902"/>
            </a:xfrm>
            <a:custGeom>
              <a:avLst/>
              <a:gdLst/>
              <a:ahLst/>
              <a:cxnLst/>
              <a:rect l="l" t="t" r="r" b="b"/>
              <a:pathLst>
                <a:path w="1181" h="814" extrusionOk="0">
                  <a:moveTo>
                    <a:pt x="438" y="1"/>
                  </a:moveTo>
                  <a:cubicBezTo>
                    <a:pt x="336" y="1"/>
                    <a:pt x="1" y="783"/>
                    <a:pt x="129" y="811"/>
                  </a:cubicBezTo>
                  <a:cubicBezTo>
                    <a:pt x="135" y="813"/>
                    <a:pt x="141" y="813"/>
                    <a:pt x="146" y="813"/>
                  </a:cubicBezTo>
                  <a:cubicBezTo>
                    <a:pt x="271" y="813"/>
                    <a:pt x="284" y="499"/>
                    <a:pt x="284" y="499"/>
                  </a:cubicBezTo>
                  <a:lnTo>
                    <a:pt x="1021" y="811"/>
                  </a:lnTo>
                  <a:lnTo>
                    <a:pt x="1181" y="499"/>
                  </a:lnTo>
                  <a:lnTo>
                    <a:pt x="458" y="325"/>
                  </a:lnTo>
                  <a:cubicBezTo>
                    <a:pt x="458" y="325"/>
                    <a:pt x="520" y="167"/>
                    <a:pt x="458" y="18"/>
                  </a:cubicBezTo>
                  <a:cubicBezTo>
                    <a:pt x="453" y="6"/>
                    <a:pt x="446" y="1"/>
                    <a:pt x="4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2" name="Google Shape;1052;p49"/>
            <p:cNvSpPr/>
            <p:nvPr/>
          </p:nvSpPr>
          <p:spPr>
            <a:xfrm>
              <a:off x="1689195" y="1290837"/>
              <a:ext cx="47693" cy="32942"/>
            </a:xfrm>
            <a:custGeom>
              <a:avLst/>
              <a:gdLst/>
              <a:ahLst/>
              <a:cxnLst/>
              <a:rect l="l" t="t" r="r" b="b"/>
              <a:pathLst>
                <a:path w="1180" h="815" extrusionOk="0">
                  <a:moveTo>
                    <a:pt x="438" y="0"/>
                  </a:moveTo>
                  <a:cubicBezTo>
                    <a:pt x="338" y="0"/>
                    <a:pt x="0" y="784"/>
                    <a:pt x="130" y="813"/>
                  </a:cubicBezTo>
                  <a:cubicBezTo>
                    <a:pt x="136" y="814"/>
                    <a:pt x="142" y="815"/>
                    <a:pt x="147" y="815"/>
                  </a:cubicBezTo>
                  <a:cubicBezTo>
                    <a:pt x="270" y="815"/>
                    <a:pt x="285" y="500"/>
                    <a:pt x="285" y="500"/>
                  </a:cubicBezTo>
                  <a:lnTo>
                    <a:pt x="1023" y="813"/>
                  </a:lnTo>
                  <a:lnTo>
                    <a:pt x="1180" y="500"/>
                  </a:lnTo>
                  <a:lnTo>
                    <a:pt x="457" y="326"/>
                  </a:lnTo>
                  <a:cubicBezTo>
                    <a:pt x="457" y="326"/>
                    <a:pt x="519" y="169"/>
                    <a:pt x="457" y="18"/>
                  </a:cubicBezTo>
                  <a:cubicBezTo>
                    <a:pt x="453" y="6"/>
                    <a:pt x="446" y="0"/>
                    <a:pt x="4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3" name="Google Shape;1053;p49"/>
            <p:cNvSpPr/>
            <p:nvPr/>
          </p:nvSpPr>
          <p:spPr>
            <a:xfrm>
              <a:off x="1825486" y="1447136"/>
              <a:ext cx="42317" cy="35610"/>
            </a:xfrm>
            <a:custGeom>
              <a:avLst/>
              <a:gdLst/>
              <a:ahLst/>
              <a:cxnLst/>
              <a:rect l="l" t="t" r="r" b="b"/>
              <a:pathLst>
                <a:path w="1047" h="881" extrusionOk="0">
                  <a:moveTo>
                    <a:pt x="61" y="0"/>
                  </a:moveTo>
                  <a:lnTo>
                    <a:pt x="1" y="350"/>
                  </a:lnTo>
                  <a:lnTo>
                    <a:pt x="780" y="532"/>
                  </a:lnTo>
                  <a:cubicBezTo>
                    <a:pt x="780" y="532"/>
                    <a:pt x="589" y="820"/>
                    <a:pt x="719" y="878"/>
                  </a:cubicBezTo>
                  <a:cubicBezTo>
                    <a:pt x="723" y="880"/>
                    <a:pt x="727" y="881"/>
                    <a:pt x="731" y="881"/>
                  </a:cubicBezTo>
                  <a:cubicBezTo>
                    <a:pt x="859" y="881"/>
                    <a:pt x="1047" y="37"/>
                    <a:pt x="942" y="37"/>
                  </a:cubicBezTo>
                  <a:cubicBezTo>
                    <a:pt x="937" y="37"/>
                    <a:pt x="932" y="38"/>
                    <a:pt x="927" y="42"/>
                  </a:cubicBezTo>
                  <a:cubicBezTo>
                    <a:pt x="788" y="127"/>
                    <a:pt x="744" y="290"/>
                    <a:pt x="744" y="290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4" name="Google Shape;1054;p49"/>
            <p:cNvSpPr/>
            <p:nvPr/>
          </p:nvSpPr>
          <p:spPr>
            <a:xfrm>
              <a:off x="1899250" y="1359832"/>
              <a:ext cx="42317" cy="35650"/>
            </a:xfrm>
            <a:custGeom>
              <a:avLst/>
              <a:gdLst/>
              <a:ahLst/>
              <a:cxnLst/>
              <a:rect l="l" t="t" r="r" b="b"/>
              <a:pathLst>
                <a:path w="1047" h="882" extrusionOk="0">
                  <a:moveTo>
                    <a:pt x="60" y="0"/>
                  </a:moveTo>
                  <a:lnTo>
                    <a:pt x="0" y="350"/>
                  </a:lnTo>
                  <a:lnTo>
                    <a:pt x="781" y="535"/>
                  </a:lnTo>
                  <a:cubicBezTo>
                    <a:pt x="781" y="535"/>
                    <a:pt x="588" y="820"/>
                    <a:pt x="721" y="878"/>
                  </a:cubicBezTo>
                  <a:cubicBezTo>
                    <a:pt x="725" y="880"/>
                    <a:pt x="729" y="881"/>
                    <a:pt x="733" y="881"/>
                  </a:cubicBezTo>
                  <a:cubicBezTo>
                    <a:pt x="858" y="881"/>
                    <a:pt x="1046" y="37"/>
                    <a:pt x="943" y="37"/>
                  </a:cubicBezTo>
                  <a:cubicBezTo>
                    <a:pt x="939" y="37"/>
                    <a:pt x="934" y="39"/>
                    <a:pt x="928" y="42"/>
                  </a:cubicBezTo>
                  <a:cubicBezTo>
                    <a:pt x="787" y="129"/>
                    <a:pt x="744" y="290"/>
                    <a:pt x="744" y="29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55" name="Google Shape;1055;p49"/>
          <p:cNvGrpSpPr/>
          <p:nvPr/>
        </p:nvGrpSpPr>
        <p:grpSpPr>
          <a:xfrm flipH="1">
            <a:off x="7489538" y="-177946"/>
            <a:ext cx="1497120" cy="2252771"/>
            <a:chOff x="3622903" y="-860411"/>
            <a:chExt cx="577526" cy="869024"/>
          </a:xfrm>
        </p:grpSpPr>
        <p:sp>
          <p:nvSpPr>
            <p:cNvPr id="1056" name="Google Shape;1056;p49"/>
            <p:cNvSpPr/>
            <p:nvPr/>
          </p:nvSpPr>
          <p:spPr>
            <a:xfrm>
              <a:off x="3622903" y="-667412"/>
              <a:ext cx="577526" cy="676025"/>
            </a:xfrm>
            <a:custGeom>
              <a:avLst/>
              <a:gdLst/>
              <a:ahLst/>
              <a:cxnLst/>
              <a:rect l="l" t="t" r="r" b="b"/>
              <a:pathLst>
                <a:path w="14289" h="16725" extrusionOk="0">
                  <a:moveTo>
                    <a:pt x="7950" y="0"/>
                  </a:moveTo>
                  <a:cubicBezTo>
                    <a:pt x="7263" y="0"/>
                    <a:pt x="6579" y="133"/>
                    <a:pt x="5993" y="477"/>
                  </a:cubicBezTo>
                  <a:cubicBezTo>
                    <a:pt x="5012" y="1055"/>
                    <a:pt x="4782" y="2115"/>
                    <a:pt x="4657" y="3163"/>
                  </a:cubicBezTo>
                  <a:cubicBezTo>
                    <a:pt x="4591" y="3709"/>
                    <a:pt x="4550" y="4237"/>
                    <a:pt x="4363" y="4761"/>
                  </a:cubicBezTo>
                  <a:cubicBezTo>
                    <a:pt x="4177" y="5281"/>
                    <a:pt x="3900" y="5768"/>
                    <a:pt x="3539" y="6188"/>
                  </a:cubicBezTo>
                  <a:cubicBezTo>
                    <a:pt x="2889" y="6948"/>
                    <a:pt x="1965" y="7389"/>
                    <a:pt x="1272" y="8108"/>
                  </a:cubicBezTo>
                  <a:cubicBezTo>
                    <a:pt x="972" y="8420"/>
                    <a:pt x="711" y="8770"/>
                    <a:pt x="514" y="9193"/>
                  </a:cubicBezTo>
                  <a:cubicBezTo>
                    <a:pt x="94" y="10106"/>
                    <a:pt x="0" y="11172"/>
                    <a:pt x="286" y="12133"/>
                  </a:cubicBezTo>
                  <a:cubicBezTo>
                    <a:pt x="798" y="13862"/>
                    <a:pt x="2373" y="14896"/>
                    <a:pt x="3947" y="15531"/>
                  </a:cubicBezTo>
                  <a:cubicBezTo>
                    <a:pt x="5761" y="16266"/>
                    <a:pt x="6971" y="16725"/>
                    <a:pt x="8036" y="16725"/>
                  </a:cubicBezTo>
                  <a:cubicBezTo>
                    <a:pt x="8859" y="16725"/>
                    <a:pt x="9596" y="16451"/>
                    <a:pt x="10458" y="15819"/>
                  </a:cubicBezTo>
                  <a:cubicBezTo>
                    <a:pt x="11501" y="15057"/>
                    <a:pt x="12168" y="13804"/>
                    <a:pt x="12226" y="12516"/>
                  </a:cubicBezTo>
                  <a:cubicBezTo>
                    <a:pt x="12280" y="11257"/>
                    <a:pt x="11789" y="9984"/>
                    <a:pt x="12081" y="8758"/>
                  </a:cubicBezTo>
                  <a:cubicBezTo>
                    <a:pt x="12251" y="8037"/>
                    <a:pt x="12680" y="7412"/>
                    <a:pt x="13063" y="6780"/>
                  </a:cubicBezTo>
                  <a:cubicBezTo>
                    <a:pt x="13719" y="5699"/>
                    <a:pt x="14289" y="4399"/>
                    <a:pt x="13870" y="3204"/>
                  </a:cubicBezTo>
                  <a:cubicBezTo>
                    <a:pt x="13645" y="2562"/>
                    <a:pt x="13152" y="2045"/>
                    <a:pt x="12611" y="1630"/>
                  </a:cubicBezTo>
                  <a:cubicBezTo>
                    <a:pt x="11681" y="916"/>
                    <a:pt x="10580" y="454"/>
                    <a:pt x="9441" y="185"/>
                  </a:cubicBezTo>
                  <a:cubicBezTo>
                    <a:pt x="8967" y="72"/>
                    <a:pt x="8457" y="0"/>
                    <a:pt x="79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7" name="Google Shape;1057;p49"/>
            <p:cNvSpPr/>
            <p:nvPr/>
          </p:nvSpPr>
          <p:spPr>
            <a:xfrm>
              <a:off x="3657299" y="-668301"/>
              <a:ext cx="524821" cy="614667"/>
            </a:xfrm>
            <a:custGeom>
              <a:avLst/>
              <a:gdLst/>
              <a:ahLst/>
              <a:cxnLst/>
              <a:rect l="l" t="t" r="r" b="b"/>
              <a:pathLst>
                <a:path w="12985" h="15207" extrusionOk="0">
                  <a:moveTo>
                    <a:pt x="7224" y="0"/>
                  </a:moveTo>
                  <a:cubicBezTo>
                    <a:pt x="6598" y="0"/>
                    <a:pt x="5976" y="121"/>
                    <a:pt x="5442" y="435"/>
                  </a:cubicBezTo>
                  <a:cubicBezTo>
                    <a:pt x="4552" y="957"/>
                    <a:pt x="4343" y="1924"/>
                    <a:pt x="4229" y="2876"/>
                  </a:cubicBezTo>
                  <a:cubicBezTo>
                    <a:pt x="4169" y="3369"/>
                    <a:pt x="4132" y="3852"/>
                    <a:pt x="3962" y="4326"/>
                  </a:cubicBezTo>
                  <a:cubicBezTo>
                    <a:pt x="3790" y="4798"/>
                    <a:pt x="3535" y="5239"/>
                    <a:pt x="3208" y="5622"/>
                  </a:cubicBezTo>
                  <a:cubicBezTo>
                    <a:pt x="2618" y="6316"/>
                    <a:pt x="1777" y="6713"/>
                    <a:pt x="1148" y="7370"/>
                  </a:cubicBezTo>
                  <a:cubicBezTo>
                    <a:pt x="874" y="7651"/>
                    <a:pt x="638" y="7970"/>
                    <a:pt x="466" y="8358"/>
                  </a:cubicBezTo>
                  <a:cubicBezTo>
                    <a:pt x="87" y="9188"/>
                    <a:pt x="0" y="10159"/>
                    <a:pt x="259" y="11031"/>
                  </a:cubicBezTo>
                  <a:cubicBezTo>
                    <a:pt x="725" y="12605"/>
                    <a:pt x="2158" y="13543"/>
                    <a:pt x="3589" y="14122"/>
                  </a:cubicBezTo>
                  <a:cubicBezTo>
                    <a:pt x="5237" y="14790"/>
                    <a:pt x="6337" y="15206"/>
                    <a:pt x="7305" y="15206"/>
                  </a:cubicBezTo>
                  <a:cubicBezTo>
                    <a:pt x="8052" y="15206"/>
                    <a:pt x="8722" y="14957"/>
                    <a:pt x="9505" y="14383"/>
                  </a:cubicBezTo>
                  <a:cubicBezTo>
                    <a:pt x="10452" y="13688"/>
                    <a:pt x="11058" y="12551"/>
                    <a:pt x="11110" y="11379"/>
                  </a:cubicBezTo>
                  <a:cubicBezTo>
                    <a:pt x="11160" y="10234"/>
                    <a:pt x="10715" y="9074"/>
                    <a:pt x="10980" y="7962"/>
                  </a:cubicBezTo>
                  <a:cubicBezTo>
                    <a:pt x="11135" y="7308"/>
                    <a:pt x="11520" y="6740"/>
                    <a:pt x="11870" y="6165"/>
                  </a:cubicBezTo>
                  <a:cubicBezTo>
                    <a:pt x="12466" y="5181"/>
                    <a:pt x="12984" y="3999"/>
                    <a:pt x="12605" y="2913"/>
                  </a:cubicBezTo>
                  <a:cubicBezTo>
                    <a:pt x="12398" y="2330"/>
                    <a:pt x="11953" y="1862"/>
                    <a:pt x="11460" y="1483"/>
                  </a:cubicBezTo>
                  <a:cubicBezTo>
                    <a:pt x="10613" y="832"/>
                    <a:pt x="9613" y="414"/>
                    <a:pt x="8577" y="168"/>
                  </a:cubicBezTo>
                  <a:cubicBezTo>
                    <a:pt x="8147" y="66"/>
                    <a:pt x="7685" y="0"/>
                    <a:pt x="72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8" name="Google Shape;1058;p49"/>
            <p:cNvSpPr/>
            <p:nvPr/>
          </p:nvSpPr>
          <p:spPr>
            <a:xfrm>
              <a:off x="3907046" y="-860411"/>
              <a:ext cx="261905" cy="460303"/>
            </a:xfrm>
            <a:custGeom>
              <a:avLst/>
              <a:gdLst/>
              <a:ahLst/>
              <a:cxnLst/>
              <a:rect l="l" t="t" r="r" b="b"/>
              <a:pathLst>
                <a:path w="6480" h="11388" extrusionOk="0">
                  <a:moveTo>
                    <a:pt x="4598" y="1"/>
                  </a:moveTo>
                  <a:lnTo>
                    <a:pt x="1" y="10290"/>
                  </a:lnTo>
                  <a:lnTo>
                    <a:pt x="2757" y="11388"/>
                  </a:lnTo>
                  <a:lnTo>
                    <a:pt x="6480" y="748"/>
                  </a:lnTo>
                  <a:lnTo>
                    <a:pt x="45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9" name="Google Shape;1059;p49"/>
            <p:cNvSpPr/>
            <p:nvPr/>
          </p:nvSpPr>
          <p:spPr>
            <a:xfrm>
              <a:off x="3896658" y="-479909"/>
              <a:ext cx="135237" cy="118996"/>
            </a:xfrm>
            <a:custGeom>
              <a:avLst/>
              <a:gdLst/>
              <a:ahLst/>
              <a:cxnLst/>
              <a:rect l="l" t="t" r="r" b="b"/>
              <a:pathLst>
                <a:path w="3346" h="2944" extrusionOk="0">
                  <a:moveTo>
                    <a:pt x="1561" y="1"/>
                  </a:moveTo>
                  <a:cubicBezTo>
                    <a:pt x="1077" y="1"/>
                    <a:pt x="625" y="248"/>
                    <a:pt x="374" y="663"/>
                  </a:cubicBezTo>
                  <a:cubicBezTo>
                    <a:pt x="1" y="1276"/>
                    <a:pt x="96" y="1769"/>
                    <a:pt x="405" y="2295"/>
                  </a:cubicBezTo>
                  <a:cubicBezTo>
                    <a:pt x="589" y="2608"/>
                    <a:pt x="1125" y="2943"/>
                    <a:pt x="1668" y="2943"/>
                  </a:cubicBezTo>
                  <a:cubicBezTo>
                    <a:pt x="1814" y="2943"/>
                    <a:pt x="1960" y="2919"/>
                    <a:pt x="2101" y="2864"/>
                  </a:cubicBezTo>
                  <a:cubicBezTo>
                    <a:pt x="3128" y="2456"/>
                    <a:pt x="3345" y="1354"/>
                    <a:pt x="2854" y="702"/>
                  </a:cubicBezTo>
                  <a:cubicBezTo>
                    <a:pt x="2486" y="213"/>
                    <a:pt x="2010" y="1"/>
                    <a:pt x="15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0" name="Google Shape;1060;p49"/>
            <p:cNvSpPr/>
            <p:nvPr/>
          </p:nvSpPr>
          <p:spPr>
            <a:xfrm>
              <a:off x="3883603" y="-854712"/>
              <a:ext cx="228359" cy="563414"/>
            </a:xfrm>
            <a:custGeom>
              <a:avLst/>
              <a:gdLst/>
              <a:ahLst/>
              <a:cxnLst/>
              <a:rect l="l" t="t" r="r" b="b"/>
              <a:pathLst>
                <a:path w="5650" h="13939" extrusionOk="0">
                  <a:moveTo>
                    <a:pt x="5530" y="0"/>
                  </a:moveTo>
                  <a:lnTo>
                    <a:pt x="1" y="13891"/>
                  </a:lnTo>
                  <a:lnTo>
                    <a:pt x="121" y="13939"/>
                  </a:lnTo>
                  <a:lnTo>
                    <a:pt x="5650" y="48"/>
                  </a:lnTo>
                  <a:lnTo>
                    <a:pt x="5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1" name="Google Shape;1061;p49"/>
            <p:cNvSpPr/>
            <p:nvPr/>
          </p:nvSpPr>
          <p:spPr>
            <a:xfrm>
              <a:off x="3925800" y="-837817"/>
              <a:ext cx="228359" cy="563414"/>
            </a:xfrm>
            <a:custGeom>
              <a:avLst/>
              <a:gdLst/>
              <a:ahLst/>
              <a:cxnLst/>
              <a:rect l="l" t="t" r="r" b="b"/>
              <a:pathLst>
                <a:path w="5650" h="13939" extrusionOk="0">
                  <a:moveTo>
                    <a:pt x="5529" y="1"/>
                  </a:moveTo>
                  <a:lnTo>
                    <a:pt x="0" y="13891"/>
                  </a:lnTo>
                  <a:lnTo>
                    <a:pt x="121" y="13939"/>
                  </a:lnTo>
                  <a:lnTo>
                    <a:pt x="5649" y="48"/>
                  </a:lnTo>
                  <a:lnTo>
                    <a:pt x="552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2" name="Google Shape;1062;p49"/>
            <p:cNvSpPr/>
            <p:nvPr/>
          </p:nvSpPr>
          <p:spPr>
            <a:xfrm>
              <a:off x="3903287" y="-846750"/>
              <a:ext cx="228359" cy="563414"/>
            </a:xfrm>
            <a:custGeom>
              <a:avLst/>
              <a:gdLst/>
              <a:ahLst/>
              <a:cxnLst/>
              <a:rect l="l" t="t" r="r" b="b"/>
              <a:pathLst>
                <a:path w="5650" h="13939" extrusionOk="0">
                  <a:moveTo>
                    <a:pt x="5529" y="0"/>
                  </a:moveTo>
                  <a:lnTo>
                    <a:pt x="0" y="13891"/>
                  </a:lnTo>
                  <a:lnTo>
                    <a:pt x="120" y="13938"/>
                  </a:lnTo>
                  <a:lnTo>
                    <a:pt x="5649" y="48"/>
                  </a:lnTo>
                  <a:lnTo>
                    <a:pt x="55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3" name="Google Shape;1063;p49"/>
            <p:cNvSpPr/>
            <p:nvPr/>
          </p:nvSpPr>
          <p:spPr>
            <a:xfrm>
              <a:off x="3851874" y="-326237"/>
              <a:ext cx="119393" cy="64551"/>
            </a:xfrm>
            <a:custGeom>
              <a:avLst/>
              <a:gdLst/>
              <a:ahLst/>
              <a:cxnLst/>
              <a:rect l="l" t="t" r="r" b="b"/>
              <a:pathLst>
                <a:path w="2954" h="1597" extrusionOk="0">
                  <a:moveTo>
                    <a:pt x="198" y="0"/>
                  </a:moveTo>
                  <a:lnTo>
                    <a:pt x="1" y="499"/>
                  </a:lnTo>
                  <a:lnTo>
                    <a:pt x="2757" y="1597"/>
                  </a:lnTo>
                  <a:lnTo>
                    <a:pt x="2954" y="1098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64" name="Google Shape;1064;p49"/>
          <p:cNvGrpSpPr/>
          <p:nvPr/>
        </p:nvGrpSpPr>
        <p:grpSpPr>
          <a:xfrm>
            <a:off x="1300044" y="4192206"/>
            <a:ext cx="371801" cy="459050"/>
            <a:chOff x="4871919" y="564956"/>
            <a:chExt cx="371801" cy="459050"/>
          </a:xfrm>
        </p:grpSpPr>
        <p:sp>
          <p:nvSpPr>
            <p:cNvPr id="1065" name="Google Shape;1065;p49"/>
            <p:cNvSpPr/>
            <p:nvPr/>
          </p:nvSpPr>
          <p:spPr>
            <a:xfrm>
              <a:off x="4871919" y="564956"/>
              <a:ext cx="371801" cy="459050"/>
            </a:xfrm>
            <a:custGeom>
              <a:avLst/>
              <a:gdLst/>
              <a:ahLst/>
              <a:cxnLst/>
              <a:rect l="l" t="t" r="r" b="b"/>
              <a:pathLst>
                <a:path w="9199" h="11357" extrusionOk="0">
                  <a:moveTo>
                    <a:pt x="6871" y="1"/>
                  </a:moveTo>
                  <a:cubicBezTo>
                    <a:pt x="6861" y="1"/>
                    <a:pt x="0" y="4323"/>
                    <a:pt x="182" y="8553"/>
                  </a:cubicBezTo>
                  <a:cubicBezTo>
                    <a:pt x="1058" y="9476"/>
                    <a:pt x="2210" y="10831"/>
                    <a:pt x="3315" y="11357"/>
                  </a:cubicBezTo>
                  <a:cubicBezTo>
                    <a:pt x="3444" y="11015"/>
                    <a:pt x="4365" y="8561"/>
                    <a:pt x="4825" y="7880"/>
                  </a:cubicBezTo>
                  <a:cubicBezTo>
                    <a:pt x="5533" y="6824"/>
                    <a:pt x="6134" y="6078"/>
                    <a:pt x="7128" y="5289"/>
                  </a:cubicBezTo>
                  <a:cubicBezTo>
                    <a:pt x="7413" y="5064"/>
                    <a:pt x="9198" y="3914"/>
                    <a:pt x="9198" y="3914"/>
                  </a:cubicBezTo>
                  <a:lnTo>
                    <a:pt x="6871" y="1"/>
                  </a:lnTo>
                  <a:cubicBezTo>
                    <a:pt x="6871" y="1"/>
                    <a:pt x="6871" y="1"/>
                    <a:pt x="6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6" name="Google Shape;1066;p49"/>
            <p:cNvSpPr/>
            <p:nvPr/>
          </p:nvSpPr>
          <p:spPr>
            <a:xfrm>
              <a:off x="4966782" y="690901"/>
              <a:ext cx="196025" cy="148301"/>
            </a:xfrm>
            <a:custGeom>
              <a:avLst/>
              <a:gdLst/>
              <a:ahLst/>
              <a:cxnLst/>
              <a:rect l="l" t="t" r="r" b="b"/>
              <a:pathLst>
                <a:path w="4850" h="3669" extrusionOk="0">
                  <a:moveTo>
                    <a:pt x="1866" y="0"/>
                  </a:moveTo>
                  <a:cubicBezTo>
                    <a:pt x="0" y="0"/>
                    <a:pt x="137" y="3652"/>
                    <a:pt x="1666" y="3652"/>
                  </a:cubicBezTo>
                  <a:cubicBezTo>
                    <a:pt x="1688" y="3652"/>
                    <a:pt x="1710" y="3651"/>
                    <a:pt x="1733" y="3650"/>
                  </a:cubicBezTo>
                  <a:lnTo>
                    <a:pt x="1733" y="3650"/>
                  </a:lnTo>
                  <a:lnTo>
                    <a:pt x="1695" y="3668"/>
                  </a:lnTo>
                  <a:cubicBezTo>
                    <a:pt x="1726" y="3660"/>
                    <a:pt x="1760" y="3650"/>
                    <a:pt x="1791" y="3643"/>
                  </a:cubicBezTo>
                  <a:cubicBezTo>
                    <a:pt x="1801" y="3639"/>
                    <a:pt x="1809" y="3635"/>
                    <a:pt x="1820" y="3635"/>
                  </a:cubicBezTo>
                  <a:cubicBezTo>
                    <a:pt x="3627" y="3575"/>
                    <a:pt x="4849" y="672"/>
                    <a:pt x="2265" y="51"/>
                  </a:cubicBezTo>
                  <a:cubicBezTo>
                    <a:pt x="2123" y="16"/>
                    <a:pt x="1990" y="0"/>
                    <a:pt x="18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7" name="Google Shape;1067;p49"/>
            <p:cNvSpPr/>
            <p:nvPr/>
          </p:nvSpPr>
          <p:spPr>
            <a:xfrm>
              <a:off x="5004776" y="731926"/>
              <a:ext cx="84553" cy="58326"/>
            </a:xfrm>
            <a:custGeom>
              <a:avLst/>
              <a:gdLst/>
              <a:ahLst/>
              <a:cxnLst/>
              <a:rect l="l" t="t" r="r" b="b"/>
              <a:pathLst>
                <a:path w="2092" h="1443" extrusionOk="0">
                  <a:moveTo>
                    <a:pt x="436" y="547"/>
                  </a:moveTo>
                  <a:lnTo>
                    <a:pt x="436" y="547"/>
                  </a:lnTo>
                  <a:cubicBezTo>
                    <a:pt x="544" y="616"/>
                    <a:pt x="652" y="686"/>
                    <a:pt x="762" y="756"/>
                  </a:cubicBezTo>
                  <a:cubicBezTo>
                    <a:pt x="705" y="787"/>
                    <a:pt x="647" y="809"/>
                    <a:pt x="596" y="809"/>
                  </a:cubicBezTo>
                  <a:cubicBezTo>
                    <a:pt x="530" y="809"/>
                    <a:pt x="476" y="774"/>
                    <a:pt x="451" y="678"/>
                  </a:cubicBezTo>
                  <a:cubicBezTo>
                    <a:pt x="434" y="626"/>
                    <a:pt x="432" y="585"/>
                    <a:pt x="436" y="547"/>
                  </a:cubicBezTo>
                  <a:close/>
                  <a:moveTo>
                    <a:pt x="1402" y="675"/>
                  </a:moveTo>
                  <a:cubicBezTo>
                    <a:pt x="1418" y="675"/>
                    <a:pt x="1434" y="677"/>
                    <a:pt x="1451" y="682"/>
                  </a:cubicBezTo>
                  <a:cubicBezTo>
                    <a:pt x="1555" y="709"/>
                    <a:pt x="1561" y="792"/>
                    <a:pt x="1528" y="875"/>
                  </a:cubicBezTo>
                  <a:cubicBezTo>
                    <a:pt x="1439" y="827"/>
                    <a:pt x="1354" y="777"/>
                    <a:pt x="1265" y="728"/>
                  </a:cubicBezTo>
                  <a:cubicBezTo>
                    <a:pt x="1308" y="696"/>
                    <a:pt x="1353" y="675"/>
                    <a:pt x="1402" y="675"/>
                  </a:cubicBezTo>
                  <a:close/>
                  <a:moveTo>
                    <a:pt x="981" y="1"/>
                  </a:moveTo>
                  <a:cubicBezTo>
                    <a:pt x="979" y="1"/>
                    <a:pt x="977" y="1"/>
                    <a:pt x="975" y="1"/>
                  </a:cubicBezTo>
                  <a:cubicBezTo>
                    <a:pt x="737" y="11"/>
                    <a:pt x="517" y="5"/>
                    <a:pt x="354" y="146"/>
                  </a:cubicBezTo>
                  <a:cubicBezTo>
                    <a:pt x="333" y="133"/>
                    <a:pt x="310" y="119"/>
                    <a:pt x="289" y="104"/>
                  </a:cubicBezTo>
                  <a:cubicBezTo>
                    <a:pt x="263" y="88"/>
                    <a:pt x="238" y="82"/>
                    <a:pt x="214" y="82"/>
                  </a:cubicBezTo>
                  <a:cubicBezTo>
                    <a:pt x="86" y="82"/>
                    <a:pt x="1" y="276"/>
                    <a:pt x="140" y="361"/>
                  </a:cubicBezTo>
                  <a:cubicBezTo>
                    <a:pt x="157" y="371"/>
                    <a:pt x="173" y="382"/>
                    <a:pt x="192" y="392"/>
                  </a:cubicBezTo>
                  <a:cubicBezTo>
                    <a:pt x="109" y="620"/>
                    <a:pt x="130" y="926"/>
                    <a:pt x="354" y="1055"/>
                  </a:cubicBezTo>
                  <a:cubicBezTo>
                    <a:pt x="421" y="1092"/>
                    <a:pt x="494" y="1108"/>
                    <a:pt x="569" y="1108"/>
                  </a:cubicBezTo>
                  <a:cubicBezTo>
                    <a:pt x="736" y="1108"/>
                    <a:pt x="911" y="1028"/>
                    <a:pt x="1037" y="933"/>
                  </a:cubicBezTo>
                  <a:cubicBezTo>
                    <a:pt x="1136" y="993"/>
                    <a:pt x="1238" y="1044"/>
                    <a:pt x="1337" y="1100"/>
                  </a:cubicBezTo>
                  <a:cubicBezTo>
                    <a:pt x="1264" y="1140"/>
                    <a:pt x="1183" y="1144"/>
                    <a:pt x="1100" y="1144"/>
                  </a:cubicBezTo>
                  <a:cubicBezTo>
                    <a:pt x="1081" y="1144"/>
                    <a:pt x="1063" y="1143"/>
                    <a:pt x="1044" y="1143"/>
                  </a:cubicBezTo>
                  <a:cubicBezTo>
                    <a:pt x="1033" y="1143"/>
                    <a:pt x="1021" y="1144"/>
                    <a:pt x="1010" y="1144"/>
                  </a:cubicBezTo>
                  <a:cubicBezTo>
                    <a:pt x="821" y="1150"/>
                    <a:pt x="815" y="1442"/>
                    <a:pt x="1000" y="1442"/>
                  </a:cubicBezTo>
                  <a:cubicBezTo>
                    <a:pt x="1002" y="1442"/>
                    <a:pt x="1004" y="1442"/>
                    <a:pt x="1006" y="1442"/>
                  </a:cubicBezTo>
                  <a:cubicBezTo>
                    <a:pt x="1261" y="1434"/>
                    <a:pt x="1451" y="1407"/>
                    <a:pt x="1606" y="1262"/>
                  </a:cubicBezTo>
                  <a:cubicBezTo>
                    <a:pt x="1658" y="1295"/>
                    <a:pt x="1710" y="1330"/>
                    <a:pt x="1760" y="1369"/>
                  </a:cubicBezTo>
                  <a:cubicBezTo>
                    <a:pt x="1790" y="1394"/>
                    <a:pt x="1824" y="1404"/>
                    <a:pt x="1857" y="1404"/>
                  </a:cubicBezTo>
                  <a:cubicBezTo>
                    <a:pt x="1981" y="1404"/>
                    <a:pt x="2091" y="1257"/>
                    <a:pt x="1975" y="1162"/>
                  </a:cubicBezTo>
                  <a:cubicBezTo>
                    <a:pt x="1913" y="1113"/>
                    <a:pt x="1849" y="1067"/>
                    <a:pt x="1782" y="1026"/>
                  </a:cubicBezTo>
                  <a:cubicBezTo>
                    <a:pt x="1905" y="785"/>
                    <a:pt x="1849" y="467"/>
                    <a:pt x="1571" y="357"/>
                  </a:cubicBezTo>
                  <a:cubicBezTo>
                    <a:pt x="1528" y="340"/>
                    <a:pt x="1485" y="332"/>
                    <a:pt x="1444" y="332"/>
                  </a:cubicBezTo>
                  <a:cubicBezTo>
                    <a:pt x="1279" y="332"/>
                    <a:pt x="1135" y="456"/>
                    <a:pt x="1006" y="570"/>
                  </a:cubicBezTo>
                  <a:cubicBezTo>
                    <a:pt x="888" y="496"/>
                    <a:pt x="768" y="415"/>
                    <a:pt x="650" y="336"/>
                  </a:cubicBezTo>
                  <a:cubicBezTo>
                    <a:pt x="755" y="309"/>
                    <a:pt x="880" y="303"/>
                    <a:pt x="973" y="299"/>
                  </a:cubicBezTo>
                  <a:cubicBezTo>
                    <a:pt x="1159" y="291"/>
                    <a:pt x="1167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68" name="Google Shape;1068;p49"/>
          <p:cNvGrpSpPr/>
          <p:nvPr/>
        </p:nvGrpSpPr>
        <p:grpSpPr>
          <a:xfrm>
            <a:off x="8052194" y="1822131"/>
            <a:ext cx="371801" cy="459050"/>
            <a:chOff x="4871919" y="564956"/>
            <a:chExt cx="371801" cy="459050"/>
          </a:xfrm>
        </p:grpSpPr>
        <p:sp>
          <p:nvSpPr>
            <p:cNvPr id="1069" name="Google Shape;1069;p49"/>
            <p:cNvSpPr/>
            <p:nvPr/>
          </p:nvSpPr>
          <p:spPr>
            <a:xfrm>
              <a:off x="4871919" y="564956"/>
              <a:ext cx="371801" cy="459050"/>
            </a:xfrm>
            <a:custGeom>
              <a:avLst/>
              <a:gdLst/>
              <a:ahLst/>
              <a:cxnLst/>
              <a:rect l="l" t="t" r="r" b="b"/>
              <a:pathLst>
                <a:path w="9199" h="11357" extrusionOk="0">
                  <a:moveTo>
                    <a:pt x="6871" y="1"/>
                  </a:moveTo>
                  <a:cubicBezTo>
                    <a:pt x="6861" y="1"/>
                    <a:pt x="0" y="4323"/>
                    <a:pt x="182" y="8553"/>
                  </a:cubicBezTo>
                  <a:cubicBezTo>
                    <a:pt x="1058" y="9476"/>
                    <a:pt x="2210" y="10831"/>
                    <a:pt x="3315" y="11357"/>
                  </a:cubicBezTo>
                  <a:cubicBezTo>
                    <a:pt x="3444" y="11015"/>
                    <a:pt x="4365" y="8561"/>
                    <a:pt x="4825" y="7880"/>
                  </a:cubicBezTo>
                  <a:cubicBezTo>
                    <a:pt x="5533" y="6824"/>
                    <a:pt x="6134" y="6078"/>
                    <a:pt x="7128" y="5289"/>
                  </a:cubicBezTo>
                  <a:cubicBezTo>
                    <a:pt x="7413" y="5064"/>
                    <a:pt x="9198" y="3914"/>
                    <a:pt x="9198" y="3914"/>
                  </a:cubicBezTo>
                  <a:lnTo>
                    <a:pt x="6871" y="1"/>
                  </a:lnTo>
                  <a:cubicBezTo>
                    <a:pt x="6871" y="1"/>
                    <a:pt x="6871" y="1"/>
                    <a:pt x="6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0" name="Google Shape;1070;p49"/>
            <p:cNvSpPr/>
            <p:nvPr/>
          </p:nvSpPr>
          <p:spPr>
            <a:xfrm>
              <a:off x="4966782" y="690901"/>
              <a:ext cx="196025" cy="148301"/>
            </a:xfrm>
            <a:custGeom>
              <a:avLst/>
              <a:gdLst/>
              <a:ahLst/>
              <a:cxnLst/>
              <a:rect l="l" t="t" r="r" b="b"/>
              <a:pathLst>
                <a:path w="4850" h="3669" extrusionOk="0">
                  <a:moveTo>
                    <a:pt x="1866" y="0"/>
                  </a:moveTo>
                  <a:cubicBezTo>
                    <a:pt x="0" y="0"/>
                    <a:pt x="137" y="3652"/>
                    <a:pt x="1666" y="3652"/>
                  </a:cubicBezTo>
                  <a:cubicBezTo>
                    <a:pt x="1688" y="3652"/>
                    <a:pt x="1710" y="3651"/>
                    <a:pt x="1733" y="3650"/>
                  </a:cubicBezTo>
                  <a:lnTo>
                    <a:pt x="1733" y="3650"/>
                  </a:lnTo>
                  <a:lnTo>
                    <a:pt x="1695" y="3668"/>
                  </a:lnTo>
                  <a:cubicBezTo>
                    <a:pt x="1726" y="3660"/>
                    <a:pt x="1760" y="3650"/>
                    <a:pt x="1791" y="3643"/>
                  </a:cubicBezTo>
                  <a:cubicBezTo>
                    <a:pt x="1801" y="3639"/>
                    <a:pt x="1809" y="3635"/>
                    <a:pt x="1820" y="3635"/>
                  </a:cubicBezTo>
                  <a:cubicBezTo>
                    <a:pt x="3627" y="3575"/>
                    <a:pt x="4849" y="672"/>
                    <a:pt x="2265" y="51"/>
                  </a:cubicBezTo>
                  <a:cubicBezTo>
                    <a:pt x="2123" y="16"/>
                    <a:pt x="1990" y="0"/>
                    <a:pt x="18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1" name="Google Shape;1071;p49"/>
            <p:cNvSpPr/>
            <p:nvPr/>
          </p:nvSpPr>
          <p:spPr>
            <a:xfrm>
              <a:off x="5004776" y="731926"/>
              <a:ext cx="84553" cy="58326"/>
            </a:xfrm>
            <a:custGeom>
              <a:avLst/>
              <a:gdLst/>
              <a:ahLst/>
              <a:cxnLst/>
              <a:rect l="l" t="t" r="r" b="b"/>
              <a:pathLst>
                <a:path w="2092" h="1443" extrusionOk="0">
                  <a:moveTo>
                    <a:pt x="436" y="547"/>
                  </a:moveTo>
                  <a:lnTo>
                    <a:pt x="436" y="547"/>
                  </a:lnTo>
                  <a:cubicBezTo>
                    <a:pt x="544" y="616"/>
                    <a:pt x="652" y="686"/>
                    <a:pt x="762" y="756"/>
                  </a:cubicBezTo>
                  <a:cubicBezTo>
                    <a:pt x="705" y="787"/>
                    <a:pt x="647" y="809"/>
                    <a:pt x="596" y="809"/>
                  </a:cubicBezTo>
                  <a:cubicBezTo>
                    <a:pt x="530" y="809"/>
                    <a:pt x="476" y="774"/>
                    <a:pt x="451" y="678"/>
                  </a:cubicBezTo>
                  <a:cubicBezTo>
                    <a:pt x="434" y="626"/>
                    <a:pt x="432" y="585"/>
                    <a:pt x="436" y="547"/>
                  </a:cubicBezTo>
                  <a:close/>
                  <a:moveTo>
                    <a:pt x="1402" y="675"/>
                  </a:moveTo>
                  <a:cubicBezTo>
                    <a:pt x="1418" y="675"/>
                    <a:pt x="1434" y="677"/>
                    <a:pt x="1451" y="682"/>
                  </a:cubicBezTo>
                  <a:cubicBezTo>
                    <a:pt x="1555" y="709"/>
                    <a:pt x="1561" y="792"/>
                    <a:pt x="1528" y="875"/>
                  </a:cubicBezTo>
                  <a:cubicBezTo>
                    <a:pt x="1439" y="827"/>
                    <a:pt x="1354" y="777"/>
                    <a:pt x="1265" y="728"/>
                  </a:cubicBezTo>
                  <a:cubicBezTo>
                    <a:pt x="1308" y="696"/>
                    <a:pt x="1353" y="675"/>
                    <a:pt x="1402" y="675"/>
                  </a:cubicBezTo>
                  <a:close/>
                  <a:moveTo>
                    <a:pt x="981" y="1"/>
                  </a:moveTo>
                  <a:cubicBezTo>
                    <a:pt x="979" y="1"/>
                    <a:pt x="977" y="1"/>
                    <a:pt x="975" y="1"/>
                  </a:cubicBezTo>
                  <a:cubicBezTo>
                    <a:pt x="737" y="11"/>
                    <a:pt x="517" y="5"/>
                    <a:pt x="354" y="146"/>
                  </a:cubicBezTo>
                  <a:cubicBezTo>
                    <a:pt x="333" y="133"/>
                    <a:pt x="310" y="119"/>
                    <a:pt x="289" y="104"/>
                  </a:cubicBezTo>
                  <a:cubicBezTo>
                    <a:pt x="263" y="88"/>
                    <a:pt x="238" y="82"/>
                    <a:pt x="214" y="82"/>
                  </a:cubicBezTo>
                  <a:cubicBezTo>
                    <a:pt x="86" y="82"/>
                    <a:pt x="1" y="276"/>
                    <a:pt x="140" y="361"/>
                  </a:cubicBezTo>
                  <a:cubicBezTo>
                    <a:pt x="157" y="371"/>
                    <a:pt x="173" y="382"/>
                    <a:pt x="192" y="392"/>
                  </a:cubicBezTo>
                  <a:cubicBezTo>
                    <a:pt x="109" y="620"/>
                    <a:pt x="130" y="926"/>
                    <a:pt x="354" y="1055"/>
                  </a:cubicBezTo>
                  <a:cubicBezTo>
                    <a:pt x="421" y="1092"/>
                    <a:pt x="494" y="1108"/>
                    <a:pt x="569" y="1108"/>
                  </a:cubicBezTo>
                  <a:cubicBezTo>
                    <a:pt x="736" y="1108"/>
                    <a:pt x="911" y="1028"/>
                    <a:pt x="1037" y="933"/>
                  </a:cubicBezTo>
                  <a:cubicBezTo>
                    <a:pt x="1136" y="993"/>
                    <a:pt x="1238" y="1044"/>
                    <a:pt x="1337" y="1100"/>
                  </a:cubicBezTo>
                  <a:cubicBezTo>
                    <a:pt x="1264" y="1140"/>
                    <a:pt x="1183" y="1144"/>
                    <a:pt x="1100" y="1144"/>
                  </a:cubicBezTo>
                  <a:cubicBezTo>
                    <a:pt x="1081" y="1144"/>
                    <a:pt x="1063" y="1143"/>
                    <a:pt x="1044" y="1143"/>
                  </a:cubicBezTo>
                  <a:cubicBezTo>
                    <a:pt x="1033" y="1143"/>
                    <a:pt x="1021" y="1144"/>
                    <a:pt x="1010" y="1144"/>
                  </a:cubicBezTo>
                  <a:cubicBezTo>
                    <a:pt x="821" y="1150"/>
                    <a:pt x="815" y="1442"/>
                    <a:pt x="1000" y="1442"/>
                  </a:cubicBezTo>
                  <a:cubicBezTo>
                    <a:pt x="1002" y="1442"/>
                    <a:pt x="1004" y="1442"/>
                    <a:pt x="1006" y="1442"/>
                  </a:cubicBezTo>
                  <a:cubicBezTo>
                    <a:pt x="1261" y="1434"/>
                    <a:pt x="1451" y="1407"/>
                    <a:pt x="1606" y="1262"/>
                  </a:cubicBezTo>
                  <a:cubicBezTo>
                    <a:pt x="1658" y="1295"/>
                    <a:pt x="1710" y="1330"/>
                    <a:pt x="1760" y="1369"/>
                  </a:cubicBezTo>
                  <a:cubicBezTo>
                    <a:pt x="1790" y="1394"/>
                    <a:pt x="1824" y="1404"/>
                    <a:pt x="1857" y="1404"/>
                  </a:cubicBezTo>
                  <a:cubicBezTo>
                    <a:pt x="1981" y="1404"/>
                    <a:pt x="2091" y="1257"/>
                    <a:pt x="1975" y="1162"/>
                  </a:cubicBezTo>
                  <a:cubicBezTo>
                    <a:pt x="1913" y="1113"/>
                    <a:pt x="1849" y="1067"/>
                    <a:pt x="1782" y="1026"/>
                  </a:cubicBezTo>
                  <a:cubicBezTo>
                    <a:pt x="1905" y="785"/>
                    <a:pt x="1849" y="467"/>
                    <a:pt x="1571" y="357"/>
                  </a:cubicBezTo>
                  <a:cubicBezTo>
                    <a:pt x="1528" y="340"/>
                    <a:pt x="1485" y="332"/>
                    <a:pt x="1444" y="332"/>
                  </a:cubicBezTo>
                  <a:cubicBezTo>
                    <a:pt x="1279" y="332"/>
                    <a:pt x="1135" y="456"/>
                    <a:pt x="1006" y="570"/>
                  </a:cubicBezTo>
                  <a:cubicBezTo>
                    <a:pt x="888" y="496"/>
                    <a:pt x="768" y="415"/>
                    <a:pt x="650" y="336"/>
                  </a:cubicBezTo>
                  <a:cubicBezTo>
                    <a:pt x="755" y="309"/>
                    <a:pt x="880" y="303"/>
                    <a:pt x="973" y="299"/>
                  </a:cubicBezTo>
                  <a:cubicBezTo>
                    <a:pt x="1159" y="291"/>
                    <a:pt x="1167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72" name="Google Shape;1072;p49"/>
          <p:cNvGrpSpPr/>
          <p:nvPr/>
        </p:nvGrpSpPr>
        <p:grpSpPr>
          <a:xfrm rot="-4329452">
            <a:off x="7251927" y="592625"/>
            <a:ext cx="371800" cy="459049"/>
            <a:chOff x="4871919" y="564956"/>
            <a:chExt cx="371801" cy="459050"/>
          </a:xfrm>
        </p:grpSpPr>
        <p:sp>
          <p:nvSpPr>
            <p:cNvPr id="1073" name="Google Shape;1073;p49"/>
            <p:cNvSpPr/>
            <p:nvPr/>
          </p:nvSpPr>
          <p:spPr>
            <a:xfrm>
              <a:off x="4871919" y="564956"/>
              <a:ext cx="371801" cy="459050"/>
            </a:xfrm>
            <a:custGeom>
              <a:avLst/>
              <a:gdLst/>
              <a:ahLst/>
              <a:cxnLst/>
              <a:rect l="l" t="t" r="r" b="b"/>
              <a:pathLst>
                <a:path w="9199" h="11357" extrusionOk="0">
                  <a:moveTo>
                    <a:pt x="6871" y="1"/>
                  </a:moveTo>
                  <a:cubicBezTo>
                    <a:pt x="6861" y="1"/>
                    <a:pt x="0" y="4323"/>
                    <a:pt x="182" y="8553"/>
                  </a:cubicBezTo>
                  <a:cubicBezTo>
                    <a:pt x="1058" y="9476"/>
                    <a:pt x="2210" y="10831"/>
                    <a:pt x="3315" y="11357"/>
                  </a:cubicBezTo>
                  <a:cubicBezTo>
                    <a:pt x="3444" y="11015"/>
                    <a:pt x="4365" y="8561"/>
                    <a:pt x="4825" y="7880"/>
                  </a:cubicBezTo>
                  <a:cubicBezTo>
                    <a:pt x="5533" y="6824"/>
                    <a:pt x="6134" y="6078"/>
                    <a:pt x="7128" y="5289"/>
                  </a:cubicBezTo>
                  <a:cubicBezTo>
                    <a:pt x="7413" y="5064"/>
                    <a:pt x="9198" y="3914"/>
                    <a:pt x="9198" y="3914"/>
                  </a:cubicBezTo>
                  <a:lnTo>
                    <a:pt x="6871" y="1"/>
                  </a:lnTo>
                  <a:cubicBezTo>
                    <a:pt x="6871" y="1"/>
                    <a:pt x="6871" y="1"/>
                    <a:pt x="6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4" name="Google Shape;1074;p49"/>
            <p:cNvSpPr/>
            <p:nvPr/>
          </p:nvSpPr>
          <p:spPr>
            <a:xfrm>
              <a:off x="4966782" y="690901"/>
              <a:ext cx="196025" cy="148301"/>
            </a:xfrm>
            <a:custGeom>
              <a:avLst/>
              <a:gdLst/>
              <a:ahLst/>
              <a:cxnLst/>
              <a:rect l="l" t="t" r="r" b="b"/>
              <a:pathLst>
                <a:path w="4850" h="3669" extrusionOk="0">
                  <a:moveTo>
                    <a:pt x="1866" y="0"/>
                  </a:moveTo>
                  <a:cubicBezTo>
                    <a:pt x="0" y="0"/>
                    <a:pt x="137" y="3652"/>
                    <a:pt x="1666" y="3652"/>
                  </a:cubicBezTo>
                  <a:cubicBezTo>
                    <a:pt x="1688" y="3652"/>
                    <a:pt x="1710" y="3651"/>
                    <a:pt x="1733" y="3650"/>
                  </a:cubicBezTo>
                  <a:lnTo>
                    <a:pt x="1733" y="3650"/>
                  </a:lnTo>
                  <a:lnTo>
                    <a:pt x="1695" y="3668"/>
                  </a:lnTo>
                  <a:cubicBezTo>
                    <a:pt x="1726" y="3660"/>
                    <a:pt x="1760" y="3650"/>
                    <a:pt x="1791" y="3643"/>
                  </a:cubicBezTo>
                  <a:cubicBezTo>
                    <a:pt x="1801" y="3639"/>
                    <a:pt x="1809" y="3635"/>
                    <a:pt x="1820" y="3635"/>
                  </a:cubicBezTo>
                  <a:cubicBezTo>
                    <a:pt x="3627" y="3575"/>
                    <a:pt x="4849" y="672"/>
                    <a:pt x="2265" y="51"/>
                  </a:cubicBezTo>
                  <a:cubicBezTo>
                    <a:pt x="2123" y="16"/>
                    <a:pt x="1990" y="0"/>
                    <a:pt x="18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5" name="Google Shape;1075;p49"/>
            <p:cNvSpPr/>
            <p:nvPr/>
          </p:nvSpPr>
          <p:spPr>
            <a:xfrm>
              <a:off x="5004776" y="731926"/>
              <a:ext cx="84553" cy="58326"/>
            </a:xfrm>
            <a:custGeom>
              <a:avLst/>
              <a:gdLst/>
              <a:ahLst/>
              <a:cxnLst/>
              <a:rect l="l" t="t" r="r" b="b"/>
              <a:pathLst>
                <a:path w="2092" h="1443" extrusionOk="0">
                  <a:moveTo>
                    <a:pt x="436" y="547"/>
                  </a:moveTo>
                  <a:lnTo>
                    <a:pt x="436" y="547"/>
                  </a:lnTo>
                  <a:cubicBezTo>
                    <a:pt x="544" y="616"/>
                    <a:pt x="652" y="686"/>
                    <a:pt x="762" y="756"/>
                  </a:cubicBezTo>
                  <a:cubicBezTo>
                    <a:pt x="705" y="787"/>
                    <a:pt x="647" y="809"/>
                    <a:pt x="596" y="809"/>
                  </a:cubicBezTo>
                  <a:cubicBezTo>
                    <a:pt x="530" y="809"/>
                    <a:pt x="476" y="774"/>
                    <a:pt x="451" y="678"/>
                  </a:cubicBezTo>
                  <a:cubicBezTo>
                    <a:pt x="434" y="626"/>
                    <a:pt x="432" y="585"/>
                    <a:pt x="436" y="547"/>
                  </a:cubicBezTo>
                  <a:close/>
                  <a:moveTo>
                    <a:pt x="1402" y="675"/>
                  </a:moveTo>
                  <a:cubicBezTo>
                    <a:pt x="1418" y="675"/>
                    <a:pt x="1434" y="677"/>
                    <a:pt x="1451" y="682"/>
                  </a:cubicBezTo>
                  <a:cubicBezTo>
                    <a:pt x="1555" y="709"/>
                    <a:pt x="1561" y="792"/>
                    <a:pt x="1528" y="875"/>
                  </a:cubicBezTo>
                  <a:cubicBezTo>
                    <a:pt x="1439" y="827"/>
                    <a:pt x="1354" y="777"/>
                    <a:pt x="1265" y="728"/>
                  </a:cubicBezTo>
                  <a:cubicBezTo>
                    <a:pt x="1308" y="696"/>
                    <a:pt x="1353" y="675"/>
                    <a:pt x="1402" y="675"/>
                  </a:cubicBezTo>
                  <a:close/>
                  <a:moveTo>
                    <a:pt x="981" y="1"/>
                  </a:moveTo>
                  <a:cubicBezTo>
                    <a:pt x="979" y="1"/>
                    <a:pt x="977" y="1"/>
                    <a:pt x="975" y="1"/>
                  </a:cubicBezTo>
                  <a:cubicBezTo>
                    <a:pt x="737" y="11"/>
                    <a:pt x="517" y="5"/>
                    <a:pt x="354" y="146"/>
                  </a:cubicBezTo>
                  <a:cubicBezTo>
                    <a:pt x="333" y="133"/>
                    <a:pt x="310" y="119"/>
                    <a:pt x="289" y="104"/>
                  </a:cubicBezTo>
                  <a:cubicBezTo>
                    <a:pt x="263" y="88"/>
                    <a:pt x="238" y="82"/>
                    <a:pt x="214" y="82"/>
                  </a:cubicBezTo>
                  <a:cubicBezTo>
                    <a:pt x="86" y="82"/>
                    <a:pt x="1" y="276"/>
                    <a:pt x="140" y="361"/>
                  </a:cubicBezTo>
                  <a:cubicBezTo>
                    <a:pt x="157" y="371"/>
                    <a:pt x="173" y="382"/>
                    <a:pt x="192" y="392"/>
                  </a:cubicBezTo>
                  <a:cubicBezTo>
                    <a:pt x="109" y="620"/>
                    <a:pt x="130" y="926"/>
                    <a:pt x="354" y="1055"/>
                  </a:cubicBezTo>
                  <a:cubicBezTo>
                    <a:pt x="421" y="1092"/>
                    <a:pt x="494" y="1108"/>
                    <a:pt x="569" y="1108"/>
                  </a:cubicBezTo>
                  <a:cubicBezTo>
                    <a:pt x="736" y="1108"/>
                    <a:pt x="911" y="1028"/>
                    <a:pt x="1037" y="933"/>
                  </a:cubicBezTo>
                  <a:cubicBezTo>
                    <a:pt x="1136" y="993"/>
                    <a:pt x="1238" y="1044"/>
                    <a:pt x="1337" y="1100"/>
                  </a:cubicBezTo>
                  <a:cubicBezTo>
                    <a:pt x="1264" y="1140"/>
                    <a:pt x="1183" y="1144"/>
                    <a:pt x="1100" y="1144"/>
                  </a:cubicBezTo>
                  <a:cubicBezTo>
                    <a:pt x="1081" y="1144"/>
                    <a:pt x="1063" y="1143"/>
                    <a:pt x="1044" y="1143"/>
                  </a:cubicBezTo>
                  <a:cubicBezTo>
                    <a:pt x="1033" y="1143"/>
                    <a:pt x="1021" y="1144"/>
                    <a:pt x="1010" y="1144"/>
                  </a:cubicBezTo>
                  <a:cubicBezTo>
                    <a:pt x="821" y="1150"/>
                    <a:pt x="815" y="1442"/>
                    <a:pt x="1000" y="1442"/>
                  </a:cubicBezTo>
                  <a:cubicBezTo>
                    <a:pt x="1002" y="1442"/>
                    <a:pt x="1004" y="1442"/>
                    <a:pt x="1006" y="1442"/>
                  </a:cubicBezTo>
                  <a:cubicBezTo>
                    <a:pt x="1261" y="1434"/>
                    <a:pt x="1451" y="1407"/>
                    <a:pt x="1606" y="1262"/>
                  </a:cubicBezTo>
                  <a:cubicBezTo>
                    <a:pt x="1658" y="1295"/>
                    <a:pt x="1710" y="1330"/>
                    <a:pt x="1760" y="1369"/>
                  </a:cubicBezTo>
                  <a:cubicBezTo>
                    <a:pt x="1790" y="1394"/>
                    <a:pt x="1824" y="1404"/>
                    <a:pt x="1857" y="1404"/>
                  </a:cubicBezTo>
                  <a:cubicBezTo>
                    <a:pt x="1981" y="1404"/>
                    <a:pt x="2091" y="1257"/>
                    <a:pt x="1975" y="1162"/>
                  </a:cubicBezTo>
                  <a:cubicBezTo>
                    <a:pt x="1913" y="1113"/>
                    <a:pt x="1849" y="1067"/>
                    <a:pt x="1782" y="1026"/>
                  </a:cubicBezTo>
                  <a:cubicBezTo>
                    <a:pt x="1905" y="785"/>
                    <a:pt x="1849" y="467"/>
                    <a:pt x="1571" y="357"/>
                  </a:cubicBezTo>
                  <a:cubicBezTo>
                    <a:pt x="1528" y="340"/>
                    <a:pt x="1485" y="332"/>
                    <a:pt x="1444" y="332"/>
                  </a:cubicBezTo>
                  <a:cubicBezTo>
                    <a:pt x="1279" y="332"/>
                    <a:pt x="1135" y="456"/>
                    <a:pt x="1006" y="570"/>
                  </a:cubicBezTo>
                  <a:cubicBezTo>
                    <a:pt x="888" y="496"/>
                    <a:pt x="768" y="415"/>
                    <a:pt x="650" y="336"/>
                  </a:cubicBezTo>
                  <a:cubicBezTo>
                    <a:pt x="755" y="309"/>
                    <a:pt x="880" y="303"/>
                    <a:pt x="973" y="299"/>
                  </a:cubicBezTo>
                  <a:cubicBezTo>
                    <a:pt x="1159" y="291"/>
                    <a:pt x="1167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76" name="Google Shape;1076;p49"/>
          <p:cNvGrpSpPr/>
          <p:nvPr/>
        </p:nvGrpSpPr>
        <p:grpSpPr>
          <a:xfrm>
            <a:off x="530480" y="2840237"/>
            <a:ext cx="379034" cy="427906"/>
            <a:chOff x="7458429" y="1930019"/>
            <a:chExt cx="263566" cy="297570"/>
          </a:xfrm>
        </p:grpSpPr>
        <p:sp>
          <p:nvSpPr>
            <p:cNvPr id="1077" name="Google Shape;1077;p49"/>
            <p:cNvSpPr/>
            <p:nvPr/>
          </p:nvSpPr>
          <p:spPr>
            <a:xfrm>
              <a:off x="7458833" y="1997922"/>
              <a:ext cx="135197" cy="229666"/>
            </a:xfrm>
            <a:custGeom>
              <a:avLst/>
              <a:gdLst/>
              <a:ahLst/>
              <a:cxnLst/>
              <a:rect l="l" t="t" r="r" b="b"/>
              <a:pathLst>
                <a:path w="3345" h="5682" extrusionOk="0">
                  <a:moveTo>
                    <a:pt x="638" y="1"/>
                  </a:moveTo>
                  <a:cubicBezTo>
                    <a:pt x="434" y="1"/>
                    <a:pt x="159" y="260"/>
                    <a:pt x="284" y="444"/>
                  </a:cubicBezTo>
                  <a:cubicBezTo>
                    <a:pt x="857" y="1297"/>
                    <a:pt x="1818" y="2796"/>
                    <a:pt x="1723" y="4045"/>
                  </a:cubicBezTo>
                  <a:cubicBezTo>
                    <a:pt x="1042" y="4126"/>
                    <a:pt x="0" y="4488"/>
                    <a:pt x="259" y="5339"/>
                  </a:cubicBezTo>
                  <a:cubicBezTo>
                    <a:pt x="337" y="5592"/>
                    <a:pt x="555" y="5682"/>
                    <a:pt x="791" y="5682"/>
                  </a:cubicBezTo>
                  <a:cubicBezTo>
                    <a:pt x="994" y="5682"/>
                    <a:pt x="1210" y="5615"/>
                    <a:pt x="1361" y="5528"/>
                  </a:cubicBezTo>
                  <a:cubicBezTo>
                    <a:pt x="3344" y="4378"/>
                    <a:pt x="1642" y="1343"/>
                    <a:pt x="787" y="75"/>
                  </a:cubicBezTo>
                  <a:cubicBezTo>
                    <a:pt x="751" y="23"/>
                    <a:pt x="698" y="1"/>
                    <a:pt x="6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8" name="Google Shape;1078;p49"/>
            <p:cNvSpPr/>
            <p:nvPr/>
          </p:nvSpPr>
          <p:spPr>
            <a:xfrm>
              <a:off x="7587001" y="1931838"/>
              <a:ext cx="134994" cy="229343"/>
            </a:xfrm>
            <a:custGeom>
              <a:avLst/>
              <a:gdLst/>
              <a:ahLst/>
              <a:cxnLst/>
              <a:rect l="l" t="t" r="r" b="b"/>
              <a:pathLst>
                <a:path w="3340" h="5674" extrusionOk="0">
                  <a:moveTo>
                    <a:pt x="482" y="1"/>
                  </a:moveTo>
                  <a:cubicBezTo>
                    <a:pt x="277" y="1"/>
                    <a:pt x="0" y="275"/>
                    <a:pt x="132" y="456"/>
                  </a:cubicBezTo>
                  <a:cubicBezTo>
                    <a:pt x="741" y="1290"/>
                    <a:pt x="1755" y="2752"/>
                    <a:pt x="1706" y="3999"/>
                  </a:cubicBezTo>
                  <a:cubicBezTo>
                    <a:pt x="1029" y="4108"/>
                    <a:pt x="1" y="4510"/>
                    <a:pt x="295" y="5351"/>
                  </a:cubicBezTo>
                  <a:cubicBezTo>
                    <a:pt x="379" y="5589"/>
                    <a:pt x="583" y="5674"/>
                    <a:pt x="804" y="5674"/>
                  </a:cubicBezTo>
                  <a:cubicBezTo>
                    <a:pt x="1017" y="5674"/>
                    <a:pt x="1247" y="5595"/>
                    <a:pt x="1403" y="5498"/>
                  </a:cubicBezTo>
                  <a:cubicBezTo>
                    <a:pt x="3339" y="4274"/>
                    <a:pt x="1523" y="1305"/>
                    <a:pt x="625" y="70"/>
                  </a:cubicBezTo>
                  <a:cubicBezTo>
                    <a:pt x="589" y="21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9" name="Google Shape;1079;p49"/>
            <p:cNvSpPr/>
            <p:nvPr/>
          </p:nvSpPr>
          <p:spPr>
            <a:xfrm>
              <a:off x="7458429" y="1930019"/>
              <a:ext cx="159770" cy="85003"/>
            </a:xfrm>
            <a:custGeom>
              <a:avLst/>
              <a:gdLst/>
              <a:ahLst/>
              <a:cxnLst/>
              <a:rect l="l" t="t" r="r" b="b"/>
              <a:pathLst>
                <a:path w="3953" h="2103" extrusionOk="0">
                  <a:moveTo>
                    <a:pt x="3643" y="1"/>
                  </a:moveTo>
                  <a:cubicBezTo>
                    <a:pt x="3627" y="1"/>
                    <a:pt x="3609" y="2"/>
                    <a:pt x="3590" y="6"/>
                  </a:cubicBezTo>
                  <a:cubicBezTo>
                    <a:pt x="2375" y="244"/>
                    <a:pt x="1126" y="776"/>
                    <a:pt x="194" y="1617"/>
                  </a:cubicBezTo>
                  <a:cubicBezTo>
                    <a:pt x="0" y="1797"/>
                    <a:pt x="158" y="2103"/>
                    <a:pt x="356" y="2103"/>
                  </a:cubicBezTo>
                  <a:cubicBezTo>
                    <a:pt x="406" y="2103"/>
                    <a:pt x="457" y="2084"/>
                    <a:pt x="507" y="2039"/>
                  </a:cubicBezTo>
                  <a:cubicBezTo>
                    <a:pt x="1371" y="1258"/>
                    <a:pt x="2514" y="747"/>
                    <a:pt x="3642" y="527"/>
                  </a:cubicBezTo>
                  <a:cubicBezTo>
                    <a:pt x="3953" y="469"/>
                    <a:pt x="3926" y="1"/>
                    <a:pt x="3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080" name="Google Shape;1080;p49"/>
          <p:cNvSpPr/>
          <p:nvPr/>
        </p:nvSpPr>
        <p:spPr>
          <a:xfrm>
            <a:off x="6908344" y="1904878"/>
            <a:ext cx="246026" cy="330502"/>
          </a:xfrm>
          <a:custGeom>
            <a:avLst/>
            <a:gdLst/>
            <a:ahLst/>
            <a:cxnLst/>
            <a:rect l="l" t="t" r="r" b="b"/>
            <a:pathLst>
              <a:path w="2894" h="3887" extrusionOk="0">
                <a:moveTo>
                  <a:pt x="331" y="1"/>
                </a:moveTo>
                <a:cubicBezTo>
                  <a:pt x="182" y="1"/>
                  <a:pt x="0" y="254"/>
                  <a:pt x="127" y="367"/>
                </a:cubicBezTo>
                <a:cubicBezTo>
                  <a:pt x="665" y="854"/>
                  <a:pt x="1576" y="1719"/>
                  <a:pt x="1723" y="2589"/>
                </a:cubicBezTo>
                <a:cubicBezTo>
                  <a:pt x="1270" y="2761"/>
                  <a:pt x="618" y="3186"/>
                  <a:pt x="945" y="3724"/>
                </a:cubicBezTo>
                <a:cubicBezTo>
                  <a:pt x="1015" y="3841"/>
                  <a:pt x="1122" y="3886"/>
                  <a:pt x="1237" y="3886"/>
                </a:cubicBezTo>
                <a:cubicBezTo>
                  <a:pt x="1416" y="3886"/>
                  <a:pt x="1615" y="3779"/>
                  <a:pt x="1732" y="3666"/>
                </a:cubicBezTo>
                <a:cubicBezTo>
                  <a:pt x="2893" y="2539"/>
                  <a:pt x="1212" y="750"/>
                  <a:pt x="411" y="32"/>
                </a:cubicBezTo>
                <a:cubicBezTo>
                  <a:pt x="387" y="10"/>
                  <a:pt x="359" y="1"/>
                  <a:pt x="3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81" name="Google Shape;1081;p49"/>
          <p:cNvGrpSpPr/>
          <p:nvPr/>
        </p:nvGrpSpPr>
        <p:grpSpPr>
          <a:xfrm>
            <a:off x="3697055" y="4409097"/>
            <a:ext cx="322846" cy="299515"/>
            <a:chOff x="7423831" y="989474"/>
            <a:chExt cx="215389" cy="199836"/>
          </a:xfrm>
        </p:grpSpPr>
        <p:sp>
          <p:nvSpPr>
            <p:cNvPr id="1082" name="Google Shape;1082;p49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3" name="Google Shape;1083;p49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84" name="Google Shape;1084;p49"/>
          <p:cNvGrpSpPr/>
          <p:nvPr/>
        </p:nvGrpSpPr>
        <p:grpSpPr>
          <a:xfrm>
            <a:off x="4530970" y="4109531"/>
            <a:ext cx="463015" cy="345218"/>
            <a:chOff x="7400388" y="2425795"/>
            <a:chExt cx="343432" cy="256059"/>
          </a:xfrm>
        </p:grpSpPr>
        <p:sp>
          <p:nvSpPr>
            <p:cNvPr id="1085" name="Google Shape;1085;p49"/>
            <p:cNvSpPr/>
            <p:nvPr/>
          </p:nvSpPr>
          <p:spPr>
            <a:xfrm>
              <a:off x="7400388" y="2436709"/>
              <a:ext cx="204068" cy="183871"/>
            </a:xfrm>
            <a:custGeom>
              <a:avLst/>
              <a:gdLst/>
              <a:ahLst/>
              <a:cxnLst/>
              <a:rect l="l" t="t" r="r" b="b"/>
              <a:pathLst>
                <a:path w="5049" h="4549" extrusionOk="0">
                  <a:moveTo>
                    <a:pt x="4602" y="1"/>
                  </a:moveTo>
                  <a:cubicBezTo>
                    <a:pt x="4487" y="1"/>
                    <a:pt x="4384" y="45"/>
                    <a:pt x="4351" y="149"/>
                  </a:cubicBezTo>
                  <a:cubicBezTo>
                    <a:pt x="4024" y="1188"/>
                    <a:pt x="3424" y="2973"/>
                    <a:pt x="2332" y="3721"/>
                  </a:cubicBezTo>
                  <a:cubicBezTo>
                    <a:pt x="1990" y="3387"/>
                    <a:pt x="1444" y="3004"/>
                    <a:pt x="960" y="3004"/>
                  </a:cubicBezTo>
                  <a:cubicBezTo>
                    <a:pt x="709" y="3004"/>
                    <a:pt x="475" y="3107"/>
                    <a:pt x="295" y="3373"/>
                  </a:cubicBezTo>
                  <a:cubicBezTo>
                    <a:pt x="1" y="3806"/>
                    <a:pt x="498" y="4263"/>
                    <a:pt x="870" y="4408"/>
                  </a:cubicBezTo>
                  <a:cubicBezTo>
                    <a:pt x="1120" y="4504"/>
                    <a:pt x="1358" y="4548"/>
                    <a:pt x="1586" y="4548"/>
                  </a:cubicBezTo>
                  <a:cubicBezTo>
                    <a:pt x="3426" y="4548"/>
                    <a:pt x="4562" y="1692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6" name="Google Shape;1086;p49"/>
            <p:cNvSpPr/>
            <p:nvPr/>
          </p:nvSpPr>
          <p:spPr>
            <a:xfrm>
              <a:off x="7541166" y="2493537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70" y="1"/>
                  </a:moveTo>
                  <a:cubicBezTo>
                    <a:pt x="4348" y="1"/>
                    <a:pt x="4237" y="48"/>
                    <a:pt x="4206" y="159"/>
                  </a:cubicBezTo>
                  <a:cubicBezTo>
                    <a:pt x="3923" y="1209"/>
                    <a:pt x="3388" y="3017"/>
                    <a:pt x="2326" y="3804"/>
                  </a:cubicBezTo>
                  <a:cubicBezTo>
                    <a:pt x="1980" y="3489"/>
                    <a:pt x="1439" y="3136"/>
                    <a:pt x="964" y="3136"/>
                  </a:cubicBezTo>
                  <a:cubicBezTo>
                    <a:pt x="699" y="3136"/>
                    <a:pt x="456" y="3245"/>
                    <a:pt x="278" y="3530"/>
                  </a:cubicBezTo>
                  <a:cubicBezTo>
                    <a:pt x="1" y="3974"/>
                    <a:pt x="514" y="4415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2"/>
                    <a:pt x="4852" y="308"/>
                  </a:cubicBezTo>
                  <a:cubicBezTo>
                    <a:pt x="4901" y="128"/>
                    <a:pt x="4671" y="1"/>
                    <a:pt x="44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7" name="Google Shape;1087;p49"/>
            <p:cNvSpPr/>
            <p:nvPr/>
          </p:nvSpPr>
          <p:spPr>
            <a:xfrm>
              <a:off x="7571399" y="2425795"/>
              <a:ext cx="172421" cy="88722"/>
            </a:xfrm>
            <a:custGeom>
              <a:avLst/>
              <a:gdLst/>
              <a:ahLst/>
              <a:cxnLst/>
              <a:rect l="l" t="t" r="r" b="b"/>
              <a:pathLst>
                <a:path w="4266" h="2195" extrusionOk="0">
                  <a:moveTo>
                    <a:pt x="428" y="1"/>
                  </a:moveTo>
                  <a:cubicBezTo>
                    <a:pt x="116" y="1"/>
                    <a:pt x="1" y="484"/>
                    <a:pt x="336" y="537"/>
                  </a:cubicBezTo>
                  <a:cubicBezTo>
                    <a:pt x="1547" y="732"/>
                    <a:pt x="2729" y="1338"/>
                    <a:pt x="3659" y="2125"/>
                  </a:cubicBezTo>
                  <a:cubicBezTo>
                    <a:pt x="3717" y="2174"/>
                    <a:pt x="3780" y="2195"/>
                    <a:pt x="3842" y="2195"/>
                  </a:cubicBezTo>
                  <a:cubicBezTo>
                    <a:pt x="4067" y="2195"/>
                    <a:pt x="4266" y="1920"/>
                    <a:pt x="4055" y="1738"/>
                  </a:cubicBezTo>
                  <a:cubicBezTo>
                    <a:pt x="3052" y="889"/>
                    <a:pt x="1787" y="216"/>
                    <a:pt x="476" y="5"/>
                  </a:cubicBezTo>
                  <a:cubicBezTo>
                    <a:pt x="460" y="2"/>
                    <a:pt x="443" y="1"/>
                    <a:pt x="4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88" name="Google Shape;1088;p49"/>
          <p:cNvGrpSpPr/>
          <p:nvPr/>
        </p:nvGrpSpPr>
        <p:grpSpPr>
          <a:xfrm>
            <a:off x="7962374" y="4051302"/>
            <a:ext cx="550890" cy="621688"/>
            <a:chOff x="7376581" y="390226"/>
            <a:chExt cx="263647" cy="297530"/>
          </a:xfrm>
        </p:grpSpPr>
        <p:sp>
          <p:nvSpPr>
            <p:cNvPr id="1089" name="Google Shape;1089;p49"/>
            <p:cNvSpPr/>
            <p:nvPr/>
          </p:nvSpPr>
          <p:spPr>
            <a:xfrm>
              <a:off x="7377026" y="458129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59" y="258"/>
                    <a:pt x="283" y="442"/>
                  </a:cubicBezTo>
                  <a:cubicBezTo>
                    <a:pt x="858" y="1298"/>
                    <a:pt x="1817" y="2797"/>
                    <a:pt x="1722" y="4043"/>
                  </a:cubicBezTo>
                  <a:cubicBezTo>
                    <a:pt x="1040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3" y="5681"/>
                    <a:pt x="1209" y="5613"/>
                    <a:pt x="1359" y="5526"/>
                  </a:cubicBezTo>
                  <a:cubicBezTo>
                    <a:pt x="3345" y="4377"/>
                    <a:pt x="1639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0" name="Google Shape;1090;p49"/>
            <p:cNvSpPr/>
            <p:nvPr/>
          </p:nvSpPr>
          <p:spPr>
            <a:xfrm>
              <a:off x="7505072" y="391964"/>
              <a:ext cx="135156" cy="229424"/>
            </a:xfrm>
            <a:custGeom>
              <a:avLst/>
              <a:gdLst/>
              <a:ahLst/>
              <a:cxnLst/>
              <a:rect l="l" t="t" r="r" b="b"/>
              <a:pathLst>
                <a:path w="3344" h="5676" extrusionOk="0">
                  <a:moveTo>
                    <a:pt x="482" y="1"/>
                  </a:moveTo>
                  <a:cubicBezTo>
                    <a:pt x="276" y="1"/>
                    <a:pt x="0" y="276"/>
                    <a:pt x="134" y="458"/>
                  </a:cubicBezTo>
                  <a:cubicBezTo>
                    <a:pt x="740" y="1290"/>
                    <a:pt x="1755" y="2752"/>
                    <a:pt x="1707" y="4001"/>
                  </a:cubicBezTo>
                  <a:cubicBezTo>
                    <a:pt x="1028" y="4109"/>
                    <a:pt x="1" y="4510"/>
                    <a:pt x="295" y="5351"/>
                  </a:cubicBezTo>
                  <a:cubicBezTo>
                    <a:pt x="379" y="5590"/>
                    <a:pt x="584" y="5675"/>
                    <a:pt x="807" y="5675"/>
                  </a:cubicBezTo>
                  <a:cubicBezTo>
                    <a:pt x="1020" y="5675"/>
                    <a:pt x="1248" y="5597"/>
                    <a:pt x="1403" y="5500"/>
                  </a:cubicBezTo>
                  <a:cubicBezTo>
                    <a:pt x="3343" y="4274"/>
                    <a:pt x="1525" y="1307"/>
                    <a:pt x="624" y="71"/>
                  </a:cubicBezTo>
                  <a:cubicBezTo>
                    <a:pt x="589" y="22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1" name="Google Shape;1091;p49"/>
            <p:cNvSpPr/>
            <p:nvPr/>
          </p:nvSpPr>
          <p:spPr>
            <a:xfrm>
              <a:off x="7376581" y="390226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5" y="1"/>
                  </a:moveTo>
                  <a:cubicBezTo>
                    <a:pt x="3629" y="1"/>
                    <a:pt x="3611" y="3"/>
                    <a:pt x="3592" y="6"/>
                  </a:cubicBezTo>
                  <a:cubicBezTo>
                    <a:pt x="2375" y="244"/>
                    <a:pt x="1128" y="774"/>
                    <a:pt x="196" y="1615"/>
                  </a:cubicBezTo>
                  <a:cubicBezTo>
                    <a:pt x="1" y="1795"/>
                    <a:pt x="158" y="2102"/>
                    <a:pt x="356" y="2102"/>
                  </a:cubicBezTo>
                  <a:cubicBezTo>
                    <a:pt x="406" y="2102"/>
                    <a:pt x="459" y="2083"/>
                    <a:pt x="509" y="2037"/>
                  </a:cubicBezTo>
                  <a:cubicBezTo>
                    <a:pt x="1370" y="1259"/>
                    <a:pt x="2515" y="745"/>
                    <a:pt x="3644" y="526"/>
                  </a:cubicBezTo>
                  <a:cubicBezTo>
                    <a:pt x="3953" y="467"/>
                    <a:pt x="3928" y="1"/>
                    <a:pt x="3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092" name="Google Shape;1092;p49"/>
          <p:cNvSpPr/>
          <p:nvPr/>
        </p:nvSpPr>
        <p:spPr>
          <a:xfrm rot="2498117">
            <a:off x="7428007" y="1252460"/>
            <a:ext cx="196791" cy="264576"/>
          </a:xfrm>
          <a:custGeom>
            <a:avLst/>
            <a:gdLst/>
            <a:ahLst/>
            <a:cxnLst/>
            <a:rect l="l" t="t" r="r" b="b"/>
            <a:pathLst>
              <a:path w="2891" h="3887" extrusionOk="0">
                <a:moveTo>
                  <a:pt x="332" y="1"/>
                </a:moveTo>
                <a:cubicBezTo>
                  <a:pt x="183" y="1"/>
                  <a:pt x="1" y="255"/>
                  <a:pt x="126" y="367"/>
                </a:cubicBezTo>
                <a:cubicBezTo>
                  <a:pt x="664" y="854"/>
                  <a:pt x="1575" y="1720"/>
                  <a:pt x="1724" y="2589"/>
                </a:cubicBezTo>
                <a:cubicBezTo>
                  <a:pt x="1271" y="2763"/>
                  <a:pt x="619" y="3188"/>
                  <a:pt x="944" y="3726"/>
                </a:cubicBezTo>
                <a:cubicBezTo>
                  <a:pt x="1014" y="3842"/>
                  <a:pt x="1120" y="3887"/>
                  <a:pt x="1236" y="3887"/>
                </a:cubicBezTo>
                <a:cubicBezTo>
                  <a:pt x="1415" y="3887"/>
                  <a:pt x="1615" y="3780"/>
                  <a:pt x="1731" y="3668"/>
                </a:cubicBezTo>
                <a:cubicBezTo>
                  <a:pt x="2890" y="2540"/>
                  <a:pt x="1209" y="755"/>
                  <a:pt x="412" y="32"/>
                </a:cubicBezTo>
                <a:cubicBezTo>
                  <a:pt x="388" y="10"/>
                  <a:pt x="360" y="1"/>
                  <a:pt x="3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93" name="Google Shape;1093;p49"/>
          <p:cNvGrpSpPr/>
          <p:nvPr/>
        </p:nvGrpSpPr>
        <p:grpSpPr>
          <a:xfrm>
            <a:off x="3708248" y="2333046"/>
            <a:ext cx="550900" cy="410899"/>
            <a:chOff x="7248899" y="-836968"/>
            <a:chExt cx="343432" cy="256139"/>
          </a:xfrm>
        </p:grpSpPr>
        <p:sp>
          <p:nvSpPr>
            <p:cNvPr id="1094" name="Google Shape;1094;p49"/>
            <p:cNvSpPr/>
            <p:nvPr/>
          </p:nvSpPr>
          <p:spPr>
            <a:xfrm>
              <a:off x="7248899" y="-826136"/>
              <a:ext cx="204068" cy="183951"/>
            </a:xfrm>
            <a:custGeom>
              <a:avLst/>
              <a:gdLst/>
              <a:ahLst/>
              <a:cxnLst/>
              <a:rect l="l" t="t" r="r" b="b"/>
              <a:pathLst>
                <a:path w="5049" h="4551" extrusionOk="0">
                  <a:moveTo>
                    <a:pt x="4602" y="1"/>
                  </a:moveTo>
                  <a:cubicBezTo>
                    <a:pt x="4487" y="1"/>
                    <a:pt x="4384" y="44"/>
                    <a:pt x="4351" y="149"/>
                  </a:cubicBezTo>
                  <a:cubicBezTo>
                    <a:pt x="4024" y="1190"/>
                    <a:pt x="3424" y="2973"/>
                    <a:pt x="2332" y="3721"/>
                  </a:cubicBezTo>
                  <a:cubicBezTo>
                    <a:pt x="1990" y="3387"/>
                    <a:pt x="1445" y="3005"/>
                    <a:pt x="961" y="3005"/>
                  </a:cubicBezTo>
                  <a:cubicBezTo>
                    <a:pt x="710" y="3005"/>
                    <a:pt x="475" y="3108"/>
                    <a:pt x="295" y="3375"/>
                  </a:cubicBezTo>
                  <a:cubicBezTo>
                    <a:pt x="1" y="3806"/>
                    <a:pt x="500" y="4265"/>
                    <a:pt x="870" y="4410"/>
                  </a:cubicBezTo>
                  <a:cubicBezTo>
                    <a:pt x="1120" y="4506"/>
                    <a:pt x="1359" y="4550"/>
                    <a:pt x="1587" y="4550"/>
                  </a:cubicBezTo>
                  <a:cubicBezTo>
                    <a:pt x="3427" y="4550"/>
                    <a:pt x="4564" y="1695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5" name="Google Shape;1095;p49"/>
            <p:cNvSpPr/>
            <p:nvPr/>
          </p:nvSpPr>
          <p:spPr>
            <a:xfrm>
              <a:off x="7389677" y="-769146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68" y="0"/>
                  </a:moveTo>
                  <a:cubicBezTo>
                    <a:pt x="4346" y="0"/>
                    <a:pt x="4236" y="47"/>
                    <a:pt x="4206" y="157"/>
                  </a:cubicBezTo>
                  <a:cubicBezTo>
                    <a:pt x="3923" y="1209"/>
                    <a:pt x="3388" y="3015"/>
                    <a:pt x="2326" y="3802"/>
                  </a:cubicBezTo>
                  <a:cubicBezTo>
                    <a:pt x="1980" y="3488"/>
                    <a:pt x="1439" y="3136"/>
                    <a:pt x="964" y="3136"/>
                  </a:cubicBezTo>
                  <a:cubicBezTo>
                    <a:pt x="700" y="3136"/>
                    <a:pt x="456" y="3245"/>
                    <a:pt x="278" y="3530"/>
                  </a:cubicBezTo>
                  <a:cubicBezTo>
                    <a:pt x="1" y="3973"/>
                    <a:pt x="514" y="4412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0"/>
                    <a:pt x="4852" y="308"/>
                  </a:cubicBezTo>
                  <a:cubicBezTo>
                    <a:pt x="4901" y="128"/>
                    <a:pt x="4669" y="0"/>
                    <a:pt x="4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6" name="Google Shape;1096;p49"/>
            <p:cNvSpPr/>
            <p:nvPr/>
          </p:nvSpPr>
          <p:spPr>
            <a:xfrm>
              <a:off x="7419950" y="-836968"/>
              <a:ext cx="172381" cy="88722"/>
            </a:xfrm>
            <a:custGeom>
              <a:avLst/>
              <a:gdLst/>
              <a:ahLst/>
              <a:cxnLst/>
              <a:rect l="l" t="t" r="r" b="b"/>
              <a:pathLst>
                <a:path w="4265" h="2195" extrusionOk="0">
                  <a:moveTo>
                    <a:pt x="425" y="0"/>
                  </a:moveTo>
                  <a:cubicBezTo>
                    <a:pt x="116" y="0"/>
                    <a:pt x="0" y="484"/>
                    <a:pt x="335" y="539"/>
                  </a:cubicBezTo>
                  <a:cubicBezTo>
                    <a:pt x="1546" y="733"/>
                    <a:pt x="2728" y="1338"/>
                    <a:pt x="3658" y="2125"/>
                  </a:cubicBezTo>
                  <a:cubicBezTo>
                    <a:pt x="3716" y="2174"/>
                    <a:pt x="3779" y="2195"/>
                    <a:pt x="3841" y="2195"/>
                  </a:cubicBezTo>
                  <a:cubicBezTo>
                    <a:pt x="4066" y="2195"/>
                    <a:pt x="4265" y="1920"/>
                    <a:pt x="4054" y="1740"/>
                  </a:cubicBezTo>
                  <a:cubicBezTo>
                    <a:pt x="3051" y="891"/>
                    <a:pt x="1786" y="218"/>
                    <a:pt x="475" y="5"/>
                  </a:cubicBezTo>
                  <a:cubicBezTo>
                    <a:pt x="458" y="2"/>
                    <a:pt x="441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097" name="Google Shape;1097;p49"/>
          <p:cNvSpPr/>
          <p:nvPr/>
        </p:nvSpPr>
        <p:spPr>
          <a:xfrm>
            <a:off x="4921507" y="2315012"/>
            <a:ext cx="246021" cy="256748"/>
          </a:xfrm>
          <a:custGeom>
            <a:avLst/>
            <a:gdLst/>
            <a:ahLst/>
            <a:cxnLst/>
            <a:rect l="l" t="t" r="r" b="b"/>
            <a:pathLst>
              <a:path w="6087" h="6352" extrusionOk="0">
                <a:moveTo>
                  <a:pt x="2226" y="1"/>
                </a:moveTo>
                <a:lnTo>
                  <a:pt x="1963" y="2204"/>
                </a:lnTo>
                <a:lnTo>
                  <a:pt x="0" y="3235"/>
                </a:lnTo>
                <a:lnTo>
                  <a:pt x="2013" y="4167"/>
                </a:lnTo>
                <a:lnTo>
                  <a:pt x="2386" y="6352"/>
                </a:lnTo>
                <a:lnTo>
                  <a:pt x="3893" y="4726"/>
                </a:lnTo>
                <a:lnTo>
                  <a:pt x="6086" y="5047"/>
                </a:lnTo>
                <a:lnTo>
                  <a:pt x="5007" y="3111"/>
                </a:lnTo>
                <a:lnTo>
                  <a:pt x="5991" y="1123"/>
                </a:lnTo>
                <a:lnTo>
                  <a:pt x="3815" y="1550"/>
                </a:lnTo>
                <a:lnTo>
                  <a:pt x="22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3"/>
          <p:cNvSpPr/>
          <p:nvPr/>
        </p:nvSpPr>
        <p:spPr>
          <a:xfrm>
            <a:off x="1031016" y="1300381"/>
            <a:ext cx="2224409" cy="2041831"/>
          </a:xfrm>
          <a:custGeom>
            <a:avLst/>
            <a:gdLst/>
            <a:ahLst/>
            <a:cxnLst/>
            <a:rect l="l" t="t" r="r" b="b"/>
            <a:pathLst>
              <a:path w="23335" h="21418" extrusionOk="0">
                <a:moveTo>
                  <a:pt x="11252" y="5667"/>
                </a:moveTo>
                <a:cubicBezTo>
                  <a:pt x="11428" y="5756"/>
                  <a:pt x="11602" y="5852"/>
                  <a:pt x="11771" y="5953"/>
                </a:cubicBezTo>
                <a:cubicBezTo>
                  <a:pt x="11761" y="5955"/>
                  <a:pt x="11753" y="5957"/>
                  <a:pt x="11742" y="5959"/>
                </a:cubicBezTo>
                <a:cubicBezTo>
                  <a:pt x="11613" y="5950"/>
                  <a:pt x="11483" y="5946"/>
                  <a:pt x="11354" y="5946"/>
                </a:cubicBezTo>
                <a:cubicBezTo>
                  <a:pt x="11158" y="5946"/>
                  <a:pt x="10964" y="5956"/>
                  <a:pt x="10773" y="5976"/>
                </a:cubicBezTo>
                <a:cubicBezTo>
                  <a:pt x="10929" y="5870"/>
                  <a:pt x="11086" y="5767"/>
                  <a:pt x="11252" y="5667"/>
                </a:cubicBezTo>
                <a:close/>
                <a:moveTo>
                  <a:pt x="9415" y="5199"/>
                </a:moveTo>
                <a:cubicBezTo>
                  <a:pt x="9438" y="5199"/>
                  <a:pt x="9462" y="5199"/>
                  <a:pt x="9485" y="5199"/>
                </a:cubicBezTo>
                <a:cubicBezTo>
                  <a:pt x="9465" y="5206"/>
                  <a:pt x="9444" y="5210"/>
                  <a:pt x="9425" y="5216"/>
                </a:cubicBezTo>
                <a:cubicBezTo>
                  <a:pt x="8437" y="5522"/>
                  <a:pt x="7678" y="6077"/>
                  <a:pt x="7114" y="6786"/>
                </a:cubicBezTo>
                <a:cubicBezTo>
                  <a:pt x="7154" y="6668"/>
                  <a:pt x="7102" y="6525"/>
                  <a:pt x="6978" y="6512"/>
                </a:cubicBezTo>
                <a:cubicBezTo>
                  <a:pt x="6988" y="6490"/>
                  <a:pt x="6998" y="6465"/>
                  <a:pt x="7009" y="6444"/>
                </a:cubicBezTo>
                <a:cubicBezTo>
                  <a:pt x="7060" y="6338"/>
                  <a:pt x="7114" y="6233"/>
                  <a:pt x="7168" y="6129"/>
                </a:cubicBezTo>
                <a:cubicBezTo>
                  <a:pt x="7797" y="5573"/>
                  <a:pt x="8542" y="5199"/>
                  <a:pt x="9415" y="5199"/>
                </a:cubicBezTo>
                <a:close/>
                <a:moveTo>
                  <a:pt x="12267" y="2765"/>
                </a:moveTo>
                <a:cubicBezTo>
                  <a:pt x="13114" y="2765"/>
                  <a:pt x="13967" y="2983"/>
                  <a:pt x="14791" y="3462"/>
                </a:cubicBezTo>
                <a:cubicBezTo>
                  <a:pt x="15950" y="4139"/>
                  <a:pt x="16868" y="5160"/>
                  <a:pt x="17464" y="6349"/>
                </a:cubicBezTo>
                <a:cubicBezTo>
                  <a:pt x="17381" y="6657"/>
                  <a:pt x="17271" y="6958"/>
                  <a:pt x="17135" y="7241"/>
                </a:cubicBezTo>
                <a:cubicBezTo>
                  <a:pt x="16319" y="6454"/>
                  <a:pt x="15377" y="5843"/>
                  <a:pt x="14171" y="5759"/>
                </a:cubicBezTo>
                <a:cubicBezTo>
                  <a:pt x="13985" y="5745"/>
                  <a:pt x="13784" y="5738"/>
                  <a:pt x="13576" y="5738"/>
                </a:cubicBezTo>
                <a:cubicBezTo>
                  <a:pt x="13391" y="5738"/>
                  <a:pt x="13199" y="5744"/>
                  <a:pt x="13006" y="5756"/>
                </a:cubicBezTo>
                <a:cubicBezTo>
                  <a:pt x="12680" y="5554"/>
                  <a:pt x="12341" y="5388"/>
                  <a:pt x="11989" y="5268"/>
                </a:cubicBezTo>
                <a:cubicBezTo>
                  <a:pt x="12728" y="4915"/>
                  <a:pt x="13516" y="4683"/>
                  <a:pt x="14288" y="4683"/>
                </a:cubicBezTo>
                <a:cubicBezTo>
                  <a:pt x="14955" y="4683"/>
                  <a:pt x="15610" y="4856"/>
                  <a:pt x="16211" y="5274"/>
                </a:cubicBezTo>
                <a:cubicBezTo>
                  <a:pt x="16250" y="5302"/>
                  <a:pt x="16290" y="5313"/>
                  <a:pt x="16329" y="5313"/>
                </a:cubicBezTo>
                <a:cubicBezTo>
                  <a:pt x="16506" y="5313"/>
                  <a:pt x="16642" y="5058"/>
                  <a:pt x="16458" y="4930"/>
                </a:cubicBezTo>
                <a:cubicBezTo>
                  <a:pt x="15781" y="4461"/>
                  <a:pt x="15044" y="4266"/>
                  <a:pt x="14297" y="4266"/>
                </a:cubicBezTo>
                <a:cubicBezTo>
                  <a:pt x="13309" y="4266"/>
                  <a:pt x="12302" y="4606"/>
                  <a:pt x="11386" y="5104"/>
                </a:cubicBezTo>
                <a:cubicBezTo>
                  <a:pt x="11142" y="5057"/>
                  <a:pt x="10898" y="5034"/>
                  <a:pt x="10645" y="5032"/>
                </a:cubicBezTo>
                <a:cubicBezTo>
                  <a:pt x="10217" y="4904"/>
                  <a:pt x="9786" y="4833"/>
                  <a:pt x="9358" y="4833"/>
                </a:cubicBezTo>
                <a:cubicBezTo>
                  <a:pt x="8796" y="4833"/>
                  <a:pt x="8241" y="4955"/>
                  <a:pt x="7709" y="5233"/>
                </a:cubicBezTo>
                <a:cubicBezTo>
                  <a:pt x="8108" y="4653"/>
                  <a:pt x="8589" y="4129"/>
                  <a:pt x="9171" y="3742"/>
                </a:cubicBezTo>
                <a:cubicBezTo>
                  <a:pt x="9272" y="3677"/>
                  <a:pt x="9371" y="3617"/>
                  <a:pt x="9473" y="3559"/>
                </a:cubicBezTo>
                <a:cubicBezTo>
                  <a:pt x="9525" y="3530"/>
                  <a:pt x="9574" y="3501"/>
                  <a:pt x="9626" y="3477"/>
                </a:cubicBezTo>
                <a:cubicBezTo>
                  <a:pt x="10059" y="3261"/>
                  <a:pt x="10491" y="3168"/>
                  <a:pt x="10917" y="3168"/>
                </a:cubicBezTo>
                <a:cubicBezTo>
                  <a:pt x="11797" y="3168"/>
                  <a:pt x="12650" y="3562"/>
                  <a:pt x="13424" y="4081"/>
                </a:cubicBezTo>
                <a:cubicBezTo>
                  <a:pt x="13463" y="4108"/>
                  <a:pt x="13503" y="4119"/>
                  <a:pt x="13540" y="4119"/>
                </a:cubicBezTo>
                <a:cubicBezTo>
                  <a:pt x="13720" y="4119"/>
                  <a:pt x="13856" y="3864"/>
                  <a:pt x="13668" y="3737"/>
                </a:cubicBezTo>
                <a:cubicBezTo>
                  <a:pt x="13035" y="3313"/>
                  <a:pt x="12343" y="2955"/>
                  <a:pt x="11616" y="2808"/>
                </a:cubicBezTo>
                <a:cubicBezTo>
                  <a:pt x="11832" y="2780"/>
                  <a:pt x="12050" y="2765"/>
                  <a:pt x="12267" y="2765"/>
                </a:cubicBezTo>
                <a:close/>
                <a:moveTo>
                  <a:pt x="11778" y="6386"/>
                </a:moveTo>
                <a:cubicBezTo>
                  <a:pt x="12057" y="6409"/>
                  <a:pt x="12337" y="6452"/>
                  <a:pt x="12612" y="6514"/>
                </a:cubicBezTo>
                <a:cubicBezTo>
                  <a:pt x="12662" y="6547"/>
                  <a:pt x="12712" y="6585"/>
                  <a:pt x="12757" y="6618"/>
                </a:cubicBezTo>
                <a:cubicBezTo>
                  <a:pt x="12797" y="6646"/>
                  <a:pt x="12837" y="6659"/>
                  <a:pt x="12874" y="6659"/>
                </a:cubicBezTo>
                <a:cubicBezTo>
                  <a:pt x="12922" y="6659"/>
                  <a:pt x="12966" y="6640"/>
                  <a:pt x="13001" y="6610"/>
                </a:cubicBezTo>
                <a:cubicBezTo>
                  <a:pt x="13275" y="6692"/>
                  <a:pt x="13544" y="6792"/>
                  <a:pt x="13809" y="6904"/>
                </a:cubicBezTo>
                <a:cubicBezTo>
                  <a:pt x="14128" y="7206"/>
                  <a:pt x="14420" y="7544"/>
                  <a:pt x="14683" y="7904"/>
                </a:cubicBezTo>
                <a:cubicBezTo>
                  <a:pt x="14066" y="7351"/>
                  <a:pt x="13347" y="6924"/>
                  <a:pt x="12587" y="6688"/>
                </a:cubicBezTo>
                <a:cubicBezTo>
                  <a:pt x="12208" y="6571"/>
                  <a:pt x="11852" y="6518"/>
                  <a:pt x="11518" y="6518"/>
                </a:cubicBezTo>
                <a:cubicBezTo>
                  <a:pt x="11477" y="6518"/>
                  <a:pt x="11435" y="6519"/>
                  <a:pt x="11395" y="6521"/>
                </a:cubicBezTo>
                <a:cubicBezTo>
                  <a:pt x="11519" y="6469"/>
                  <a:pt x="11647" y="6423"/>
                  <a:pt x="11778" y="6386"/>
                </a:cubicBezTo>
                <a:close/>
                <a:moveTo>
                  <a:pt x="13569" y="6152"/>
                </a:moveTo>
                <a:cubicBezTo>
                  <a:pt x="13848" y="6154"/>
                  <a:pt x="14111" y="6171"/>
                  <a:pt x="14347" y="6202"/>
                </a:cubicBezTo>
                <a:cubicBezTo>
                  <a:pt x="15397" y="6334"/>
                  <a:pt x="16221" y="6904"/>
                  <a:pt x="16936" y="7620"/>
                </a:cubicBezTo>
                <a:cubicBezTo>
                  <a:pt x="16801" y="7850"/>
                  <a:pt x="16654" y="8065"/>
                  <a:pt x="16493" y="8262"/>
                </a:cubicBezTo>
                <a:cubicBezTo>
                  <a:pt x="15816" y="7537"/>
                  <a:pt x="14950" y="6939"/>
                  <a:pt x="14010" y="6533"/>
                </a:cubicBezTo>
                <a:cubicBezTo>
                  <a:pt x="13869" y="6398"/>
                  <a:pt x="13720" y="6272"/>
                  <a:pt x="13569" y="6152"/>
                </a:cubicBezTo>
                <a:close/>
                <a:moveTo>
                  <a:pt x="14873" y="7467"/>
                </a:moveTo>
                <a:lnTo>
                  <a:pt x="14873" y="7467"/>
                </a:lnTo>
                <a:cubicBezTo>
                  <a:pt x="15370" y="7786"/>
                  <a:pt x="15826" y="8161"/>
                  <a:pt x="16211" y="8579"/>
                </a:cubicBezTo>
                <a:cubicBezTo>
                  <a:pt x="16153" y="8639"/>
                  <a:pt x="16099" y="8703"/>
                  <a:pt x="16039" y="8761"/>
                </a:cubicBezTo>
                <a:cubicBezTo>
                  <a:pt x="15874" y="8645"/>
                  <a:pt x="15704" y="8535"/>
                  <a:pt x="15530" y="8434"/>
                </a:cubicBezTo>
                <a:cubicBezTo>
                  <a:pt x="15331" y="8101"/>
                  <a:pt x="15114" y="7775"/>
                  <a:pt x="14873" y="7467"/>
                </a:cubicBezTo>
                <a:close/>
                <a:moveTo>
                  <a:pt x="16449" y="8852"/>
                </a:moveTo>
                <a:cubicBezTo>
                  <a:pt x="16609" y="9045"/>
                  <a:pt x="16758" y="9252"/>
                  <a:pt x="16886" y="9461"/>
                </a:cubicBezTo>
                <a:cubicBezTo>
                  <a:pt x="16712" y="9289"/>
                  <a:pt x="16526" y="9126"/>
                  <a:pt x="16333" y="8976"/>
                </a:cubicBezTo>
                <a:lnTo>
                  <a:pt x="16449" y="8852"/>
                </a:lnTo>
                <a:close/>
                <a:moveTo>
                  <a:pt x="10664" y="6417"/>
                </a:moveTo>
                <a:cubicBezTo>
                  <a:pt x="10452" y="6547"/>
                  <a:pt x="10260" y="6707"/>
                  <a:pt x="10100" y="6887"/>
                </a:cubicBezTo>
                <a:cubicBezTo>
                  <a:pt x="9411" y="7281"/>
                  <a:pt x="8860" y="7956"/>
                  <a:pt x="8427" y="8790"/>
                </a:cubicBezTo>
                <a:cubicBezTo>
                  <a:pt x="8301" y="9037"/>
                  <a:pt x="8164" y="9322"/>
                  <a:pt x="8032" y="9639"/>
                </a:cubicBezTo>
                <a:cubicBezTo>
                  <a:pt x="7959" y="9689"/>
                  <a:pt x="7887" y="9736"/>
                  <a:pt x="7816" y="9792"/>
                </a:cubicBezTo>
                <a:cubicBezTo>
                  <a:pt x="7880" y="9710"/>
                  <a:pt x="7949" y="9631"/>
                  <a:pt x="8021" y="9554"/>
                </a:cubicBezTo>
                <a:cubicBezTo>
                  <a:pt x="8161" y="9406"/>
                  <a:pt x="8004" y="9235"/>
                  <a:pt x="7839" y="9235"/>
                </a:cubicBezTo>
                <a:cubicBezTo>
                  <a:pt x="7811" y="9235"/>
                  <a:pt x="7782" y="9241"/>
                  <a:pt x="7754" y="9252"/>
                </a:cubicBezTo>
                <a:cubicBezTo>
                  <a:pt x="7750" y="9239"/>
                  <a:pt x="7746" y="9227"/>
                  <a:pt x="7740" y="9210"/>
                </a:cubicBezTo>
                <a:cubicBezTo>
                  <a:pt x="8264" y="8285"/>
                  <a:pt x="8995" y="7450"/>
                  <a:pt x="9699" y="6817"/>
                </a:cubicBezTo>
                <a:cubicBezTo>
                  <a:pt x="9802" y="6732"/>
                  <a:pt x="9904" y="6645"/>
                  <a:pt x="10007" y="6558"/>
                </a:cubicBezTo>
                <a:cubicBezTo>
                  <a:pt x="10220" y="6494"/>
                  <a:pt x="10442" y="6448"/>
                  <a:pt x="10664" y="6417"/>
                </a:cubicBezTo>
                <a:close/>
                <a:moveTo>
                  <a:pt x="10615" y="5457"/>
                </a:moveTo>
                <a:cubicBezTo>
                  <a:pt x="10663" y="5457"/>
                  <a:pt x="10711" y="5458"/>
                  <a:pt x="10759" y="5460"/>
                </a:cubicBezTo>
                <a:cubicBezTo>
                  <a:pt x="10765" y="5464"/>
                  <a:pt x="10769" y="5467"/>
                  <a:pt x="10775" y="5467"/>
                </a:cubicBezTo>
                <a:cubicBezTo>
                  <a:pt x="10552" y="5612"/>
                  <a:pt x="10334" y="5761"/>
                  <a:pt x="10127" y="5920"/>
                </a:cubicBezTo>
                <a:cubicBezTo>
                  <a:pt x="10112" y="5816"/>
                  <a:pt x="10021" y="5724"/>
                  <a:pt x="9915" y="5724"/>
                </a:cubicBezTo>
                <a:cubicBezTo>
                  <a:pt x="9874" y="5724"/>
                  <a:pt x="9831" y="5738"/>
                  <a:pt x="9790" y="5771"/>
                </a:cubicBezTo>
                <a:cubicBezTo>
                  <a:pt x="9452" y="6046"/>
                  <a:pt x="9137" y="6326"/>
                  <a:pt x="8839" y="6610"/>
                </a:cubicBezTo>
                <a:cubicBezTo>
                  <a:pt x="8678" y="6707"/>
                  <a:pt x="8522" y="6810"/>
                  <a:pt x="8373" y="6929"/>
                </a:cubicBezTo>
                <a:cubicBezTo>
                  <a:pt x="7319" y="7765"/>
                  <a:pt x="6638" y="8914"/>
                  <a:pt x="6271" y="10192"/>
                </a:cubicBezTo>
                <a:cubicBezTo>
                  <a:pt x="6491" y="8003"/>
                  <a:pt x="7537" y="6057"/>
                  <a:pt x="9823" y="5545"/>
                </a:cubicBezTo>
                <a:cubicBezTo>
                  <a:pt x="10092" y="5486"/>
                  <a:pt x="10356" y="5457"/>
                  <a:pt x="10615" y="5457"/>
                </a:cubicBezTo>
                <a:close/>
                <a:moveTo>
                  <a:pt x="16035" y="9277"/>
                </a:moveTo>
                <a:cubicBezTo>
                  <a:pt x="16118" y="9341"/>
                  <a:pt x="16201" y="9405"/>
                  <a:pt x="16282" y="9473"/>
                </a:cubicBezTo>
                <a:cubicBezTo>
                  <a:pt x="16265" y="9517"/>
                  <a:pt x="16257" y="9567"/>
                  <a:pt x="16275" y="9618"/>
                </a:cubicBezTo>
                <a:cubicBezTo>
                  <a:pt x="16379" y="9929"/>
                  <a:pt x="16443" y="10254"/>
                  <a:pt x="16470" y="10579"/>
                </a:cubicBezTo>
                <a:cubicBezTo>
                  <a:pt x="16416" y="10418"/>
                  <a:pt x="16356" y="10260"/>
                  <a:pt x="16286" y="10103"/>
                </a:cubicBezTo>
                <a:cubicBezTo>
                  <a:pt x="16201" y="9844"/>
                  <a:pt x="16099" y="9581"/>
                  <a:pt x="15985" y="9322"/>
                </a:cubicBezTo>
                <a:cubicBezTo>
                  <a:pt x="16002" y="9308"/>
                  <a:pt x="16019" y="9291"/>
                  <a:pt x="16035" y="9277"/>
                </a:cubicBezTo>
                <a:close/>
                <a:moveTo>
                  <a:pt x="17195" y="7891"/>
                </a:moveTo>
                <a:cubicBezTo>
                  <a:pt x="17640" y="8372"/>
                  <a:pt x="18044" y="8898"/>
                  <a:pt x="18439" y="9386"/>
                </a:cubicBezTo>
                <a:cubicBezTo>
                  <a:pt x="18481" y="9440"/>
                  <a:pt x="18534" y="9462"/>
                  <a:pt x="18585" y="9462"/>
                </a:cubicBezTo>
                <a:cubicBezTo>
                  <a:pt x="18599" y="9462"/>
                  <a:pt x="18614" y="9460"/>
                  <a:pt x="18628" y="9457"/>
                </a:cubicBezTo>
                <a:lnTo>
                  <a:pt x="18628" y="9457"/>
                </a:lnTo>
                <a:cubicBezTo>
                  <a:pt x="18450" y="9908"/>
                  <a:pt x="18180" y="10331"/>
                  <a:pt x="17849" y="10720"/>
                </a:cubicBezTo>
                <a:lnTo>
                  <a:pt x="17795" y="10627"/>
                </a:lnTo>
                <a:cubicBezTo>
                  <a:pt x="17793" y="10561"/>
                  <a:pt x="17793" y="10490"/>
                  <a:pt x="17787" y="10420"/>
                </a:cubicBezTo>
                <a:cubicBezTo>
                  <a:pt x="17780" y="10301"/>
                  <a:pt x="17694" y="10248"/>
                  <a:pt x="17602" y="10248"/>
                </a:cubicBezTo>
                <a:cubicBezTo>
                  <a:pt x="17586" y="10248"/>
                  <a:pt x="17571" y="10249"/>
                  <a:pt x="17555" y="10252"/>
                </a:cubicBezTo>
                <a:cubicBezTo>
                  <a:pt x="17545" y="10238"/>
                  <a:pt x="17534" y="10223"/>
                  <a:pt x="17524" y="10209"/>
                </a:cubicBezTo>
                <a:cubicBezTo>
                  <a:pt x="17607" y="10159"/>
                  <a:pt x="17663" y="10066"/>
                  <a:pt x="17613" y="9950"/>
                </a:cubicBezTo>
                <a:cubicBezTo>
                  <a:pt x="17402" y="9444"/>
                  <a:pt x="17099" y="8966"/>
                  <a:pt x="16729" y="8523"/>
                </a:cubicBezTo>
                <a:cubicBezTo>
                  <a:pt x="16897" y="8318"/>
                  <a:pt x="17052" y="8109"/>
                  <a:pt x="17195" y="7891"/>
                </a:cubicBezTo>
                <a:close/>
                <a:moveTo>
                  <a:pt x="11189" y="8726"/>
                </a:moveTo>
                <a:cubicBezTo>
                  <a:pt x="12192" y="8726"/>
                  <a:pt x="13150" y="9494"/>
                  <a:pt x="13830" y="10389"/>
                </a:cubicBezTo>
                <a:cubicBezTo>
                  <a:pt x="13457" y="10600"/>
                  <a:pt x="13076" y="10797"/>
                  <a:pt x="12695" y="10977"/>
                </a:cubicBezTo>
                <a:cubicBezTo>
                  <a:pt x="12651" y="10998"/>
                  <a:pt x="12606" y="11018"/>
                  <a:pt x="12560" y="11039"/>
                </a:cubicBezTo>
                <a:cubicBezTo>
                  <a:pt x="12554" y="10964"/>
                  <a:pt x="12538" y="10890"/>
                  <a:pt x="12513" y="10817"/>
                </a:cubicBezTo>
                <a:cubicBezTo>
                  <a:pt x="12252" y="10059"/>
                  <a:pt x="11322" y="9597"/>
                  <a:pt x="10466" y="9597"/>
                </a:cubicBezTo>
                <a:cubicBezTo>
                  <a:pt x="10322" y="9597"/>
                  <a:pt x="10180" y="9610"/>
                  <a:pt x="10044" y="9637"/>
                </a:cubicBezTo>
                <a:cubicBezTo>
                  <a:pt x="10146" y="9368"/>
                  <a:pt x="10270" y="9113"/>
                  <a:pt x="10423" y="8883"/>
                </a:cubicBezTo>
                <a:lnTo>
                  <a:pt x="10425" y="8883"/>
                </a:lnTo>
                <a:cubicBezTo>
                  <a:pt x="10680" y="8775"/>
                  <a:pt x="10936" y="8726"/>
                  <a:pt x="11189" y="8726"/>
                </a:cubicBezTo>
                <a:close/>
                <a:moveTo>
                  <a:pt x="6048" y="7587"/>
                </a:moveTo>
                <a:cubicBezTo>
                  <a:pt x="5561" y="8856"/>
                  <a:pt x="5213" y="10293"/>
                  <a:pt x="5230" y="11646"/>
                </a:cubicBezTo>
                <a:cubicBezTo>
                  <a:pt x="5116" y="11528"/>
                  <a:pt x="5002" y="11408"/>
                  <a:pt x="4899" y="11279"/>
                </a:cubicBezTo>
                <a:cubicBezTo>
                  <a:pt x="4863" y="11236"/>
                  <a:pt x="4820" y="11217"/>
                  <a:pt x="4774" y="11211"/>
                </a:cubicBezTo>
                <a:cubicBezTo>
                  <a:pt x="4843" y="10434"/>
                  <a:pt x="5008" y="9662"/>
                  <a:pt x="5259" y="8916"/>
                </a:cubicBezTo>
                <a:cubicBezTo>
                  <a:pt x="5296" y="8836"/>
                  <a:pt x="5329" y="8755"/>
                  <a:pt x="5364" y="8678"/>
                </a:cubicBezTo>
                <a:cubicBezTo>
                  <a:pt x="5367" y="8672"/>
                  <a:pt x="5367" y="8670"/>
                  <a:pt x="5371" y="8668"/>
                </a:cubicBezTo>
                <a:cubicBezTo>
                  <a:pt x="5406" y="8593"/>
                  <a:pt x="5445" y="8521"/>
                  <a:pt x="5485" y="8444"/>
                </a:cubicBezTo>
                <a:cubicBezTo>
                  <a:pt x="5652" y="8130"/>
                  <a:pt x="5841" y="7836"/>
                  <a:pt x="6048" y="7587"/>
                </a:cubicBezTo>
                <a:close/>
                <a:moveTo>
                  <a:pt x="16810" y="9989"/>
                </a:moveTo>
                <a:lnTo>
                  <a:pt x="16810" y="9989"/>
                </a:lnTo>
                <a:cubicBezTo>
                  <a:pt x="17023" y="10223"/>
                  <a:pt x="17213" y="10478"/>
                  <a:pt x="17379" y="10751"/>
                </a:cubicBezTo>
                <a:cubicBezTo>
                  <a:pt x="17383" y="10913"/>
                  <a:pt x="17383" y="11070"/>
                  <a:pt x="17373" y="11225"/>
                </a:cubicBezTo>
                <a:cubicBezTo>
                  <a:pt x="17193" y="11397"/>
                  <a:pt x="17002" y="11559"/>
                  <a:pt x="16803" y="11714"/>
                </a:cubicBezTo>
                <a:cubicBezTo>
                  <a:pt x="16928" y="11161"/>
                  <a:pt x="16928" y="10565"/>
                  <a:pt x="16810" y="9989"/>
                </a:cubicBezTo>
                <a:close/>
                <a:moveTo>
                  <a:pt x="11655" y="11911"/>
                </a:moveTo>
                <a:cubicBezTo>
                  <a:pt x="11658" y="11917"/>
                  <a:pt x="11658" y="11921"/>
                  <a:pt x="11660" y="11927"/>
                </a:cubicBezTo>
                <a:cubicBezTo>
                  <a:pt x="11618" y="11942"/>
                  <a:pt x="11577" y="11956"/>
                  <a:pt x="11535" y="11960"/>
                </a:cubicBezTo>
                <a:cubicBezTo>
                  <a:pt x="11575" y="11942"/>
                  <a:pt x="11616" y="11927"/>
                  <a:pt x="11655" y="11911"/>
                </a:cubicBezTo>
                <a:close/>
                <a:moveTo>
                  <a:pt x="10441" y="10013"/>
                </a:moveTo>
                <a:cubicBezTo>
                  <a:pt x="10968" y="10013"/>
                  <a:pt x="11535" y="10249"/>
                  <a:pt x="11865" y="10581"/>
                </a:cubicBezTo>
                <a:cubicBezTo>
                  <a:pt x="12047" y="10761"/>
                  <a:pt x="12142" y="11000"/>
                  <a:pt x="12136" y="11234"/>
                </a:cubicBezTo>
                <a:cubicBezTo>
                  <a:pt x="12080" y="11258"/>
                  <a:pt x="12020" y="11285"/>
                  <a:pt x="11964" y="11308"/>
                </a:cubicBezTo>
                <a:cubicBezTo>
                  <a:pt x="11945" y="11161"/>
                  <a:pt x="11935" y="11010"/>
                  <a:pt x="11933" y="10861"/>
                </a:cubicBezTo>
                <a:cubicBezTo>
                  <a:pt x="11930" y="10715"/>
                  <a:pt x="11805" y="10634"/>
                  <a:pt x="11692" y="10634"/>
                </a:cubicBezTo>
                <a:cubicBezTo>
                  <a:pt x="11597" y="10634"/>
                  <a:pt x="11510" y="10692"/>
                  <a:pt x="11510" y="10817"/>
                </a:cubicBezTo>
                <a:cubicBezTo>
                  <a:pt x="11515" y="11037"/>
                  <a:pt x="11533" y="11258"/>
                  <a:pt x="11566" y="11476"/>
                </a:cubicBezTo>
                <a:cubicBezTo>
                  <a:pt x="11355" y="11565"/>
                  <a:pt x="11146" y="11650"/>
                  <a:pt x="10931" y="11733"/>
                </a:cubicBezTo>
                <a:cubicBezTo>
                  <a:pt x="10765" y="11594"/>
                  <a:pt x="10622" y="11418"/>
                  <a:pt x="10521" y="11265"/>
                </a:cubicBezTo>
                <a:cubicBezTo>
                  <a:pt x="10481" y="11204"/>
                  <a:pt x="10428" y="11178"/>
                  <a:pt x="10375" y="11178"/>
                </a:cubicBezTo>
                <a:cubicBezTo>
                  <a:pt x="10229" y="11178"/>
                  <a:pt x="10083" y="11367"/>
                  <a:pt x="10193" y="11532"/>
                </a:cubicBezTo>
                <a:cubicBezTo>
                  <a:pt x="10276" y="11658"/>
                  <a:pt x="10376" y="11784"/>
                  <a:pt x="10490" y="11900"/>
                </a:cubicBezTo>
                <a:cubicBezTo>
                  <a:pt x="10218" y="12002"/>
                  <a:pt x="9947" y="12101"/>
                  <a:pt x="9676" y="12197"/>
                </a:cubicBezTo>
                <a:cubicBezTo>
                  <a:pt x="9657" y="11480"/>
                  <a:pt x="9719" y="10761"/>
                  <a:pt x="9893" y="10113"/>
                </a:cubicBezTo>
                <a:cubicBezTo>
                  <a:pt x="10062" y="10044"/>
                  <a:pt x="10249" y="10013"/>
                  <a:pt x="10441" y="10013"/>
                </a:cubicBezTo>
                <a:close/>
                <a:moveTo>
                  <a:pt x="7029" y="6904"/>
                </a:moveTo>
                <a:lnTo>
                  <a:pt x="7029" y="6904"/>
                </a:lnTo>
                <a:cubicBezTo>
                  <a:pt x="5975" y="8312"/>
                  <a:pt x="5661" y="10291"/>
                  <a:pt x="5857" y="12209"/>
                </a:cubicBezTo>
                <a:cubicBezTo>
                  <a:pt x="5789" y="12157"/>
                  <a:pt x="5725" y="12103"/>
                  <a:pt x="5663" y="12049"/>
                </a:cubicBezTo>
                <a:cubicBezTo>
                  <a:pt x="5541" y="10366"/>
                  <a:pt x="6114" y="8473"/>
                  <a:pt x="6748" y="7022"/>
                </a:cubicBezTo>
                <a:cubicBezTo>
                  <a:pt x="6818" y="6989"/>
                  <a:pt x="6891" y="6960"/>
                  <a:pt x="6965" y="6937"/>
                </a:cubicBezTo>
                <a:cubicBezTo>
                  <a:pt x="6990" y="6929"/>
                  <a:pt x="7011" y="6916"/>
                  <a:pt x="7029" y="6904"/>
                </a:cubicBezTo>
                <a:close/>
                <a:moveTo>
                  <a:pt x="11711" y="449"/>
                </a:moveTo>
                <a:cubicBezTo>
                  <a:pt x="14632" y="449"/>
                  <a:pt x="17609" y="1949"/>
                  <a:pt x="18800" y="4663"/>
                </a:cubicBezTo>
                <a:cubicBezTo>
                  <a:pt x="18615" y="4707"/>
                  <a:pt x="18613" y="5036"/>
                  <a:pt x="18845" y="5086"/>
                </a:cubicBezTo>
                <a:cubicBezTo>
                  <a:pt x="20518" y="5423"/>
                  <a:pt x="21262" y="6740"/>
                  <a:pt x="21417" y="8320"/>
                </a:cubicBezTo>
                <a:cubicBezTo>
                  <a:pt x="21152" y="9217"/>
                  <a:pt x="20713" y="10062"/>
                  <a:pt x="20139" y="10811"/>
                </a:cubicBezTo>
                <a:cubicBezTo>
                  <a:pt x="20208" y="10033"/>
                  <a:pt x="20148" y="9233"/>
                  <a:pt x="20003" y="8448"/>
                </a:cubicBezTo>
                <a:cubicBezTo>
                  <a:pt x="19981" y="8330"/>
                  <a:pt x="19887" y="8277"/>
                  <a:pt x="19793" y="8277"/>
                </a:cubicBezTo>
                <a:cubicBezTo>
                  <a:pt x="19675" y="8277"/>
                  <a:pt x="19557" y="8362"/>
                  <a:pt x="19584" y="8513"/>
                </a:cubicBezTo>
                <a:cubicBezTo>
                  <a:pt x="19762" y="9486"/>
                  <a:pt x="19812" y="10472"/>
                  <a:pt x="19632" y="11420"/>
                </a:cubicBezTo>
                <a:cubicBezTo>
                  <a:pt x="19433" y="11637"/>
                  <a:pt x="19222" y="11842"/>
                  <a:pt x="18998" y="12035"/>
                </a:cubicBezTo>
                <a:cubicBezTo>
                  <a:pt x="19123" y="11538"/>
                  <a:pt x="19191" y="11004"/>
                  <a:pt x="19201" y="10426"/>
                </a:cubicBezTo>
                <a:cubicBezTo>
                  <a:pt x="19204" y="10280"/>
                  <a:pt x="19080" y="10198"/>
                  <a:pt x="18966" y="10198"/>
                </a:cubicBezTo>
                <a:cubicBezTo>
                  <a:pt x="18870" y="10198"/>
                  <a:pt x="18781" y="10256"/>
                  <a:pt x="18779" y="10380"/>
                </a:cubicBezTo>
                <a:cubicBezTo>
                  <a:pt x="18768" y="11176"/>
                  <a:pt x="18638" y="11882"/>
                  <a:pt x="18408" y="12511"/>
                </a:cubicBezTo>
                <a:cubicBezTo>
                  <a:pt x="18404" y="12513"/>
                  <a:pt x="18400" y="12517"/>
                  <a:pt x="18398" y="12520"/>
                </a:cubicBezTo>
                <a:cubicBezTo>
                  <a:pt x="18398" y="12511"/>
                  <a:pt x="18398" y="12507"/>
                  <a:pt x="18396" y="12501"/>
                </a:cubicBezTo>
                <a:cubicBezTo>
                  <a:pt x="18352" y="12031"/>
                  <a:pt x="18232" y="11590"/>
                  <a:pt x="18060" y="11178"/>
                </a:cubicBezTo>
                <a:cubicBezTo>
                  <a:pt x="19340" y="9645"/>
                  <a:pt x="19800" y="7564"/>
                  <a:pt x="18419" y="5781"/>
                </a:cubicBezTo>
                <a:cubicBezTo>
                  <a:pt x="18375" y="5725"/>
                  <a:pt x="18320" y="5702"/>
                  <a:pt x="18266" y="5702"/>
                </a:cubicBezTo>
                <a:cubicBezTo>
                  <a:pt x="18114" y="5702"/>
                  <a:pt x="17967" y="5889"/>
                  <a:pt x="18089" y="6048"/>
                </a:cubicBezTo>
                <a:cubicBezTo>
                  <a:pt x="18903" y="7098"/>
                  <a:pt x="19040" y="8150"/>
                  <a:pt x="18756" y="9113"/>
                </a:cubicBezTo>
                <a:cubicBezTo>
                  <a:pt x="18329" y="8587"/>
                  <a:pt x="17897" y="8036"/>
                  <a:pt x="17420" y="7539"/>
                </a:cubicBezTo>
                <a:cubicBezTo>
                  <a:pt x="17534" y="7343"/>
                  <a:pt x="17632" y="7140"/>
                  <a:pt x="17721" y="6937"/>
                </a:cubicBezTo>
                <a:cubicBezTo>
                  <a:pt x="17888" y="7363"/>
                  <a:pt x="18017" y="7809"/>
                  <a:pt x="18104" y="8262"/>
                </a:cubicBezTo>
                <a:cubicBezTo>
                  <a:pt x="18125" y="8380"/>
                  <a:pt x="18218" y="8434"/>
                  <a:pt x="18311" y="8434"/>
                </a:cubicBezTo>
                <a:cubicBezTo>
                  <a:pt x="18430" y="8434"/>
                  <a:pt x="18550" y="8347"/>
                  <a:pt x="18522" y="8196"/>
                </a:cubicBezTo>
                <a:cubicBezTo>
                  <a:pt x="18406" y="7554"/>
                  <a:pt x="18201" y="6939"/>
                  <a:pt x="17928" y="6361"/>
                </a:cubicBezTo>
                <a:cubicBezTo>
                  <a:pt x="18232" y="5311"/>
                  <a:pt x="18145" y="4203"/>
                  <a:pt x="17387" y="3162"/>
                </a:cubicBezTo>
                <a:cubicBezTo>
                  <a:pt x="17345" y="3104"/>
                  <a:pt x="17291" y="3080"/>
                  <a:pt x="17238" y="3080"/>
                </a:cubicBezTo>
                <a:cubicBezTo>
                  <a:pt x="17088" y="3080"/>
                  <a:pt x="16941" y="3267"/>
                  <a:pt x="17060" y="3429"/>
                </a:cubicBezTo>
                <a:cubicBezTo>
                  <a:pt x="17543" y="4092"/>
                  <a:pt x="17679" y="4907"/>
                  <a:pt x="17582" y="5717"/>
                </a:cubicBezTo>
                <a:cubicBezTo>
                  <a:pt x="16983" y="4717"/>
                  <a:pt x="16168" y="3876"/>
                  <a:pt x="15219" y="3292"/>
                </a:cubicBezTo>
                <a:cubicBezTo>
                  <a:pt x="15230" y="3224"/>
                  <a:pt x="15213" y="3149"/>
                  <a:pt x="15145" y="3091"/>
                </a:cubicBezTo>
                <a:cubicBezTo>
                  <a:pt x="13743" y="1969"/>
                  <a:pt x="12101" y="1006"/>
                  <a:pt x="10254" y="988"/>
                </a:cubicBezTo>
                <a:cubicBezTo>
                  <a:pt x="10237" y="987"/>
                  <a:pt x="10220" y="987"/>
                  <a:pt x="10203" y="987"/>
                </a:cubicBezTo>
                <a:cubicBezTo>
                  <a:pt x="9184" y="987"/>
                  <a:pt x="8228" y="1294"/>
                  <a:pt x="7361" y="1776"/>
                </a:cubicBezTo>
                <a:cubicBezTo>
                  <a:pt x="8607" y="877"/>
                  <a:pt x="10151" y="449"/>
                  <a:pt x="11711" y="449"/>
                </a:cubicBezTo>
                <a:close/>
                <a:moveTo>
                  <a:pt x="15582" y="9683"/>
                </a:moveTo>
                <a:cubicBezTo>
                  <a:pt x="15733" y="9941"/>
                  <a:pt x="15861" y="10217"/>
                  <a:pt x="15963" y="10498"/>
                </a:cubicBezTo>
                <a:cubicBezTo>
                  <a:pt x="16056" y="10828"/>
                  <a:pt x="16122" y="11151"/>
                  <a:pt x="16159" y="11461"/>
                </a:cubicBezTo>
                <a:cubicBezTo>
                  <a:pt x="16168" y="11528"/>
                  <a:pt x="16199" y="11575"/>
                  <a:pt x="16242" y="11604"/>
                </a:cubicBezTo>
                <a:cubicBezTo>
                  <a:pt x="16263" y="11739"/>
                  <a:pt x="16275" y="11869"/>
                  <a:pt x="16284" y="12004"/>
                </a:cubicBezTo>
                <a:cubicBezTo>
                  <a:pt x="16271" y="12041"/>
                  <a:pt x="16257" y="12076"/>
                  <a:pt x="16240" y="12112"/>
                </a:cubicBezTo>
                <a:cubicBezTo>
                  <a:pt x="15923" y="12315"/>
                  <a:pt x="15594" y="12497"/>
                  <a:pt x="15267" y="12652"/>
                </a:cubicBezTo>
                <a:cubicBezTo>
                  <a:pt x="15211" y="11969"/>
                  <a:pt x="14915" y="11200"/>
                  <a:pt x="14459" y="10498"/>
                </a:cubicBezTo>
                <a:lnTo>
                  <a:pt x="14536" y="10451"/>
                </a:lnTo>
                <a:cubicBezTo>
                  <a:pt x="14884" y="10233"/>
                  <a:pt x="15238" y="9975"/>
                  <a:pt x="15582" y="9683"/>
                </a:cubicBezTo>
                <a:close/>
                <a:moveTo>
                  <a:pt x="11429" y="6927"/>
                </a:moveTo>
                <a:cubicBezTo>
                  <a:pt x="12805" y="6927"/>
                  <a:pt x="14282" y="7983"/>
                  <a:pt x="15124" y="9012"/>
                </a:cubicBezTo>
                <a:cubicBezTo>
                  <a:pt x="15215" y="9121"/>
                  <a:pt x="15298" y="9235"/>
                  <a:pt x="15375" y="9351"/>
                </a:cubicBezTo>
                <a:cubicBezTo>
                  <a:pt x="15010" y="9643"/>
                  <a:pt x="14621" y="9917"/>
                  <a:pt x="14221" y="10159"/>
                </a:cubicBezTo>
                <a:cubicBezTo>
                  <a:pt x="13440" y="9118"/>
                  <a:pt x="12318" y="8309"/>
                  <a:pt x="11177" y="8309"/>
                </a:cubicBezTo>
                <a:cubicBezTo>
                  <a:pt x="11081" y="8309"/>
                  <a:pt x="10984" y="8314"/>
                  <a:pt x="10887" y="8326"/>
                </a:cubicBezTo>
                <a:cubicBezTo>
                  <a:pt x="11152" y="8076"/>
                  <a:pt x="11471" y="7871"/>
                  <a:pt x="11846" y="7728"/>
                </a:cubicBezTo>
                <a:cubicBezTo>
                  <a:pt x="12075" y="7643"/>
                  <a:pt x="11965" y="7326"/>
                  <a:pt x="11756" y="7326"/>
                </a:cubicBezTo>
                <a:cubicBezTo>
                  <a:pt x="11731" y="7326"/>
                  <a:pt x="11704" y="7330"/>
                  <a:pt x="11676" y="7341"/>
                </a:cubicBezTo>
                <a:cubicBezTo>
                  <a:pt x="10550" y="7763"/>
                  <a:pt x="9879" y="8689"/>
                  <a:pt x="9533" y="9815"/>
                </a:cubicBezTo>
                <a:cubicBezTo>
                  <a:pt x="9467" y="9850"/>
                  <a:pt x="9409" y="9892"/>
                  <a:pt x="9351" y="9939"/>
                </a:cubicBezTo>
                <a:cubicBezTo>
                  <a:pt x="9212" y="10053"/>
                  <a:pt x="9282" y="10231"/>
                  <a:pt x="9405" y="10291"/>
                </a:cubicBezTo>
                <a:cubicBezTo>
                  <a:pt x="9260" y="10942"/>
                  <a:pt x="9214" y="11642"/>
                  <a:pt x="9235" y="12341"/>
                </a:cubicBezTo>
                <a:cubicBezTo>
                  <a:pt x="8850" y="12470"/>
                  <a:pt x="8460" y="12594"/>
                  <a:pt x="8073" y="12718"/>
                </a:cubicBezTo>
                <a:cubicBezTo>
                  <a:pt x="7704" y="12000"/>
                  <a:pt x="7918" y="10935"/>
                  <a:pt x="8315" y="9952"/>
                </a:cubicBezTo>
                <a:cubicBezTo>
                  <a:pt x="8595" y="9778"/>
                  <a:pt x="8920" y="9652"/>
                  <a:pt x="9291" y="9585"/>
                </a:cubicBezTo>
                <a:cubicBezTo>
                  <a:pt x="9546" y="9538"/>
                  <a:pt x="9501" y="9161"/>
                  <a:pt x="9267" y="9161"/>
                </a:cubicBezTo>
                <a:cubicBezTo>
                  <a:pt x="9254" y="9161"/>
                  <a:pt x="9240" y="9163"/>
                  <a:pt x="9226" y="9165"/>
                </a:cubicBezTo>
                <a:cubicBezTo>
                  <a:pt x="8999" y="9206"/>
                  <a:pt x="8783" y="9268"/>
                  <a:pt x="8587" y="9347"/>
                </a:cubicBezTo>
                <a:cubicBezTo>
                  <a:pt x="8914" y="8689"/>
                  <a:pt x="9291" y="8115"/>
                  <a:pt x="9589" y="7775"/>
                </a:cubicBezTo>
                <a:cubicBezTo>
                  <a:pt x="9711" y="7639"/>
                  <a:pt x="9837" y="7519"/>
                  <a:pt x="9968" y="7417"/>
                </a:cubicBezTo>
                <a:cubicBezTo>
                  <a:pt x="10008" y="7451"/>
                  <a:pt x="10058" y="7471"/>
                  <a:pt x="10107" y="7471"/>
                </a:cubicBezTo>
                <a:cubicBezTo>
                  <a:pt x="10164" y="7471"/>
                  <a:pt x="10220" y="7444"/>
                  <a:pt x="10260" y="7382"/>
                </a:cubicBezTo>
                <a:cubicBezTo>
                  <a:pt x="10320" y="7289"/>
                  <a:pt x="10392" y="7206"/>
                  <a:pt x="10467" y="7123"/>
                </a:cubicBezTo>
                <a:cubicBezTo>
                  <a:pt x="10775" y="6987"/>
                  <a:pt x="11099" y="6927"/>
                  <a:pt x="11429" y="6927"/>
                </a:cubicBezTo>
                <a:close/>
                <a:moveTo>
                  <a:pt x="7752" y="10430"/>
                </a:moveTo>
                <a:lnTo>
                  <a:pt x="7752" y="10430"/>
                </a:lnTo>
                <a:cubicBezTo>
                  <a:pt x="7502" y="11256"/>
                  <a:pt x="7388" y="12147"/>
                  <a:pt x="7690" y="12845"/>
                </a:cubicBezTo>
                <a:cubicBezTo>
                  <a:pt x="7545" y="12892"/>
                  <a:pt x="7398" y="12936"/>
                  <a:pt x="7253" y="12983"/>
                </a:cubicBezTo>
                <a:cubicBezTo>
                  <a:pt x="7174" y="12791"/>
                  <a:pt x="7118" y="12594"/>
                  <a:pt x="7079" y="12397"/>
                </a:cubicBezTo>
                <a:cubicBezTo>
                  <a:pt x="7108" y="12207"/>
                  <a:pt x="7152" y="12014"/>
                  <a:pt x="7207" y="11828"/>
                </a:cubicBezTo>
                <a:cubicBezTo>
                  <a:pt x="7239" y="11708"/>
                  <a:pt x="7181" y="11615"/>
                  <a:pt x="7094" y="11569"/>
                </a:cubicBezTo>
                <a:cubicBezTo>
                  <a:pt x="7245" y="11140"/>
                  <a:pt x="7462" y="10749"/>
                  <a:pt x="7752" y="10430"/>
                </a:cubicBezTo>
                <a:close/>
                <a:moveTo>
                  <a:pt x="17768" y="11590"/>
                </a:moveTo>
                <a:cubicBezTo>
                  <a:pt x="17826" y="11755"/>
                  <a:pt x="17876" y="11927"/>
                  <a:pt x="17911" y="12103"/>
                </a:cubicBezTo>
                <a:cubicBezTo>
                  <a:pt x="17961" y="12335"/>
                  <a:pt x="17984" y="12567"/>
                  <a:pt x="17992" y="12795"/>
                </a:cubicBezTo>
                <a:cubicBezTo>
                  <a:pt x="17818" y="12905"/>
                  <a:pt x="17644" y="13006"/>
                  <a:pt x="17464" y="13106"/>
                </a:cubicBezTo>
                <a:cubicBezTo>
                  <a:pt x="17613" y="12623"/>
                  <a:pt x="17721" y="12118"/>
                  <a:pt x="17768" y="11590"/>
                </a:cubicBezTo>
                <a:close/>
                <a:moveTo>
                  <a:pt x="4743" y="11743"/>
                </a:moveTo>
                <a:lnTo>
                  <a:pt x="4743" y="11743"/>
                </a:lnTo>
                <a:cubicBezTo>
                  <a:pt x="4909" y="11925"/>
                  <a:pt x="5083" y="12097"/>
                  <a:pt x="5267" y="12261"/>
                </a:cubicBezTo>
                <a:cubicBezTo>
                  <a:pt x="5296" y="12549"/>
                  <a:pt x="5348" y="12828"/>
                  <a:pt x="5416" y="13099"/>
                </a:cubicBezTo>
                <a:cubicBezTo>
                  <a:pt x="5318" y="13095"/>
                  <a:pt x="5220" y="13092"/>
                  <a:pt x="5121" y="13092"/>
                </a:cubicBezTo>
                <a:cubicBezTo>
                  <a:pt x="5052" y="13092"/>
                  <a:pt x="4983" y="13094"/>
                  <a:pt x="4913" y="13095"/>
                </a:cubicBezTo>
                <a:cubicBezTo>
                  <a:pt x="4876" y="13097"/>
                  <a:pt x="4845" y="13110"/>
                  <a:pt x="4816" y="13130"/>
                </a:cubicBezTo>
                <a:cubicBezTo>
                  <a:pt x="4754" y="12675"/>
                  <a:pt x="4731" y="12209"/>
                  <a:pt x="4743" y="11743"/>
                </a:cubicBezTo>
                <a:close/>
                <a:moveTo>
                  <a:pt x="5737" y="12644"/>
                </a:moveTo>
                <a:lnTo>
                  <a:pt x="5737" y="12644"/>
                </a:lnTo>
                <a:cubicBezTo>
                  <a:pt x="5803" y="12693"/>
                  <a:pt x="5868" y="12741"/>
                  <a:pt x="5934" y="12789"/>
                </a:cubicBezTo>
                <a:cubicBezTo>
                  <a:pt x="5934" y="12791"/>
                  <a:pt x="5938" y="12795"/>
                  <a:pt x="5938" y="12797"/>
                </a:cubicBezTo>
                <a:cubicBezTo>
                  <a:pt x="5940" y="12907"/>
                  <a:pt x="5942" y="13023"/>
                  <a:pt x="5948" y="13132"/>
                </a:cubicBezTo>
                <a:lnTo>
                  <a:pt x="5855" y="13126"/>
                </a:lnTo>
                <a:cubicBezTo>
                  <a:pt x="5808" y="12971"/>
                  <a:pt x="5768" y="12809"/>
                  <a:pt x="5737" y="12644"/>
                </a:cubicBezTo>
                <a:close/>
                <a:moveTo>
                  <a:pt x="15631" y="12981"/>
                </a:moveTo>
                <a:cubicBezTo>
                  <a:pt x="15515" y="13085"/>
                  <a:pt x="15391" y="13180"/>
                  <a:pt x="15250" y="13263"/>
                </a:cubicBezTo>
                <a:cubicBezTo>
                  <a:pt x="15256" y="13222"/>
                  <a:pt x="15263" y="13180"/>
                  <a:pt x="15267" y="13137"/>
                </a:cubicBezTo>
                <a:cubicBezTo>
                  <a:pt x="15387" y="13087"/>
                  <a:pt x="15509" y="13035"/>
                  <a:pt x="15631" y="12981"/>
                </a:cubicBezTo>
                <a:close/>
                <a:moveTo>
                  <a:pt x="14070" y="10730"/>
                </a:moveTo>
                <a:cubicBezTo>
                  <a:pt x="14329" y="11122"/>
                  <a:pt x="14532" y="11524"/>
                  <a:pt x="14658" y="11880"/>
                </a:cubicBezTo>
                <a:cubicBezTo>
                  <a:pt x="14766" y="12188"/>
                  <a:pt x="14826" y="12522"/>
                  <a:pt x="14826" y="12843"/>
                </a:cubicBezTo>
                <a:cubicBezTo>
                  <a:pt x="14631" y="12921"/>
                  <a:pt x="14439" y="12988"/>
                  <a:pt x="14246" y="13048"/>
                </a:cubicBezTo>
                <a:cubicBezTo>
                  <a:pt x="13848" y="13170"/>
                  <a:pt x="13445" y="13263"/>
                  <a:pt x="13035" y="13337"/>
                </a:cubicBezTo>
                <a:cubicBezTo>
                  <a:pt x="12625" y="13066"/>
                  <a:pt x="12331" y="12619"/>
                  <a:pt x="12146" y="12105"/>
                </a:cubicBezTo>
                <a:cubicBezTo>
                  <a:pt x="12312" y="11956"/>
                  <a:pt x="12434" y="11755"/>
                  <a:pt x="12504" y="11538"/>
                </a:cubicBezTo>
                <a:cubicBezTo>
                  <a:pt x="13037" y="11296"/>
                  <a:pt x="13561" y="11029"/>
                  <a:pt x="14070" y="10730"/>
                </a:cubicBezTo>
                <a:close/>
                <a:moveTo>
                  <a:pt x="7909" y="13222"/>
                </a:moveTo>
                <a:cubicBezTo>
                  <a:pt x="7961" y="13288"/>
                  <a:pt x="8019" y="13354"/>
                  <a:pt x="8081" y="13412"/>
                </a:cubicBezTo>
                <a:cubicBezTo>
                  <a:pt x="7963" y="13369"/>
                  <a:pt x="7845" y="13325"/>
                  <a:pt x="7729" y="13275"/>
                </a:cubicBezTo>
                <a:cubicBezTo>
                  <a:pt x="7787" y="13257"/>
                  <a:pt x="7847" y="13240"/>
                  <a:pt x="7909" y="13222"/>
                </a:cubicBezTo>
                <a:close/>
                <a:moveTo>
                  <a:pt x="17307" y="11938"/>
                </a:moveTo>
                <a:lnTo>
                  <a:pt x="17307" y="11938"/>
                </a:lnTo>
                <a:cubicBezTo>
                  <a:pt x="17234" y="12437"/>
                  <a:pt x="17104" y="12915"/>
                  <a:pt x="16930" y="13371"/>
                </a:cubicBezTo>
                <a:cubicBezTo>
                  <a:pt x="16810" y="13427"/>
                  <a:pt x="16685" y="13478"/>
                  <a:pt x="16563" y="13524"/>
                </a:cubicBezTo>
                <a:cubicBezTo>
                  <a:pt x="16660" y="13151"/>
                  <a:pt x="16718" y="12766"/>
                  <a:pt x="16733" y="12373"/>
                </a:cubicBezTo>
                <a:cubicBezTo>
                  <a:pt x="16930" y="12240"/>
                  <a:pt x="17122" y="12093"/>
                  <a:pt x="17307" y="11938"/>
                </a:cubicBezTo>
                <a:close/>
                <a:moveTo>
                  <a:pt x="9262" y="12789"/>
                </a:moveTo>
                <a:cubicBezTo>
                  <a:pt x="9278" y="13039"/>
                  <a:pt x="9307" y="13288"/>
                  <a:pt x="9344" y="13532"/>
                </a:cubicBezTo>
                <a:cubicBezTo>
                  <a:pt x="9315" y="13530"/>
                  <a:pt x="9289" y="13530"/>
                  <a:pt x="9262" y="13530"/>
                </a:cubicBezTo>
                <a:cubicBezTo>
                  <a:pt x="8968" y="13514"/>
                  <a:pt x="8674" y="13482"/>
                  <a:pt x="8375" y="13449"/>
                </a:cubicBezTo>
                <a:cubicBezTo>
                  <a:pt x="8458" y="13366"/>
                  <a:pt x="8487" y="13215"/>
                  <a:pt x="8375" y="13112"/>
                </a:cubicBezTo>
                <a:cubicBezTo>
                  <a:pt x="8363" y="13106"/>
                  <a:pt x="8355" y="13095"/>
                  <a:pt x="8344" y="13085"/>
                </a:cubicBezTo>
                <a:cubicBezTo>
                  <a:pt x="8651" y="12988"/>
                  <a:pt x="8957" y="12890"/>
                  <a:pt x="9262" y="12789"/>
                </a:cubicBezTo>
                <a:close/>
                <a:moveTo>
                  <a:pt x="10883" y="12217"/>
                </a:moveTo>
                <a:cubicBezTo>
                  <a:pt x="11064" y="12322"/>
                  <a:pt x="11261" y="12388"/>
                  <a:pt x="11465" y="12388"/>
                </a:cubicBezTo>
                <a:cubicBezTo>
                  <a:pt x="11571" y="12388"/>
                  <a:pt x="11679" y="12370"/>
                  <a:pt x="11788" y="12331"/>
                </a:cubicBezTo>
                <a:cubicBezTo>
                  <a:pt x="11947" y="12751"/>
                  <a:pt x="12177" y="13132"/>
                  <a:pt x="12475" y="13424"/>
                </a:cubicBezTo>
                <a:cubicBezTo>
                  <a:pt x="12022" y="13487"/>
                  <a:pt x="11571" y="13524"/>
                  <a:pt x="11115" y="13543"/>
                </a:cubicBezTo>
                <a:cubicBezTo>
                  <a:pt x="10881" y="13263"/>
                  <a:pt x="10707" y="12936"/>
                  <a:pt x="10639" y="12580"/>
                </a:cubicBezTo>
                <a:cubicBezTo>
                  <a:pt x="10616" y="12462"/>
                  <a:pt x="10521" y="12408"/>
                  <a:pt x="10427" y="12408"/>
                </a:cubicBezTo>
                <a:cubicBezTo>
                  <a:pt x="10308" y="12408"/>
                  <a:pt x="10189" y="12494"/>
                  <a:pt x="10218" y="12644"/>
                </a:cubicBezTo>
                <a:cubicBezTo>
                  <a:pt x="10287" y="12979"/>
                  <a:pt x="10425" y="13286"/>
                  <a:pt x="10618" y="13557"/>
                </a:cubicBezTo>
                <a:cubicBezTo>
                  <a:pt x="10530" y="13559"/>
                  <a:pt x="10442" y="13560"/>
                  <a:pt x="10354" y="13560"/>
                </a:cubicBezTo>
                <a:cubicBezTo>
                  <a:pt x="10168" y="13560"/>
                  <a:pt x="9983" y="13556"/>
                  <a:pt x="9796" y="13549"/>
                </a:cubicBezTo>
                <a:cubicBezTo>
                  <a:pt x="9750" y="13253"/>
                  <a:pt x="9717" y="12950"/>
                  <a:pt x="9697" y="12644"/>
                </a:cubicBezTo>
                <a:cubicBezTo>
                  <a:pt x="10094" y="12507"/>
                  <a:pt x="10494" y="12364"/>
                  <a:pt x="10883" y="12217"/>
                </a:cubicBezTo>
                <a:close/>
                <a:moveTo>
                  <a:pt x="14780" y="13323"/>
                </a:moveTo>
                <a:lnTo>
                  <a:pt x="14780" y="13323"/>
                </a:lnTo>
                <a:cubicBezTo>
                  <a:pt x="14766" y="13381"/>
                  <a:pt x="14751" y="13443"/>
                  <a:pt x="14731" y="13503"/>
                </a:cubicBezTo>
                <a:cubicBezTo>
                  <a:pt x="14469" y="13589"/>
                  <a:pt x="14224" y="13629"/>
                  <a:pt x="13998" y="13629"/>
                </a:cubicBezTo>
                <a:cubicBezTo>
                  <a:pt x="13919" y="13629"/>
                  <a:pt x="13843" y="13624"/>
                  <a:pt x="13770" y="13615"/>
                </a:cubicBezTo>
                <a:cubicBezTo>
                  <a:pt x="14111" y="13532"/>
                  <a:pt x="14449" y="13437"/>
                  <a:pt x="14780" y="13323"/>
                </a:cubicBezTo>
                <a:close/>
                <a:moveTo>
                  <a:pt x="4874" y="13505"/>
                </a:moveTo>
                <a:lnTo>
                  <a:pt x="4874" y="13505"/>
                </a:lnTo>
                <a:cubicBezTo>
                  <a:pt x="4977" y="13555"/>
                  <a:pt x="5068" y="13557"/>
                  <a:pt x="5207" y="13582"/>
                </a:cubicBezTo>
                <a:cubicBezTo>
                  <a:pt x="5220" y="13584"/>
                  <a:pt x="5231" y="13585"/>
                  <a:pt x="5243" y="13585"/>
                </a:cubicBezTo>
                <a:cubicBezTo>
                  <a:pt x="5303" y="13585"/>
                  <a:pt x="5348" y="13558"/>
                  <a:pt x="5381" y="13522"/>
                </a:cubicBezTo>
                <a:lnTo>
                  <a:pt x="5483" y="13530"/>
                </a:lnTo>
                <a:cubicBezTo>
                  <a:pt x="5292" y="13588"/>
                  <a:pt x="5102" y="13650"/>
                  <a:pt x="4913" y="13710"/>
                </a:cubicBezTo>
                <a:cubicBezTo>
                  <a:pt x="4899" y="13640"/>
                  <a:pt x="4886" y="13574"/>
                  <a:pt x="4874" y="13505"/>
                </a:cubicBezTo>
                <a:close/>
                <a:moveTo>
                  <a:pt x="4327" y="12453"/>
                </a:moveTo>
                <a:cubicBezTo>
                  <a:pt x="4354" y="12905"/>
                  <a:pt x="4408" y="13356"/>
                  <a:pt x="4499" y="13801"/>
                </a:cubicBezTo>
                <a:cubicBezTo>
                  <a:pt x="4422" y="13613"/>
                  <a:pt x="4354" y="13418"/>
                  <a:pt x="4286" y="13224"/>
                </a:cubicBezTo>
                <a:cubicBezTo>
                  <a:pt x="4288" y="12967"/>
                  <a:pt x="4304" y="12708"/>
                  <a:pt x="4327" y="12453"/>
                </a:cubicBezTo>
                <a:close/>
                <a:moveTo>
                  <a:pt x="16257" y="12921"/>
                </a:moveTo>
                <a:lnTo>
                  <a:pt x="16257" y="12921"/>
                </a:lnTo>
                <a:cubicBezTo>
                  <a:pt x="16226" y="13182"/>
                  <a:pt x="16170" y="13439"/>
                  <a:pt x="16095" y="13687"/>
                </a:cubicBezTo>
                <a:cubicBezTo>
                  <a:pt x="15838" y="13768"/>
                  <a:pt x="15577" y="13834"/>
                  <a:pt x="15312" y="13886"/>
                </a:cubicBezTo>
                <a:lnTo>
                  <a:pt x="15049" y="13934"/>
                </a:lnTo>
                <a:cubicBezTo>
                  <a:pt x="15070" y="13892"/>
                  <a:pt x="15091" y="13853"/>
                  <a:pt x="15107" y="13812"/>
                </a:cubicBezTo>
                <a:cubicBezTo>
                  <a:pt x="15592" y="13607"/>
                  <a:pt x="15973" y="13298"/>
                  <a:pt x="16257" y="12921"/>
                </a:cubicBezTo>
                <a:close/>
                <a:moveTo>
                  <a:pt x="10982" y="13969"/>
                </a:moveTo>
                <a:cubicBezTo>
                  <a:pt x="11016" y="14006"/>
                  <a:pt x="11053" y="14039"/>
                  <a:pt x="11090" y="14073"/>
                </a:cubicBezTo>
                <a:cubicBezTo>
                  <a:pt x="10842" y="14050"/>
                  <a:pt x="10591" y="14019"/>
                  <a:pt x="10345" y="13979"/>
                </a:cubicBezTo>
                <a:cubicBezTo>
                  <a:pt x="10527" y="13979"/>
                  <a:pt x="10705" y="13979"/>
                  <a:pt x="10887" y="13975"/>
                </a:cubicBezTo>
                <a:cubicBezTo>
                  <a:pt x="10916" y="13971"/>
                  <a:pt x="10949" y="13971"/>
                  <a:pt x="10982" y="13969"/>
                </a:cubicBezTo>
                <a:close/>
                <a:moveTo>
                  <a:pt x="12941" y="13781"/>
                </a:moveTo>
                <a:cubicBezTo>
                  <a:pt x="13240" y="13952"/>
                  <a:pt x="13585" y="14048"/>
                  <a:pt x="13975" y="14048"/>
                </a:cubicBezTo>
                <a:cubicBezTo>
                  <a:pt x="14127" y="14048"/>
                  <a:pt x="14287" y="14033"/>
                  <a:pt x="14453" y="14002"/>
                </a:cubicBezTo>
                <a:lnTo>
                  <a:pt x="14453" y="14002"/>
                </a:lnTo>
                <a:cubicBezTo>
                  <a:pt x="14449" y="14008"/>
                  <a:pt x="14443" y="14017"/>
                  <a:pt x="14441" y="14021"/>
                </a:cubicBezTo>
                <a:cubicBezTo>
                  <a:pt x="13834" y="14101"/>
                  <a:pt x="13194" y="14142"/>
                  <a:pt x="12541" y="14142"/>
                </a:cubicBezTo>
                <a:cubicBezTo>
                  <a:pt x="12296" y="14142"/>
                  <a:pt x="12049" y="14136"/>
                  <a:pt x="11800" y="14124"/>
                </a:cubicBezTo>
                <a:cubicBezTo>
                  <a:pt x="11707" y="14071"/>
                  <a:pt x="11618" y="14010"/>
                  <a:pt x="11533" y="13944"/>
                </a:cubicBezTo>
                <a:cubicBezTo>
                  <a:pt x="12003" y="13913"/>
                  <a:pt x="12475" y="13857"/>
                  <a:pt x="12941" y="13781"/>
                </a:cubicBezTo>
                <a:close/>
                <a:moveTo>
                  <a:pt x="19408" y="12252"/>
                </a:moveTo>
                <a:cubicBezTo>
                  <a:pt x="19280" y="12613"/>
                  <a:pt x="19118" y="12961"/>
                  <a:pt x="18905" y="13296"/>
                </a:cubicBezTo>
                <a:cubicBezTo>
                  <a:pt x="18708" y="13609"/>
                  <a:pt x="18483" y="13897"/>
                  <a:pt x="18238" y="14162"/>
                </a:cubicBezTo>
                <a:cubicBezTo>
                  <a:pt x="18290" y="13979"/>
                  <a:pt x="18334" y="13795"/>
                  <a:pt x="18363" y="13613"/>
                </a:cubicBezTo>
                <a:cubicBezTo>
                  <a:pt x="18510" y="13358"/>
                  <a:pt x="18638" y="13089"/>
                  <a:pt x="18750" y="12805"/>
                </a:cubicBezTo>
                <a:cubicBezTo>
                  <a:pt x="18978" y="12631"/>
                  <a:pt x="19197" y="12447"/>
                  <a:pt x="19408" y="12252"/>
                </a:cubicBezTo>
                <a:close/>
                <a:moveTo>
                  <a:pt x="17971" y="13333"/>
                </a:moveTo>
                <a:cubicBezTo>
                  <a:pt x="17965" y="13377"/>
                  <a:pt x="17959" y="13420"/>
                  <a:pt x="17953" y="13464"/>
                </a:cubicBezTo>
                <a:cubicBezTo>
                  <a:pt x="17611" y="14033"/>
                  <a:pt x="17174" y="14524"/>
                  <a:pt x="16667" y="14949"/>
                </a:cubicBezTo>
                <a:cubicBezTo>
                  <a:pt x="16731" y="14812"/>
                  <a:pt x="16795" y="14679"/>
                  <a:pt x="16853" y="14547"/>
                </a:cubicBezTo>
                <a:cubicBezTo>
                  <a:pt x="16863" y="14520"/>
                  <a:pt x="16865" y="14497"/>
                  <a:pt x="16868" y="14476"/>
                </a:cubicBezTo>
                <a:cubicBezTo>
                  <a:pt x="17006" y="14234"/>
                  <a:pt x="17131" y="13982"/>
                  <a:pt x="17238" y="13721"/>
                </a:cubicBezTo>
                <a:cubicBezTo>
                  <a:pt x="17489" y="13605"/>
                  <a:pt x="17733" y="13474"/>
                  <a:pt x="17971" y="13333"/>
                </a:cubicBezTo>
                <a:close/>
                <a:moveTo>
                  <a:pt x="17632" y="14605"/>
                </a:moveTo>
                <a:lnTo>
                  <a:pt x="17632" y="14605"/>
                </a:lnTo>
                <a:cubicBezTo>
                  <a:pt x="17598" y="14673"/>
                  <a:pt x="17570" y="14744"/>
                  <a:pt x="17536" y="14814"/>
                </a:cubicBezTo>
                <a:cubicBezTo>
                  <a:pt x="17391" y="14930"/>
                  <a:pt x="17242" y="15042"/>
                  <a:pt x="17091" y="15147"/>
                </a:cubicBezTo>
                <a:lnTo>
                  <a:pt x="17085" y="15141"/>
                </a:lnTo>
                <a:cubicBezTo>
                  <a:pt x="17278" y="14973"/>
                  <a:pt x="17462" y="14795"/>
                  <a:pt x="17632" y="14605"/>
                </a:cubicBezTo>
                <a:close/>
                <a:moveTo>
                  <a:pt x="7156" y="13741"/>
                </a:moveTo>
                <a:cubicBezTo>
                  <a:pt x="7243" y="13754"/>
                  <a:pt x="7330" y="13770"/>
                  <a:pt x="7419" y="13783"/>
                </a:cubicBezTo>
                <a:cubicBezTo>
                  <a:pt x="7715" y="14423"/>
                  <a:pt x="8025" y="15065"/>
                  <a:pt x="8466" y="15593"/>
                </a:cubicBezTo>
                <a:cubicBezTo>
                  <a:pt x="7754" y="15379"/>
                  <a:pt x="7367" y="14611"/>
                  <a:pt x="7156" y="13741"/>
                </a:cubicBezTo>
                <a:close/>
                <a:moveTo>
                  <a:pt x="7916" y="13853"/>
                </a:moveTo>
                <a:lnTo>
                  <a:pt x="7916" y="13853"/>
                </a:lnTo>
                <a:cubicBezTo>
                  <a:pt x="7974" y="13861"/>
                  <a:pt x="8032" y="13866"/>
                  <a:pt x="8092" y="13872"/>
                </a:cubicBezTo>
                <a:cubicBezTo>
                  <a:pt x="8427" y="13988"/>
                  <a:pt x="8769" y="14091"/>
                  <a:pt x="9121" y="14178"/>
                </a:cubicBezTo>
                <a:cubicBezTo>
                  <a:pt x="8930" y="14663"/>
                  <a:pt x="9028" y="15232"/>
                  <a:pt x="9264" y="15781"/>
                </a:cubicBezTo>
                <a:cubicBezTo>
                  <a:pt x="8647" y="15292"/>
                  <a:pt x="8261" y="14580"/>
                  <a:pt x="7916" y="13853"/>
                </a:cubicBezTo>
                <a:close/>
                <a:moveTo>
                  <a:pt x="16671" y="13955"/>
                </a:moveTo>
                <a:cubicBezTo>
                  <a:pt x="16298" y="14700"/>
                  <a:pt x="15791" y="15363"/>
                  <a:pt x="15180" y="15914"/>
                </a:cubicBezTo>
                <a:cubicBezTo>
                  <a:pt x="15074" y="15967"/>
                  <a:pt x="14967" y="16019"/>
                  <a:pt x="14857" y="16069"/>
                </a:cubicBezTo>
                <a:cubicBezTo>
                  <a:pt x="15559" y="15559"/>
                  <a:pt x="16079" y="14851"/>
                  <a:pt x="16389" y="14050"/>
                </a:cubicBezTo>
                <a:cubicBezTo>
                  <a:pt x="16484" y="14019"/>
                  <a:pt x="16578" y="13988"/>
                  <a:pt x="16671" y="13955"/>
                </a:cubicBezTo>
                <a:close/>
                <a:moveTo>
                  <a:pt x="9494" y="14354"/>
                </a:moveTo>
                <a:cubicBezTo>
                  <a:pt x="9641" y="15023"/>
                  <a:pt x="9846" y="15636"/>
                  <a:pt x="10080" y="16139"/>
                </a:cubicBezTo>
                <a:cubicBezTo>
                  <a:pt x="10096" y="16177"/>
                  <a:pt x="10117" y="16210"/>
                  <a:pt x="10136" y="16249"/>
                </a:cubicBezTo>
                <a:cubicBezTo>
                  <a:pt x="10080" y="16228"/>
                  <a:pt x="10022" y="16210"/>
                  <a:pt x="9966" y="16187"/>
                </a:cubicBezTo>
                <a:cubicBezTo>
                  <a:pt x="9949" y="16183"/>
                  <a:pt x="9937" y="16174"/>
                  <a:pt x="9920" y="16168"/>
                </a:cubicBezTo>
                <a:cubicBezTo>
                  <a:pt x="9541" y="15553"/>
                  <a:pt x="9299" y="14872"/>
                  <a:pt x="9494" y="14354"/>
                </a:cubicBezTo>
                <a:close/>
                <a:moveTo>
                  <a:pt x="16957" y="15744"/>
                </a:moveTo>
                <a:lnTo>
                  <a:pt x="16957" y="15744"/>
                </a:lnTo>
                <a:cubicBezTo>
                  <a:pt x="16770" y="15984"/>
                  <a:pt x="16565" y="16212"/>
                  <a:pt x="16344" y="16423"/>
                </a:cubicBezTo>
                <a:cubicBezTo>
                  <a:pt x="16553" y="16218"/>
                  <a:pt x="16743" y="16000"/>
                  <a:pt x="16913" y="15771"/>
                </a:cubicBezTo>
                <a:cubicBezTo>
                  <a:pt x="16928" y="15760"/>
                  <a:pt x="16940" y="15752"/>
                  <a:pt x="16957" y="15744"/>
                </a:cubicBezTo>
                <a:close/>
                <a:moveTo>
                  <a:pt x="5698" y="13903"/>
                </a:moveTo>
                <a:cubicBezTo>
                  <a:pt x="5779" y="14075"/>
                  <a:pt x="5870" y="14240"/>
                  <a:pt x="5973" y="14402"/>
                </a:cubicBezTo>
                <a:cubicBezTo>
                  <a:pt x="6002" y="14447"/>
                  <a:pt x="6040" y="14468"/>
                  <a:pt x="6081" y="14483"/>
                </a:cubicBezTo>
                <a:cubicBezTo>
                  <a:pt x="6193" y="15166"/>
                  <a:pt x="6371" y="15831"/>
                  <a:pt x="6603" y="16460"/>
                </a:cubicBezTo>
                <a:cubicBezTo>
                  <a:pt x="6174" y="16158"/>
                  <a:pt x="5779" y="15810"/>
                  <a:pt x="5425" y="15421"/>
                </a:cubicBezTo>
                <a:cubicBezTo>
                  <a:pt x="5435" y="15381"/>
                  <a:pt x="5435" y="15338"/>
                  <a:pt x="5414" y="15292"/>
                </a:cubicBezTo>
                <a:cubicBezTo>
                  <a:pt x="5246" y="14909"/>
                  <a:pt x="5114" y="14520"/>
                  <a:pt x="5008" y="14122"/>
                </a:cubicBezTo>
                <a:cubicBezTo>
                  <a:pt x="5238" y="14048"/>
                  <a:pt x="5468" y="13975"/>
                  <a:pt x="5698" y="13903"/>
                </a:cubicBezTo>
                <a:close/>
                <a:moveTo>
                  <a:pt x="21434" y="9442"/>
                </a:moveTo>
                <a:cubicBezTo>
                  <a:pt x="21320" y="11445"/>
                  <a:pt x="20477" y="13596"/>
                  <a:pt x="19497" y="14661"/>
                </a:cubicBezTo>
                <a:cubicBezTo>
                  <a:pt x="18766" y="15460"/>
                  <a:pt x="17837" y="16027"/>
                  <a:pt x="16865" y="16495"/>
                </a:cubicBezTo>
                <a:cubicBezTo>
                  <a:pt x="17269" y="16069"/>
                  <a:pt x="17617" y="15593"/>
                  <a:pt x="17878" y="15075"/>
                </a:cubicBezTo>
                <a:cubicBezTo>
                  <a:pt x="18470" y="14582"/>
                  <a:pt x="18988" y="14008"/>
                  <a:pt x="19379" y="13327"/>
                </a:cubicBezTo>
                <a:cubicBezTo>
                  <a:pt x="19690" y="12785"/>
                  <a:pt x="19899" y="12209"/>
                  <a:pt x="20021" y="11621"/>
                </a:cubicBezTo>
                <a:cubicBezTo>
                  <a:pt x="20599" y="10969"/>
                  <a:pt x="21079" y="10231"/>
                  <a:pt x="21434" y="9442"/>
                </a:cubicBezTo>
                <a:close/>
                <a:moveTo>
                  <a:pt x="15903" y="14191"/>
                </a:moveTo>
                <a:cubicBezTo>
                  <a:pt x="15619" y="14814"/>
                  <a:pt x="15167" y="15367"/>
                  <a:pt x="14544" y="15791"/>
                </a:cubicBezTo>
                <a:cubicBezTo>
                  <a:pt x="14502" y="15755"/>
                  <a:pt x="14445" y="15735"/>
                  <a:pt x="14389" y="15735"/>
                </a:cubicBezTo>
                <a:cubicBezTo>
                  <a:pt x="14312" y="15735"/>
                  <a:pt x="14235" y="15773"/>
                  <a:pt x="14194" y="15864"/>
                </a:cubicBezTo>
                <a:cubicBezTo>
                  <a:pt x="14169" y="15926"/>
                  <a:pt x="14138" y="15986"/>
                  <a:pt x="14107" y="16046"/>
                </a:cubicBezTo>
                <a:cubicBezTo>
                  <a:pt x="13441" y="16378"/>
                  <a:pt x="12659" y="16537"/>
                  <a:pt x="11884" y="16537"/>
                </a:cubicBezTo>
                <a:cubicBezTo>
                  <a:pt x="11499" y="16537"/>
                  <a:pt x="11116" y="16498"/>
                  <a:pt x="10748" y="16421"/>
                </a:cubicBezTo>
                <a:cubicBezTo>
                  <a:pt x="10581" y="16187"/>
                  <a:pt x="10436" y="15916"/>
                  <a:pt x="10314" y="15597"/>
                </a:cubicBezTo>
                <a:cubicBezTo>
                  <a:pt x="10177" y="15234"/>
                  <a:pt x="10051" y="14814"/>
                  <a:pt x="9947" y="14352"/>
                </a:cubicBezTo>
                <a:lnTo>
                  <a:pt x="9947" y="14352"/>
                </a:lnTo>
                <a:cubicBezTo>
                  <a:pt x="10572" y="14464"/>
                  <a:pt x="11214" y="14534"/>
                  <a:pt x="11850" y="14561"/>
                </a:cubicBezTo>
                <a:cubicBezTo>
                  <a:pt x="12304" y="14775"/>
                  <a:pt x="12800" y="14891"/>
                  <a:pt x="13270" y="14891"/>
                </a:cubicBezTo>
                <a:cubicBezTo>
                  <a:pt x="13798" y="14891"/>
                  <a:pt x="14293" y="14744"/>
                  <a:pt x="14660" y="14427"/>
                </a:cubicBezTo>
                <a:cubicBezTo>
                  <a:pt x="15085" y="14365"/>
                  <a:pt x="15499" y="14288"/>
                  <a:pt x="15892" y="14195"/>
                </a:cubicBezTo>
                <a:cubicBezTo>
                  <a:pt x="15894" y="14191"/>
                  <a:pt x="15900" y="14191"/>
                  <a:pt x="15903" y="14191"/>
                </a:cubicBezTo>
                <a:close/>
                <a:moveTo>
                  <a:pt x="11212" y="16922"/>
                </a:moveTo>
                <a:cubicBezTo>
                  <a:pt x="11415" y="16944"/>
                  <a:pt x="11621" y="16954"/>
                  <a:pt x="11825" y="16954"/>
                </a:cubicBezTo>
                <a:cubicBezTo>
                  <a:pt x="11971" y="16954"/>
                  <a:pt x="12116" y="16949"/>
                  <a:pt x="12260" y="16939"/>
                </a:cubicBezTo>
                <a:lnTo>
                  <a:pt x="12260" y="16939"/>
                </a:lnTo>
                <a:cubicBezTo>
                  <a:pt x="12032" y="16992"/>
                  <a:pt x="11800" y="17042"/>
                  <a:pt x="11571" y="17086"/>
                </a:cubicBezTo>
                <a:cubicBezTo>
                  <a:pt x="11533" y="17094"/>
                  <a:pt x="11498" y="17098"/>
                  <a:pt x="11461" y="17106"/>
                </a:cubicBezTo>
                <a:cubicBezTo>
                  <a:pt x="11376" y="17052"/>
                  <a:pt x="11293" y="16990"/>
                  <a:pt x="11212" y="16922"/>
                </a:cubicBezTo>
                <a:close/>
                <a:moveTo>
                  <a:pt x="15843" y="16854"/>
                </a:moveTo>
                <a:cubicBezTo>
                  <a:pt x="15739" y="16936"/>
                  <a:pt x="15633" y="17015"/>
                  <a:pt x="15522" y="17094"/>
                </a:cubicBezTo>
                <a:cubicBezTo>
                  <a:pt x="15507" y="17102"/>
                  <a:pt x="15490" y="17106"/>
                  <a:pt x="15474" y="17115"/>
                </a:cubicBezTo>
                <a:cubicBezTo>
                  <a:pt x="15600" y="17032"/>
                  <a:pt x="15724" y="16947"/>
                  <a:pt x="15843" y="16854"/>
                </a:cubicBezTo>
                <a:close/>
                <a:moveTo>
                  <a:pt x="10345" y="16763"/>
                </a:moveTo>
                <a:lnTo>
                  <a:pt x="10345" y="16763"/>
                </a:lnTo>
                <a:cubicBezTo>
                  <a:pt x="10390" y="16775"/>
                  <a:pt x="10434" y="16787"/>
                  <a:pt x="10475" y="16796"/>
                </a:cubicBezTo>
                <a:cubicBezTo>
                  <a:pt x="10591" y="16951"/>
                  <a:pt x="10717" y="17088"/>
                  <a:pt x="10850" y="17210"/>
                </a:cubicBezTo>
                <a:cubicBezTo>
                  <a:pt x="10821" y="17216"/>
                  <a:pt x="10790" y="17218"/>
                  <a:pt x="10759" y="17222"/>
                </a:cubicBezTo>
                <a:cubicBezTo>
                  <a:pt x="10622" y="17086"/>
                  <a:pt x="10483" y="16930"/>
                  <a:pt x="10345" y="16763"/>
                </a:cubicBezTo>
                <a:close/>
                <a:moveTo>
                  <a:pt x="7361" y="15265"/>
                </a:moveTo>
                <a:cubicBezTo>
                  <a:pt x="7697" y="15750"/>
                  <a:pt x="8166" y="16073"/>
                  <a:pt x="8821" y="16073"/>
                </a:cubicBezTo>
                <a:cubicBezTo>
                  <a:pt x="8835" y="16073"/>
                  <a:pt x="8850" y="16073"/>
                  <a:pt x="8864" y="16073"/>
                </a:cubicBezTo>
                <a:cubicBezTo>
                  <a:pt x="8887" y="16073"/>
                  <a:pt x="8912" y="16069"/>
                  <a:pt x="8932" y="16061"/>
                </a:cubicBezTo>
                <a:cubicBezTo>
                  <a:pt x="9121" y="16218"/>
                  <a:pt x="9328" y="16359"/>
                  <a:pt x="9564" y="16473"/>
                </a:cubicBezTo>
                <a:cubicBezTo>
                  <a:pt x="9595" y="16487"/>
                  <a:pt x="9630" y="16504"/>
                  <a:pt x="9668" y="16518"/>
                </a:cubicBezTo>
                <a:cubicBezTo>
                  <a:pt x="9852" y="16802"/>
                  <a:pt x="10055" y="17063"/>
                  <a:pt x="10254" y="17288"/>
                </a:cubicBezTo>
                <a:cubicBezTo>
                  <a:pt x="10061" y="17305"/>
                  <a:pt x="9866" y="17322"/>
                  <a:pt x="9672" y="17330"/>
                </a:cubicBezTo>
                <a:cubicBezTo>
                  <a:pt x="9038" y="17243"/>
                  <a:pt x="8435" y="17046"/>
                  <a:pt x="7901" y="16702"/>
                </a:cubicBezTo>
                <a:cubicBezTo>
                  <a:pt x="7696" y="16257"/>
                  <a:pt x="7510" y="15771"/>
                  <a:pt x="7361" y="15265"/>
                </a:cubicBezTo>
                <a:close/>
                <a:moveTo>
                  <a:pt x="14316" y="17071"/>
                </a:moveTo>
                <a:lnTo>
                  <a:pt x="14316" y="17071"/>
                </a:lnTo>
                <a:cubicBezTo>
                  <a:pt x="14211" y="17170"/>
                  <a:pt x="14097" y="17268"/>
                  <a:pt x="13979" y="17361"/>
                </a:cubicBezTo>
                <a:cubicBezTo>
                  <a:pt x="13840" y="17402"/>
                  <a:pt x="13699" y="17433"/>
                  <a:pt x="13561" y="17458"/>
                </a:cubicBezTo>
                <a:cubicBezTo>
                  <a:pt x="13821" y="17344"/>
                  <a:pt x="14072" y="17212"/>
                  <a:pt x="14316" y="17071"/>
                </a:cubicBezTo>
                <a:close/>
                <a:moveTo>
                  <a:pt x="9067" y="17955"/>
                </a:moveTo>
                <a:lnTo>
                  <a:pt x="9067" y="17955"/>
                </a:lnTo>
                <a:cubicBezTo>
                  <a:pt x="9533" y="18049"/>
                  <a:pt x="10018" y="18096"/>
                  <a:pt x="10518" y="18096"/>
                </a:cubicBezTo>
                <a:cubicBezTo>
                  <a:pt x="10528" y="18096"/>
                  <a:pt x="10539" y="18096"/>
                  <a:pt x="10550" y="18096"/>
                </a:cubicBezTo>
                <a:cubicBezTo>
                  <a:pt x="10755" y="18092"/>
                  <a:pt x="10953" y="18082"/>
                  <a:pt x="11150" y="18067"/>
                </a:cubicBezTo>
                <a:cubicBezTo>
                  <a:pt x="11239" y="18119"/>
                  <a:pt x="11328" y="18164"/>
                  <a:pt x="11419" y="18206"/>
                </a:cubicBezTo>
                <a:cubicBezTo>
                  <a:pt x="11127" y="18280"/>
                  <a:pt x="10830" y="18320"/>
                  <a:pt x="10534" y="18320"/>
                </a:cubicBezTo>
                <a:cubicBezTo>
                  <a:pt x="10027" y="18320"/>
                  <a:pt x="9525" y="18204"/>
                  <a:pt x="9067" y="17955"/>
                </a:cubicBezTo>
                <a:close/>
                <a:moveTo>
                  <a:pt x="13643" y="18396"/>
                </a:moveTo>
                <a:lnTo>
                  <a:pt x="13643" y="18396"/>
                </a:lnTo>
                <a:cubicBezTo>
                  <a:pt x="13155" y="18825"/>
                  <a:pt x="12620" y="19183"/>
                  <a:pt x="12043" y="19442"/>
                </a:cubicBezTo>
                <a:cubicBezTo>
                  <a:pt x="11270" y="19390"/>
                  <a:pt x="10562" y="19216"/>
                  <a:pt x="9941" y="18906"/>
                </a:cubicBezTo>
                <a:lnTo>
                  <a:pt x="9941" y="18906"/>
                </a:lnTo>
                <a:cubicBezTo>
                  <a:pt x="10187" y="18947"/>
                  <a:pt x="10437" y="18967"/>
                  <a:pt x="10690" y="18967"/>
                </a:cubicBezTo>
                <a:cubicBezTo>
                  <a:pt x="11434" y="18967"/>
                  <a:pt x="12196" y="18795"/>
                  <a:pt x="12902" y="18492"/>
                </a:cubicBezTo>
                <a:cubicBezTo>
                  <a:pt x="13148" y="18481"/>
                  <a:pt x="13397" y="18450"/>
                  <a:pt x="13643" y="18396"/>
                </a:cubicBezTo>
                <a:close/>
                <a:moveTo>
                  <a:pt x="19673" y="15087"/>
                </a:moveTo>
                <a:cubicBezTo>
                  <a:pt x="19232" y="17481"/>
                  <a:pt x="16540" y="18883"/>
                  <a:pt x="14103" y="19314"/>
                </a:cubicBezTo>
                <a:lnTo>
                  <a:pt x="14103" y="19314"/>
                </a:lnTo>
                <a:cubicBezTo>
                  <a:pt x="14246" y="19218"/>
                  <a:pt x="14387" y="19121"/>
                  <a:pt x="14521" y="19011"/>
                </a:cubicBezTo>
                <a:cubicBezTo>
                  <a:pt x="14693" y="18875"/>
                  <a:pt x="14552" y="18636"/>
                  <a:pt x="14380" y="18636"/>
                </a:cubicBezTo>
                <a:cubicBezTo>
                  <a:pt x="14339" y="18636"/>
                  <a:pt x="14295" y="18650"/>
                  <a:pt x="14254" y="18682"/>
                </a:cubicBezTo>
                <a:cubicBezTo>
                  <a:pt x="13873" y="18987"/>
                  <a:pt x="13457" y="19237"/>
                  <a:pt x="13020" y="19444"/>
                </a:cubicBezTo>
                <a:cubicBezTo>
                  <a:pt x="12995" y="19446"/>
                  <a:pt x="12972" y="19446"/>
                  <a:pt x="12950" y="19448"/>
                </a:cubicBezTo>
                <a:cubicBezTo>
                  <a:pt x="13532" y="19084"/>
                  <a:pt x="14068" y="18628"/>
                  <a:pt x="14548" y="18111"/>
                </a:cubicBezTo>
                <a:cubicBezTo>
                  <a:pt x="14931" y="17951"/>
                  <a:pt x="15302" y="17754"/>
                  <a:pt x="15640" y="17529"/>
                </a:cubicBezTo>
                <a:cubicBezTo>
                  <a:pt x="15664" y="17510"/>
                  <a:pt x="15691" y="17491"/>
                  <a:pt x="15714" y="17475"/>
                </a:cubicBezTo>
                <a:cubicBezTo>
                  <a:pt x="15869" y="17407"/>
                  <a:pt x="16019" y="17340"/>
                  <a:pt x="16161" y="17280"/>
                </a:cubicBezTo>
                <a:cubicBezTo>
                  <a:pt x="17443" y="16723"/>
                  <a:pt x="18698" y="16069"/>
                  <a:pt x="19673" y="15087"/>
                </a:cubicBezTo>
                <a:close/>
                <a:moveTo>
                  <a:pt x="3820" y="13785"/>
                </a:moveTo>
                <a:lnTo>
                  <a:pt x="3820" y="13785"/>
                </a:lnTo>
                <a:cubicBezTo>
                  <a:pt x="3840" y="13830"/>
                  <a:pt x="3863" y="13876"/>
                  <a:pt x="3884" y="13919"/>
                </a:cubicBezTo>
                <a:cubicBezTo>
                  <a:pt x="3903" y="14215"/>
                  <a:pt x="3929" y="14510"/>
                  <a:pt x="3973" y="14797"/>
                </a:cubicBezTo>
                <a:cubicBezTo>
                  <a:pt x="3991" y="14916"/>
                  <a:pt x="4081" y="14970"/>
                  <a:pt x="4173" y="14970"/>
                </a:cubicBezTo>
                <a:cubicBezTo>
                  <a:pt x="4279" y="14970"/>
                  <a:pt x="4387" y="14898"/>
                  <a:pt x="4389" y="14773"/>
                </a:cubicBezTo>
                <a:cubicBezTo>
                  <a:pt x="4503" y="14942"/>
                  <a:pt x="4627" y="15108"/>
                  <a:pt x="4754" y="15270"/>
                </a:cubicBezTo>
                <a:cubicBezTo>
                  <a:pt x="5141" y="15911"/>
                  <a:pt x="5630" y="16481"/>
                  <a:pt x="6274" y="16920"/>
                </a:cubicBezTo>
                <a:cubicBezTo>
                  <a:pt x="6462" y="17050"/>
                  <a:pt x="6659" y="17160"/>
                  <a:pt x="6864" y="17257"/>
                </a:cubicBezTo>
                <a:cubicBezTo>
                  <a:pt x="6876" y="17291"/>
                  <a:pt x="6886" y="17324"/>
                  <a:pt x="6897" y="17357"/>
                </a:cubicBezTo>
                <a:cubicBezTo>
                  <a:pt x="7205" y="18216"/>
                  <a:pt x="7682" y="19071"/>
                  <a:pt x="8367" y="19678"/>
                </a:cubicBezTo>
                <a:cubicBezTo>
                  <a:pt x="7048" y="19332"/>
                  <a:pt x="5826" y="18599"/>
                  <a:pt x="4801" y="17678"/>
                </a:cubicBezTo>
                <a:cubicBezTo>
                  <a:pt x="4431" y="17158"/>
                  <a:pt x="4143" y="16558"/>
                  <a:pt x="3967" y="15872"/>
                </a:cubicBezTo>
                <a:cubicBezTo>
                  <a:pt x="3791" y="15187"/>
                  <a:pt x="3758" y="14485"/>
                  <a:pt x="3820" y="13785"/>
                </a:cubicBezTo>
                <a:close/>
                <a:moveTo>
                  <a:pt x="7526" y="17510"/>
                </a:moveTo>
                <a:lnTo>
                  <a:pt x="7526" y="17510"/>
                </a:lnTo>
                <a:cubicBezTo>
                  <a:pt x="7549" y="17518"/>
                  <a:pt x="7574" y="17522"/>
                  <a:pt x="7597" y="17531"/>
                </a:cubicBezTo>
                <a:cubicBezTo>
                  <a:pt x="7854" y="17860"/>
                  <a:pt x="8143" y="18127"/>
                  <a:pt x="8464" y="18336"/>
                </a:cubicBezTo>
                <a:cubicBezTo>
                  <a:pt x="9166" y="19086"/>
                  <a:pt x="10080" y="19550"/>
                  <a:pt x="11134" y="19757"/>
                </a:cubicBezTo>
                <a:cubicBezTo>
                  <a:pt x="10755" y="19851"/>
                  <a:pt x="10359" y="19903"/>
                  <a:pt x="9949" y="19903"/>
                </a:cubicBezTo>
                <a:cubicBezTo>
                  <a:pt x="9830" y="19903"/>
                  <a:pt x="9709" y="19898"/>
                  <a:pt x="9587" y="19889"/>
                </a:cubicBezTo>
                <a:cubicBezTo>
                  <a:pt x="9533" y="19883"/>
                  <a:pt x="9473" y="19877"/>
                  <a:pt x="9413" y="19869"/>
                </a:cubicBezTo>
                <a:cubicBezTo>
                  <a:pt x="8736" y="19568"/>
                  <a:pt x="8232" y="19030"/>
                  <a:pt x="7854" y="18403"/>
                </a:cubicBezTo>
                <a:cubicBezTo>
                  <a:pt x="7926" y="18334"/>
                  <a:pt x="7961" y="18220"/>
                  <a:pt x="7891" y="18113"/>
                </a:cubicBezTo>
                <a:cubicBezTo>
                  <a:pt x="7762" y="17922"/>
                  <a:pt x="7642" y="17717"/>
                  <a:pt x="7526" y="17510"/>
                </a:cubicBezTo>
                <a:close/>
                <a:moveTo>
                  <a:pt x="18628" y="17692"/>
                </a:moveTo>
                <a:lnTo>
                  <a:pt x="18628" y="17692"/>
                </a:lnTo>
                <a:cubicBezTo>
                  <a:pt x="16785" y="19649"/>
                  <a:pt x="14335" y="20988"/>
                  <a:pt x="11605" y="20988"/>
                </a:cubicBezTo>
                <a:cubicBezTo>
                  <a:pt x="11457" y="20988"/>
                  <a:pt x="11308" y="20984"/>
                  <a:pt x="11158" y="20977"/>
                </a:cubicBezTo>
                <a:cubicBezTo>
                  <a:pt x="10086" y="20919"/>
                  <a:pt x="9046" y="20685"/>
                  <a:pt x="8054" y="20306"/>
                </a:cubicBezTo>
                <a:lnTo>
                  <a:pt x="8054" y="20306"/>
                </a:lnTo>
                <a:cubicBezTo>
                  <a:pt x="8670" y="20465"/>
                  <a:pt x="9310" y="20545"/>
                  <a:pt x="9951" y="20545"/>
                </a:cubicBezTo>
                <a:cubicBezTo>
                  <a:pt x="10082" y="20545"/>
                  <a:pt x="10214" y="20542"/>
                  <a:pt x="10345" y="20535"/>
                </a:cubicBezTo>
                <a:cubicBezTo>
                  <a:pt x="10452" y="20545"/>
                  <a:pt x="10559" y="20549"/>
                  <a:pt x="10666" y="20549"/>
                </a:cubicBezTo>
                <a:cubicBezTo>
                  <a:pt x="11613" y="20549"/>
                  <a:pt x="12563" y="20212"/>
                  <a:pt x="13424" y="19829"/>
                </a:cubicBezTo>
                <a:cubicBezTo>
                  <a:pt x="15242" y="19645"/>
                  <a:pt x="17275" y="18935"/>
                  <a:pt x="18628" y="17692"/>
                </a:cubicBezTo>
                <a:close/>
                <a:moveTo>
                  <a:pt x="11643" y="0"/>
                </a:moveTo>
                <a:cubicBezTo>
                  <a:pt x="10195" y="0"/>
                  <a:pt x="8767" y="358"/>
                  <a:pt x="7566" y="1118"/>
                </a:cubicBezTo>
                <a:cubicBezTo>
                  <a:pt x="6365" y="1878"/>
                  <a:pt x="5406" y="2934"/>
                  <a:pt x="4623" y="4118"/>
                </a:cubicBezTo>
                <a:cubicBezTo>
                  <a:pt x="2689" y="6390"/>
                  <a:pt x="1594" y="9268"/>
                  <a:pt x="1604" y="12221"/>
                </a:cubicBezTo>
                <a:cubicBezTo>
                  <a:pt x="1590" y="12602"/>
                  <a:pt x="1606" y="12977"/>
                  <a:pt x="1662" y="13348"/>
                </a:cubicBezTo>
                <a:cubicBezTo>
                  <a:pt x="1716" y="13895"/>
                  <a:pt x="1809" y="14443"/>
                  <a:pt x="1944" y="14986"/>
                </a:cubicBezTo>
                <a:cubicBezTo>
                  <a:pt x="1972" y="15103"/>
                  <a:pt x="2070" y="15156"/>
                  <a:pt x="2164" y="15156"/>
                </a:cubicBezTo>
                <a:cubicBezTo>
                  <a:pt x="2284" y="15156"/>
                  <a:pt x="2399" y="15071"/>
                  <a:pt x="2362" y="14922"/>
                </a:cubicBezTo>
                <a:cubicBezTo>
                  <a:pt x="2248" y="14454"/>
                  <a:pt x="2165" y="13982"/>
                  <a:pt x="2111" y="13511"/>
                </a:cubicBezTo>
                <a:cubicBezTo>
                  <a:pt x="2109" y="13503"/>
                  <a:pt x="2113" y="13499"/>
                  <a:pt x="2111" y="13493"/>
                </a:cubicBezTo>
                <a:cubicBezTo>
                  <a:pt x="2101" y="13443"/>
                  <a:pt x="2097" y="13395"/>
                  <a:pt x="2091" y="13346"/>
                </a:cubicBezTo>
                <a:cubicBezTo>
                  <a:pt x="2047" y="12930"/>
                  <a:pt x="2035" y="12515"/>
                  <a:pt x="2037" y="12101"/>
                </a:cubicBezTo>
                <a:cubicBezTo>
                  <a:pt x="2128" y="10552"/>
                  <a:pt x="2741" y="8966"/>
                  <a:pt x="3304" y="7593"/>
                </a:cubicBezTo>
                <a:cubicBezTo>
                  <a:pt x="3747" y="6516"/>
                  <a:pt x="4271" y="5431"/>
                  <a:pt x="4915" y="4437"/>
                </a:cubicBezTo>
                <a:cubicBezTo>
                  <a:pt x="5174" y="4131"/>
                  <a:pt x="5445" y="3827"/>
                  <a:pt x="5737" y="3541"/>
                </a:cubicBezTo>
                <a:cubicBezTo>
                  <a:pt x="6944" y="2354"/>
                  <a:pt x="8478" y="1407"/>
                  <a:pt x="10206" y="1407"/>
                </a:cubicBezTo>
                <a:cubicBezTo>
                  <a:pt x="10281" y="1407"/>
                  <a:pt x="10356" y="1408"/>
                  <a:pt x="10432" y="1412"/>
                </a:cubicBezTo>
                <a:cubicBezTo>
                  <a:pt x="11666" y="1472"/>
                  <a:pt x="12788" y="1971"/>
                  <a:pt x="13809" y="2640"/>
                </a:cubicBezTo>
                <a:cubicBezTo>
                  <a:pt x="13274" y="2472"/>
                  <a:pt x="12717" y="2383"/>
                  <a:pt x="12150" y="2383"/>
                </a:cubicBezTo>
                <a:cubicBezTo>
                  <a:pt x="11244" y="2383"/>
                  <a:pt x="10312" y="2611"/>
                  <a:pt x="9402" y="3116"/>
                </a:cubicBezTo>
                <a:cubicBezTo>
                  <a:pt x="9168" y="3232"/>
                  <a:pt x="8945" y="3375"/>
                  <a:pt x="8734" y="3532"/>
                </a:cubicBezTo>
                <a:cubicBezTo>
                  <a:pt x="6986" y="4736"/>
                  <a:pt x="5648" y="6556"/>
                  <a:pt x="4923" y="8585"/>
                </a:cubicBezTo>
                <a:cubicBezTo>
                  <a:pt x="4691" y="9080"/>
                  <a:pt x="4495" y="9598"/>
                  <a:pt x="4337" y="10126"/>
                </a:cubicBezTo>
                <a:cubicBezTo>
                  <a:pt x="4292" y="10254"/>
                  <a:pt x="4244" y="10378"/>
                  <a:pt x="4201" y="10496"/>
                </a:cubicBezTo>
                <a:cubicBezTo>
                  <a:pt x="4060" y="10871"/>
                  <a:pt x="3932" y="11254"/>
                  <a:pt x="3816" y="11646"/>
                </a:cubicBezTo>
                <a:cubicBezTo>
                  <a:pt x="3739" y="11372"/>
                  <a:pt x="3666" y="11101"/>
                  <a:pt x="3592" y="10840"/>
                </a:cubicBezTo>
                <a:cubicBezTo>
                  <a:pt x="3560" y="10726"/>
                  <a:pt x="3460" y="10675"/>
                  <a:pt x="3365" y="10675"/>
                </a:cubicBezTo>
                <a:cubicBezTo>
                  <a:pt x="3244" y="10675"/>
                  <a:pt x="3131" y="10758"/>
                  <a:pt x="3174" y="10904"/>
                </a:cubicBezTo>
                <a:cubicBezTo>
                  <a:pt x="3227" y="11089"/>
                  <a:pt x="3279" y="11277"/>
                  <a:pt x="3331" y="11468"/>
                </a:cubicBezTo>
                <a:cubicBezTo>
                  <a:pt x="3319" y="11466"/>
                  <a:pt x="3306" y="11465"/>
                  <a:pt x="3293" y="11465"/>
                </a:cubicBezTo>
                <a:cubicBezTo>
                  <a:pt x="3174" y="11465"/>
                  <a:pt x="3059" y="11552"/>
                  <a:pt x="3091" y="11700"/>
                </a:cubicBezTo>
                <a:cubicBezTo>
                  <a:pt x="3188" y="12159"/>
                  <a:pt x="3321" y="12611"/>
                  <a:pt x="3486" y="13041"/>
                </a:cubicBezTo>
                <a:cubicBezTo>
                  <a:pt x="3304" y="14118"/>
                  <a:pt x="3304" y="15214"/>
                  <a:pt x="3635" y="16270"/>
                </a:cubicBezTo>
                <a:cubicBezTo>
                  <a:pt x="3673" y="16386"/>
                  <a:pt x="3714" y="16497"/>
                  <a:pt x="3758" y="16609"/>
                </a:cubicBezTo>
                <a:cubicBezTo>
                  <a:pt x="3660" y="16493"/>
                  <a:pt x="3563" y="16371"/>
                  <a:pt x="3470" y="16253"/>
                </a:cubicBezTo>
                <a:cubicBezTo>
                  <a:pt x="3426" y="16196"/>
                  <a:pt x="3372" y="16173"/>
                  <a:pt x="3318" y="16173"/>
                </a:cubicBezTo>
                <a:cubicBezTo>
                  <a:pt x="3167" y="16173"/>
                  <a:pt x="3020" y="16361"/>
                  <a:pt x="3143" y="16518"/>
                </a:cubicBezTo>
                <a:cubicBezTo>
                  <a:pt x="3546" y="17046"/>
                  <a:pt x="4008" y="17549"/>
                  <a:pt x="4520" y="18007"/>
                </a:cubicBezTo>
                <a:cubicBezTo>
                  <a:pt x="4696" y="18243"/>
                  <a:pt x="4884" y="18463"/>
                  <a:pt x="5089" y="18668"/>
                </a:cubicBezTo>
                <a:cubicBezTo>
                  <a:pt x="3051" y="17146"/>
                  <a:pt x="1416" y="15027"/>
                  <a:pt x="457" y="12770"/>
                </a:cubicBezTo>
                <a:cubicBezTo>
                  <a:pt x="420" y="12683"/>
                  <a:pt x="350" y="12647"/>
                  <a:pt x="278" y="12647"/>
                </a:cubicBezTo>
                <a:cubicBezTo>
                  <a:pt x="142" y="12647"/>
                  <a:pt x="1" y="12777"/>
                  <a:pt x="70" y="12942"/>
                </a:cubicBezTo>
                <a:cubicBezTo>
                  <a:pt x="1973" y="17436"/>
                  <a:pt x="6532" y="21418"/>
                  <a:pt x="11603" y="21418"/>
                </a:cubicBezTo>
                <a:cubicBezTo>
                  <a:pt x="11700" y="21418"/>
                  <a:pt x="11798" y="21416"/>
                  <a:pt x="11896" y="21413"/>
                </a:cubicBezTo>
                <a:cubicBezTo>
                  <a:pt x="15060" y="21310"/>
                  <a:pt x="17787" y="19519"/>
                  <a:pt x="19704" y="17096"/>
                </a:cubicBezTo>
                <a:cubicBezTo>
                  <a:pt x="20713" y="15822"/>
                  <a:pt x="21523" y="14394"/>
                  <a:pt x="22247" y="12946"/>
                </a:cubicBezTo>
                <a:cubicBezTo>
                  <a:pt x="22852" y="11735"/>
                  <a:pt x="23334" y="10436"/>
                  <a:pt x="23049" y="9070"/>
                </a:cubicBezTo>
                <a:cubicBezTo>
                  <a:pt x="23024" y="8952"/>
                  <a:pt x="22928" y="8898"/>
                  <a:pt x="22834" y="8898"/>
                </a:cubicBezTo>
                <a:cubicBezTo>
                  <a:pt x="22715" y="8898"/>
                  <a:pt x="22598" y="8984"/>
                  <a:pt x="22630" y="9134"/>
                </a:cubicBezTo>
                <a:cubicBezTo>
                  <a:pt x="22922" y="10527"/>
                  <a:pt x="22351" y="11836"/>
                  <a:pt x="21721" y="13050"/>
                </a:cubicBezTo>
                <a:cubicBezTo>
                  <a:pt x="21069" y="14309"/>
                  <a:pt x="20361" y="15549"/>
                  <a:pt x="19497" y="16673"/>
                </a:cubicBezTo>
                <a:lnTo>
                  <a:pt x="19497" y="16673"/>
                </a:lnTo>
                <a:cubicBezTo>
                  <a:pt x="19860" y="16104"/>
                  <a:pt x="20096" y="15462"/>
                  <a:pt x="20154" y="14741"/>
                </a:cubicBezTo>
                <a:cubicBezTo>
                  <a:pt x="20158" y="14683"/>
                  <a:pt x="20139" y="14640"/>
                  <a:pt x="20112" y="14603"/>
                </a:cubicBezTo>
                <a:cubicBezTo>
                  <a:pt x="20247" y="14435"/>
                  <a:pt x="20375" y="14261"/>
                  <a:pt x="20495" y="14075"/>
                </a:cubicBezTo>
                <a:cubicBezTo>
                  <a:pt x="21371" y="12718"/>
                  <a:pt x="21997" y="10428"/>
                  <a:pt x="21812" y="8436"/>
                </a:cubicBezTo>
                <a:cubicBezTo>
                  <a:pt x="22107" y="7438"/>
                  <a:pt x="22200" y="6392"/>
                  <a:pt x="22032" y="5351"/>
                </a:cubicBezTo>
                <a:cubicBezTo>
                  <a:pt x="22013" y="5232"/>
                  <a:pt x="21921" y="5178"/>
                  <a:pt x="21828" y="5178"/>
                </a:cubicBezTo>
                <a:cubicBezTo>
                  <a:pt x="21710" y="5178"/>
                  <a:pt x="21591" y="5264"/>
                  <a:pt x="21614" y="5415"/>
                </a:cubicBezTo>
                <a:cubicBezTo>
                  <a:pt x="21719" y="6071"/>
                  <a:pt x="21717" y="6730"/>
                  <a:pt x="21624" y="7365"/>
                </a:cubicBezTo>
                <a:cubicBezTo>
                  <a:pt x="21282" y="6111"/>
                  <a:pt x="20512" y="5102"/>
                  <a:pt x="19145" y="4725"/>
                </a:cubicBezTo>
                <a:cubicBezTo>
                  <a:pt x="19203" y="4671"/>
                  <a:pt x="19232" y="4591"/>
                  <a:pt x="19191" y="4497"/>
                </a:cubicBezTo>
                <a:cubicBezTo>
                  <a:pt x="17948" y="1648"/>
                  <a:pt x="14750" y="0"/>
                  <a:pt x="1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7" name="Google Shape;507;p43"/>
          <p:cNvSpPr txBox="1">
            <a:spLocks noGrp="1"/>
          </p:cNvSpPr>
          <p:nvPr>
            <p:ph type="title"/>
          </p:nvPr>
        </p:nvSpPr>
        <p:spPr>
          <a:xfrm>
            <a:off x="3423525" y="1557049"/>
            <a:ext cx="4590900" cy="25194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 dirty="0" smtClean="0"/>
              <a:t>Present time!!</a:t>
            </a:r>
            <a:endParaRPr sz="8000" dirty="0"/>
          </a:p>
        </p:txBody>
      </p:sp>
      <p:grpSp>
        <p:nvGrpSpPr>
          <p:cNvPr id="508" name="Google Shape;508;p43"/>
          <p:cNvGrpSpPr/>
          <p:nvPr/>
        </p:nvGrpSpPr>
        <p:grpSpPr>
          <a:xfrm>
            <a:off x="260305" y="337289"/>
            <a:ext cx="2606684" cy="4806214"/>
            <a:chOff x="152802" y="1695348"/>
            <a:chExt cx="570016" cy="1050998"/>
          </a:xfrm>
        </p:grpSpPr>
        <p:sp>
          <p:nvSpPr>
            <p:cNvPr id="509" name="Google Shape;509;p43"/>
            <p:cNvSpPr/>
            <p:nvPr/>
          </p:nvSpPr>
          <p:spPr>
            <a:xfrm>
              <a:off x="241440" y="1695348"/>
              <a:ext cx="103186" cy="98261"/>
            </a:xfrm>
            <a:custGeom>
              <a:avLst/>
              <a:gdLst/>
              <a:ahLst/>
              <a:cxnLst/>
              <a:rect l="l" t="t" r="r" b="b"/>
              <a:pathLst>
                <a:path w="2553" h="2431" extrusionOk="0">
                  <a:moveTo>
                    <a:pt x="1162" y="1"/>
                  </a:moveTo>
                  <a:cubicBezTo>
                    <a:pt x="1158" y="1"/>
                    <a:pt x="1154" y="1"/>
                    <a:pt x="1150" y="1"/>
                  </a:cubicBezTo>
                  <a:cubicBezTo>
                    <a:pt x="761" y="30"/>
                    <a:pt x="1030" y="1977"/>
                    <a:pt x="1030" y="1977"/>
                  </a:cubicBezTo>
                  <a:cubicBezTo>
                    <a:pt x="1030" y="1977"/>
                    <a:pt x="719" y="1038"/>
                    <a:pt x="374" y="1038"/>
                  </a:cubicBezTo>
                  <a:cubicBezTo>
                    <a:pt x="334" y="1038"/>
                    <a:pt x="294" y="1050"/>
                    <a:pt x="253" y="1078"/>
                  </a:cubicBezTo>
                  <a:cubicBezTo>
                    <a:pt x="1" y="1252"/>
                    <a:pt x="405" y="1956"/>
                    <a:pt x="717" y="2430"/>
                  </a:cubicBezTo>
                  <a:cubicBezTo>
                    <a:pt x="887" y="2327"/>
                    <a:pt x="1066" y="2273"/>
                    <a:pt x="1255" y="2273"/>
                  </a:cubicBezTo>
                  <a:cubicBezTo>
                    <a:pt x="1283" y="2273"/>
                    <a:pt x="1312" y="2274"/>
                    <a:pt x="1341" y="2277"/>
                  </a:cubicBezTo>
                  <a:cubicBezTo>
                    <a:pt x="1399" y="2281"/>
                    <a:pt x="1452" y="2289"/>
                    <a:pt x="1513" y="2302"/>
                  </a:cubicBezTo>
                  <a:cubicBezTo>
                    <a:pt x="1544" y="2310"/>
                    <a:pt x="1573" y="2316"/>
                    <a:pt x="1599" y="2327"/>
                  </a:cubicBezTo>
                  <a:cubicBezTo>
                    <a:pt x="1693" y="2351"/>
                    <a:pt x="1784" y="2380"/>
                    <a:pt x="1873" y="2416"/>
                  </a:cubicBezTo>
                  <a:cubicBezTo>
                    <a:pt x="2322" y="1741"/>
                    <a:pt x="2552" y="600"/>
                    <a:pt x="2258" y="540"/>
                  </a:cubicBezTo>
                  <a:cubicBezTo>
                    <a:pt x="2238" y="536"/>
                    <a:pt x="2219" y="534"/>
                    <a:pt x="2200" y="534"/>
                  </a:cubicBezTo>
                  <a:cubicBezTo>
                    <a:pt x="1793" y="534"/>
                    <a:pt x="1606" y="1438"/>
                    <a:pt x="1606" y="1438"/>
                  </a:cubicBezTo>
                  <a:cubicBezTo>
                    <a:pt x="1606" y="1438"/>
                    <a:pt x="1543" y="1"/>
                    <a:pt x="11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0" name="Google Shape;510;p43"/>
            <p:cNvSpPr/>
            <p:nvPr/>
          </p:nvSpPr>
          <p:spPr>
            <a:xfrm>
              <a:off x="561757" y="2032844"/>
              <a:ext cx="102418" cy="99312"/>
            </a:xfrm>
            <a:custGeom>
              <a:avLst/>
              <a:gdLst/>
              <a:ahLst/>
              <a:cxnLst/>
              <a:rect l="l" t="t" r="r" b="b"/>
              <a:pathLst>
                <a:path w="2534" h="2457" extrusionOk="0">
                  <a:moveTo>
                    <a:pt x="1163" y="0"/>
                  </a:moveTo>
                  <a:cubicBezTo>
                    <a:pt x="1159" y="0"/>
                    <a:pt x="1156" y="0"/>
                    <a:pt x="1152" y="0"/>
                  </a:cubicBezTo>
                  <a:cubicBezTo>
                    <a:pt x="765" y="29"/>
                    <a:pt x="1034" y="1976"/>
                    <a:pt x="1034" y="1976"/>
                  </a:cubicBezTo>
                  <a:cubicBezTo>
                    <a:pt x="1034" y="1976"/>
                    <a:pt x="723" y="1039"/>
                    <a:pt x="378" y="1039"/>
                  </a:cubicBezTo>
                  <a:cubicBezTo>
                    <a:pt x="338" y="1039"/>
                    <a:pt x="298" y="1051"/>
                    <a:pt x="257" y="1079"/>
                  </a:cubicBezTo>
                  <a:cubicBezTo>
                    <a:pt x="1" y="1257"/>
                    <a:pt x="423" y="1982"/>
                    <a:pt x="738" y="2456"/>
                  </a:cubicBezTo>
                  <a:cubicBezTo>
                    <a:pt x="870" y="2276"/>
                    <a:pt x="1032" y="2148"/>
                    <a:pt x="1220" y="2079"/>
                  </a:cubicBezTo>
                  <a:cubicBezTo>
                    <a:pt x="1301" y="2053"/>
                    <a:pt x="1386" y="2034"/>
                    <a:pt x="1479" y="2028"/>
                  </a:cubicBezTo>
                  <a:lnTo>
                    <a:pt x="1481" y="2028"/>
                  </a:lnTo>
                  <a:cubicBezTo>
                    <a:pt x="1489" y="2027"/>
                    <a:pt x="1496" y="2027"/>
                    <a:pt x="1503" y="2027"/>
                  </a:cubicBezTo>
                  <a:cubicBezTo>
                    <a:pt x="1654" y="2027"/>
                    <a:pt x="1816" y="2107"/>
                    <a:pt x="1974" y="2251"/>
                  </a:cubicBezTo>
                  <a:cubicBezTo>
                    <a:pt x="2355" y="1570"/>
                    <a:pt x="2533" y="595"/>
                    <a:pt x="2260" y="541"/>
                  </a:cubicBezTo>
                  <a:cubicBezTo>
                    <a:pt x="2240" y="537"/>
                    <a:pt x="2221" y="535"/>
                    <a:pt x="2202" y="535"/>
                  </a:cubicBezTo>
                  <a:cubicBezTo>
                    <a:pt x="1795" y="535"/>
                    <a:pt x="1608" y="1438"/>
                    <a:pt x="1608" y="1438"/>
                  </a:cubicBezTo>
                  <a:cubicBezTo>
                    <a:pt x="1608" y="1438"/>
                    <a:pt x="1545" y="0"/>
                    <a:pt x="11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1" name="Google Shape;511;p43"/>
            <p:cNvSpPr/>
            <p:nvPr/>
          </p:nvSpPr>
          <p:spPr>
            <a:xfrm>
              <a:off x="152802" y="1940932"/>
              <a:ext cx="84917" cy="805409"/>
            </a:xfrm>
            <a:custGeom>
              <a:avLst/>
              <a:gdLst/>
              <a:ahLst/>
              <a:cxnLst/>
              <a:rect l="l" t="t" r="r" b="b"/>
              <a:pathLst>
                <a:path w="2101" h="19926" extrusionOk="0">
                  <a:moveTo>
                    <a:pt x="1295" y="1"/>
                  </a:moveTo>
                  <a:lnTo>
                    <a:pt x="1295" y="1"/>
                  </a:lnTo>
                  <a:cubicBezTo>
                    <a:pt x="1" y="6704"/>
                    <a:pt x="798" y="19926"/>
                    <a:pt x="798" y="19926"/>
                  </a:cubicBezTo>
                  <a:lnTo>
                    <a:pt x="798" y="19923"/>
                  </a:lnTo>
                  <a:lnTo>
                    <a:pt x="2101" y="19923"/>
                  </a:lnTo>
                  <a:cubicBezTo>
                    <a:pt x="1974" y="19184"/>
                    <a:pt x="1877" y="18439"/>
                    <a:pt x="1792" y="17699"/>
                  </a:cubicBezTo>
                  <a:cubicBezTo>
                    <a:pt x="1533" y="15482"/>
                    <a:pt x="1401" y="13251"/>
                    <a:pt x="1322" y="11021"/>
                  </a:cubicBezTo>
                  <a:cubicBezTo>
                    <a:pt x="1192" y="7354"/>
                    <a:pt x="1181" y="3674"/>
                    <a:pt x="1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2" name="Google Shape;512;p43"/>
            <p:cNvSpPr/>
            <p:nvPr/>
          </p:nvSpPr>
          <p:spPr>
            <a:xfrm>
              <a:off x="246815" y="1787219"/>
              <a:ext cx="101812" cy="959126"/>
            </a:xfrm>
            <a:custGeom>
              <a:avLst/>
              <a:gdLst/>
              <a:ahLst/>
              <a:cxnLst/>
              <a:rect l="l" t="t" r="r" b="b"/>
              <a:pathLst>
                <a:path w="2519" h="23729" extrusionOk="0">
                  <a:moveTo>
                    <a:pt x="1122" y="0"/>
                  </a:moveTo>
                  <a:cubicBezTo>
                    <a:pt x="932" y="0"/>
                    <a:pt x="754" y="54"/>
                    <a:pt x="584" y="153"/>
                  </a:cubicBezTo>
                  <a:cubicBezTo>
                    <a:pt x="373" y="281"/>
                    <a:pt x="178" y="482"/>
                    <a:pt x="0" y="751"/>
                  </a:cubicBezTo>
                  <a:cubicBezTo>
                    <a:pt x="25" y="3721"/>
                    <a:pt x="100" y="6690"/>
                    <a:pt x="212" y="9656"/>
                  </a:cubicBezTo>
                  <a:cubicBezTo>
                    <a:pt x="336" y="12917"/>
                    <a:pt x="497" y="16185"/>
                    <a:pt x="812" y="19436"/>
                  </a:cubicBezTo>
                  <a:cubicBezTo>
                    <a:pt x="943" y="20776"/>
                    <a:pt x="1094" y="22120"/>
                    <a:pt x="1326" y="23447"/>
                  </a:cubicBezTo>
                  <a:cubicBezTo>
                    <a:pt x="1340" y="23540"/>
                    <a:pt x="1359" y="23633"/>
                    <a:pt x="1373" y="23729"/>
                  </a:cubicBezTo>
                  <a:lnTo>
                    <a:pt x="2518" y="23729"/>
                  </a:lnTo>
                  <a:cubicBezTo>
                    <a:pt x="2295" y="22604"/>
                    <a:pt x="2139" y="21465"/>
                    <a:pt x="2013" y="20322"/>
                  </a:cubicBezTo>
                  <a:cubicBezTo>
                    <a:pt x="1690" y="17407"/>
                    <a:pt x="1527" y="14470"/>
                    <a:pt x="1413" y="11540"/>
                  </a:cubicBezTo>
                  <a:cubicBezTo>
                    <a:pt x="1264" y="7697"/>
                    <a:pt x="1191" y="3849"/>
                    <a:pt x="1208" y="4"/>
                  </a:cubicBezTo>
                  <a:cubicBezTo>
                    <a:pt x="1179" y="1"/>
                    <a:pt x="1150" y="0"/>
                    <a:pt x="11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3" name="Google Shape;513;p43"/>
            <p:cNvSpPr/>
            <p:nvPr/>
          </p:nvSpPr>
          <p:spPr>
            <a:xfrm>
              <a:off x="445998" y="2171683"/>
              <a:ext cx="276819" cy="574570"/>
            </a:xfrm>
            <a:custGeom>
              <a:avLst/>
              <a:gdLst/>
              <a:ahLst/>
              <a:cxnLst/>
              <a:rect l="l" t="t" r="r" b="b"/>
              <a:pathLst>
                <a:path w="6849" h="14215" extrusionOk="0">
                  <a:moveTo>
                    <a:pt x="5581" y="1"/>
                  </a:moveTo>
                  <a:lnTo>
                    <a:pt x="5581" y="1"/>
                  </a:lnTo>
                  <a:cubicBezTo>
                    <a:pt x="5664" y="732"/>
                    <a:pt x="5764" y="1459"/>
                    <a:pt x="5782" y="2194"/>
                  </a:cubicBezTo>
                  <a:cubicBezTo>
                    <a:pt x="5820" y="3697"/>
                    <a:pt x="5586" y="5488"/>
                    <a:pt x="4411" y="6561"/>
                  </a:cubicBezTo>
                  <a:cubicBezTo>
                    <a:pt x="3600" y="7300"/>
                    <a:pt x="2478" y="7616"/>
                    <a:pt x="1367" y="7616"/>
                  </a:cubicBezTo>
                  <a:cubicBezTo>
                    <a:pt x="902" y="7616"/>
                    <a:pt x="439" y="7561"/>
                    <a:pt x="1" y="7458"/>
                  </a:cubicBezTo>
                  <a:lnTo>
                    <a:pt x="1" y="7458"/>
                  </a:lnTo>
                  <a:cubicBezTo>
                    <a:pt x="44" y="8199"/>
                    <a:pt x="86" y="8936"/>
                    <a:pt x="131" y="9677"/>
                  </a:cubicBezTo>
                  <a:cubicBezTo>
                    <a:pt x="222" y="11189"/>
                    <a:pt x="307" y="12703"/>
                    <a:pt x="417" y="14214"/>
                  </a:cubicBezTo>
                  <a:lnTo>
                    <a:pt x="1119" y="14214"/>
                  </a:lnTo>
                  <a:lnTo>
                    <a:pt x="850" y="8284"/>
                  </a:lnTo>
                  <a:lnTo>
                    <a:pt x="850" y="8284"/>
                  </a:lnTo>
                  <a:cubicBezTo>
                    <a:pt x="987" y="8290"/>
                    <a:pt x="1121" y="8293"/>
                    <a:pt x="1252" y="8293"/>
                  </a:cubicBezTo>
                  <a:cubicBezTo>
                    <a:pt x="6849" y="8293"/>
                    <a:pt x="6708" y="2690"/>
                    <a:pt x="5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4" name="Google Shape;514;p43"/>
            <p:cNvSpPr/>
            <p:nvPr/>
          </p:nvSpPr>
          <p:spPr>
            <a:xfrm>
              <a:off x="362898" y="1826709"/>
              <a:ext cx="88757" cy="919555"/>
            </a:xfrm>
            <a:custGeom>
              <a:avLst/>
              <a:gdLst/>
              <a:ahLst/>
              <a:cxnLst/>
              <a:rect l="l" t="t" r="r" b="b"/>
              <a:pathLst>
                <a:path w="2196" h="22750" extrusionOk="0">
                  <a:moveTo>
                    <a:pt x="1" y="0"/>
                  </a:moveTo>
                  <a:lnTo>
                    <a:pt x="1" y="0"/>
                  </a:lnTo>
                  <a:cubicBezTo>
                    <a:pt x="145" y="3204"/>
                    <a:pt x="303" y="6409"/>
                    <a:pt x="473" y="9611"/>
                  </a:cubicBezTo>
                  <a:cubicBezTo>
                    <a:pt x="634" y="12733"/>
                    <a:pt x="806" y="15852"/>
                    <a:pt x="1013" y="18968"/>
                  </a:cubicBezTo>
                  <a:cubicBezTo>
                    <a:pt x="1096" y="20221"/>
                    <a:pt x="1156" y="21488"/>
                    <a:pt x="1270" y="22749"/>
                  </a:cubicBezTo>
                  <a:lnTo>
                    <a:pt x="2196" y="22749"/>
                  </a:lnTo>
                  <a:cubicBezTo>
                    <a:pt x="1980" y="19923"/>
                    <a:pt x="1850" y="17086"/>
                    <a:pt x="1690" y="14259"/>
                  </a:cubicBezTo>
                  <a:cubicBezTo>
                    <a:pt x="1460" y="10087"/>
                    <a:pt x="1243" y="5914"/>
                    <a:pt x="1044" y="1742"/>
                  </a:cubicBezTo>
                  <a:cubicBezTo>
                    <a:pt x="752" y="1056"/>
                    <a:pt x="411" y="46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5" name="Google Shape;515;p43"/>
            <p:cNvSpPr/>
            <p:nvPr/>
          </p:nvSpPr>
          <p:spPr>
            <a:xfrm>
              <a:off x="305463" y="1789281"/>
              <a:ext cx="98134" cy="957065"/>
            </a:xfrm>
            <a:custGeom>
              <a:avLst/>
              <a:gdLst/>
              <a:ahLst/>
              <a:cxnLst/>
              <a:rect l="l" t="t" r="r" b="b"/>
              <a:pathLst>
                <a:path w="2428" h="23678" extrusionOk="0">
                  <a:moveTo>
                    <a:pt x="15" y="1"/>
                  </a:moveTo>
                  <a:lnTo>
                    <a:pt x="15" y="1"/>
                  </a:lnTo>
                  <a:cubicBezTo>
                    <a:pt x="1" y="3283"/>
                    <a:pt x="57" y="6569"/>
                    <a:pt x="165" y="9851"/>
                  </a:cubicBezTo>
                  <a:cubicBezTo>
                    <a:pt x="268" y="13073"/>
                    <a:pt x="417" y="16297"/>
                    <a:pt x="746" y="19505"/>
                  </a:cubicBezTo>
                  <a:cubicBezTo>
                    <a:pt x="881" y="20828"/>
                    <a:pt x="1041" y="22151"/>
                    <a:pt x="1293" y="23456"/>
                  </a:cubicBezTo>
                  <a:cubicBezTo>
                    <a:pt x="1308" y="23530"/>
                    <a:pt x="1320" y="23605"/>
                    <a:pt x="1337" y="23678"/>
                  </a:cubicBezTo>
                  <a:lnTo>
                    <a:pt x="2428" y="23678"/>
                  </a:lnTo>
                  <a:cubicBezTo>
                    <a:pt x="2335" y="22607"/>
                    <a:pt x="2281" y="21526"/>
                    <a:pt x="2208" y="20464"/>
                  </a:cubicBezTo>
                  <a:cubicBezTo>
                    <a:pt x="2014" y="17594"/>
                    <a:pt x="1854" y="14726"/>
                    <a:pt x="1701" y="11860"/>
                  </a:cubicBezTo>
                  <a:cubicBezTo>
                    <a:pt x="1502" y="8122"/>
                    <a:pt x="1316" y="4384"/>
                    <a:pt x="1148" y="642"/>
                  </a:cubicBezTo>
                  <a:cubicBezTo>
                    <a:pt x="885" y="402"/>
                    <a:pt x="599" y="216"/>
                    <a:pt x="289" y="92"/>
                  </a:cubicBezTo>
                  <a:cubicBezTo>
                    <a:pt x="200" y="56"/>
                    <a:pt x="109" y="27"/>
                    <a:pt x="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6" name="Google Shape;516;p43"/>
            <p:cNvSpPr/>
            <p:nvPr/>
          </p:nvSpPr>
          <p:spPr>
            <a:xfrm>
              <a:off x="440663" y="2116875"/>
              <a:ext cx="180141" cy="318388"/>
            </a:xfrm>
            <a:custGeom>
              <a:avLst/>
              <a:gdLst/>
              <a:ahLst/>
              <a:cxnLst/>
              <a:rect l="l" t="t" r="r" b="b"/>
              <a:pathLst>
                <a:path w="4457" h="7877" extrusionOk="0">
                  <a:moveTo>
                    <a:pt x="4216" y="0"/>
                  </a:moveTo>
                  <a:cubicBezTo>
                    <a:pt x="4026" y="69"/>
                    <a:pt x="3866" y="201"/>
                    <a:pt x="3736" y="377"/>
                  </a:cubicBezTo>
                  <a:cubicBezTo>
                    <a:pt x="3688" y="439"/>
                    <a:pt x="3645" y="506"/>
                    <a:pt x="3603" y="580"/>
                  </a:cubicBezTo>
                  <a:cubicBezTo>
                    <a:pt x="3655" y="2295"/>
                    <a:pt x="4011" y="4043"/>
                    <a:pt x="3645" y="5726"/>
                  </a:cubicBezTo>
                  <a:cubicBezTo>
                    <a:pt x="3450" y="6614"/>
                    <a:pt x="2845" y="7080"/>
                    <a:pt x="1916" y="7093"/>
                  </a:cubicBezTo>
                  <a:cubicBezTo>
                    <a:pt x="1903" y="7093"/>
                    <a:pt x="1891" y="7093"/>
                    <a:pt x="1878" y="7093"/>
                  </a:cubicBezTo>
                  <a:cubicBezTo>
                    <a:pt x="1235" y="7093"/>
                    <a:pt x="553" y="6833"/>
                    <a:pt x="0" y="6482"/>
                  </a:cubicBezTo>
                  <a:lnTo>
                    <a:pt x="0" y="6482"/>
                  </a:lnTo>
                  <a:lnTo>
                    <a:pt x="54" y="7476"/>
                  </a:lnTo>
                  <a:cubicBezTo>
                    <a:pt x="62" y="7476"/>
                    <a:pt x="67" y="7476"/>
                    <a:pt x="73" y="7480"/>
                  </a:cubicBezTo>
                  <a:cubicBezTo>
                    <a:pt x="672" y="7662"/>
                    <a:pt x="1453" y="7877"/>
                    <a:pt x="2188" y="7877"/>
                  </a:cubicBezTo>
                  <a:cubicBezTo>
                    <a:pt x="2853" y="7877"/>
                    <a:pt x="3479" y="7700"/>
                    <a:pt x="3897" y="7163"/>
                  </a:cubicBezTo>
                  <a:cubicBezTo>
                    <a:pt x="4374" y="6552"/>
                    <a:pt x="4457" y="5736"/>
                    <a:pt x="4446" y="4989"/>
                  </a:cubicBezTo>
                  <a:cubicBezTo>
                    <a:pt x="4425" y="3328"/>
                    <a:pt x="4316" y="1661"/>
                    <a:pt x="42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7" name="Google Shape;517;p43"/>
            <p:cNvSpPr/>
            <p:nvPr/>
          </p:nvSpPr>
          <p:spPr>
            <a:xfrm>
              <a:off x="417139" y="1928968"/>
              <a:ext cx="167611" cy="467781"/>
            </a:xfrm>
            <a:custGeom>
              <a:avLst/>
              <a:gdLst/>
              <a:ahLst/>
              <a:cxnLst/>
              <a:rect l="l" t="t" r="r" b="b"/>
              <a:pathLst>
                <a:path w="4147" h="11573" extrusionOk="0">
                  <a:moveTo>
                    <a:pt x="0" y="1"/>
                  </a:moveTo>
                  <a:lnTo>
                    <a:pt x="0" y="1"/>
                  </a:lnTo>
                  <a:cubicBezTo>
                    <a:pt x="94" y="1885"/>
                    <a:pt x="189" y="3769"/>
                    <a:pt x="284" y="5654"/>
                  </a:cubicBezTo>
                  <a:cubicBezTo>
                    <a:pt x="377" y="7381"/>
                    <a:pt x="468" y="9110"/>
                    <a:pt x="564" y="10841"/>
                  </a:cubicBezTo>
                  <a:lnTo>
                    <a:pt x="566" y="10845"/>
                  </a:lnTo>
                  <a:cubicBezTo>
                    <a:pt x="1101" y="11231"/>
                    <a:pt x="1832" y="11572"/>
                    <a:pt x="2515" y="11572"/>
                  </a:cubicBezTo>
                  <a:cubicBezTo>
                    <a:pt x="2590" y="11572"/>
                    <a:pt x="2664" y="11568"/>
                    <a:pt x="2738" y="11560"/>
                  </a:cubicBezTo>
                  <a:cubicBezTo>
                    <a:pt x="3825" y="11427"/>
                    <a:pt x="4001" y="10557"/>
                    <a:pt x="4063" y="9625"/>
                  </a:cubicBezTo>
                  <a:cubicBezTo>
                    <a:pt x="4146" y="8371"/>
                    <a:pt x="3993" y="7112"/>
                    <a:pt x="3935" y="5857"/>
                  </a:cubicBezTo>
                  <a:cubicBezTo>
                    <a:pt x="3527" y="7246"/>
                    <a:pt x="3624" y="9391"/>
                    <a:pt x="3444" y="10164"/>
                  </a:cubicBezTo>
                  <a:cubicBezTo>
                    <a:pt x="3331" y="10654"/>
                    <a:pt x="2934" y="10796"/>
                    <a:pt x="2510" y="10796"/>
                  </a:cubicBezTo>
                  <a:cubicBezTo>
                    <a:pt x="1925" y="10796"/>
                    <a:pt x="1290" y="10524"/>
                    <a:pt x="1290" y="10524"/>
                  </a:cubicBezTo>
                  <a:cubicBezTo>
                    <a:pt x="1290" y="10524"/>
                    <a:pt x="1423" y="416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8" name="Google Shape;518;p43"/>
            <p:cNvSpPr/>
            <p:nvPr/>
          </p:nvSpPr>
          <p:spPr>
            <a:xfrm>
              <a:off x="212177" y="1836086"/>
              <a:ext cx="79299" cy="910178"/>
            </a:xfrm>
            <a:custGeom>
              <a:avLst/>
              <a:gdLst/>
              <a:ahLst/>
              <a:cxnLst/>
              <a:rect l="l" t="t" r="r" b="b"/>
              <a:pathLst>
                <a:path w="1962" h="22518" extrusionOk="0">
                  <a:moveTo>
                    <a:pt x="601" y="0"/>
                  </a:moveTo>
                  <a:cubicBezTo>
                    <a:pt x="429" y="354"/>
                    <a:pt x="273" y="779"/>
                    <a:pt x="137" y="1263"/>
                  </a:cubicBezTo>
                  <a:cubicBezTo>
                    <a:pt x="77" y="2930"/>
                    <a:pt x="50" y="4601"/>
                    <a:pt x="33" y="6268"/>
                  </a:cubicBezTo>
                  <a:cubicBezTo>
                    <a:pt x="0" y="9770"/>
                    <a:pt x="42" y="13280"/>
                    <a:pt x="276" y="16777"/>
                  </a:cubicBezTo>
                  <a:cubicBezTo>
                    <a:pt x="404" y="18664"/>
                    <a:pt x="534" y="20621"/>
                    <a:pt x="882" y="22517"/>
                  </a:cubicBezTo>
                  <a:lnTo>
                    <a:pt x="1961" y="22517"/>
                  </a:lnTo>
                  <a:cubicBezTo>
                    <a:pt x="1773" y="21468"/>
                    <a:pt x="1636" y="20407"/>
                    <a:pt x="1518" y="19347"/>
                  </a:cubicBezTo>
                  <a:cubicBezTo>
                    <a:pt x="1216" y="16583"/>
                    <a:pt x="1046" y="13802"/>
                    <a:pt x="915" y="11025"/>
                  </a:cubicBezTo>
                  <a:cubicBezTo>
                    <a:pt x="746" y="7353"/>
                    <a:pt x="636" y="3676"/>
                    <a:pt x="6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9" name="Google Shape;519;p43"/>
            <p:cNvSpPr/>
            <p:nvPr/>
          </p:nvSpPr>
          <p:spPr>
            <a:xfrm>
              <a:off x="443169" y="2114773"/>
              <a:ext cx="229531" cy="359415"/>
            </a:xfrm>
            <a:custGeom>
              <a:avLst/>
              <a:gdLst/>
              <a:ahLst/>
              <a:cxnLst/>
              <a:rect l="l" t="t" r="r" b="b"/>
              <a:pathLst>
                <a:path w="5679" h="8892" extrusionOk="0">
                  <a:moveTo>
                    <a:pt x="4433" y="0"/>
                  </a:moveTo>
                  <a:cubicBezTo>
                    <a:pt x="4427" y="0"/>
                    <a:pt x="4421" y="0"/>
                    <a:pt x="4415" y="1"/>
                  </a:cubicBezTo>
                  <a:lnTo>
                    <a:pt x="4413" y="1"/>
                  </a:lnTo>
                  <a:lnTo>
                    <a:pt x="4529" y="2245"/>
                  </a:lnTo>
                  <a:cubicBezTo>
                    <a:pt x="4585" y="3322"/>
                    <a:pt x="4711" y="4434"/>
                    <a:pt x="4631" y="5511"/>
                  </a:cubicBezTo>
                  <a:cubicBezTo>
                    <a:pt x="4571" y="6316"/>
                    <a:pt x="4326" y="7186"/>
                    <a:pt x="3587" y="7629"/>
                  </a:cubicBezTo>
                  <a:cubicBezTo>
                    <a:pt x="3095" y="7923"/>
                    <a:pt x="2545" y="8033"/>
                    <a:pt x="1982" y="8033"/>
                  </a:cubicBezTo>
                  <a:cubicBezTo>
                    <a:pt x="1313" y="8033"/>
                    <a:pt x="626" y="7878"/>
                    <a:pt x="0" y="7696"/>
                  </a:cubicBezTo>
                  <a:lnTo>
                    <a:pt x="0" y="7696"/>
                  </a:lnTo>
                  <a:cubicBezTo>
                    <a:pt x="19" y="8029"/>
                    <a:pt x="40" y="8362"/>
                    <a:pt x="56" y="8694"/>
                  </a:cubicBezTo>
                  <a:cubicBezTo>
                    <a:pt x="519" y="8821"/>
                    <a:pt x="1019" y="8891"/>
                    <a:pt x="1521" y="8891"/>
                  </a:cubicBezTo>
                  <a:cubicBezTo>
                    <a:pt x="2807" y="8891"/>
                    <a:pt x="4101" y="8431"/>
                    <a:pt x="4792" y="7306"/>
                  </a:cubicBezTo>
                  <a:cubicBezTo>
                    <a:pt x="5676" y="5865"/>
                    <a:pt x="5678" y="4097"/>
                    <a:pt x="5507" y="2467"/>
                  </a:cubicBezTo>
                  <a:cubicBezTo>
                    <a:pt x="5444" y="1897"/>
                    <a:pt x="5351" y="1324"/>
                    <a:pt x="5322" y="748"/>
                  </a:cubicBezTo>
                  <a:cubicBezTo>
                    <a:pt x="5188" y="529"/>
                    <a:pt x="5047" y="351"/>
                    <a:pt x="4908" y="220"/>
                  </a:cubicBezTo>
                  <a:cubicBezTo>
                    <a:pt x="4749" y="77"/>
                    <a:pt x="4589" y="0"/>
                    <a:pt x="4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0" name="Google Shape;520;p43"/>
            <p:cNvSpPr/>
            <p:nvPr/>
          </p:nvSpPr>
          <p:spPr>
            <a:xfrm>
              <a:off x="200617" y="1887054"/>
              <a:ext cx="47086" cy="859208"/>
            </a:xfrm>
            <a:custGeom>
              <a:avLst/>
              <a:gdLst/>
              <a:ahLst/>
              <a:cxnLst/>
              <a:rect l="l" t="t" r="r" b="b"/>
              <a:pathLst>
                <a:path w="1165" h="21257" extrusionOk="0">
                  <a:moveTo>
                    <a:pt x="423" y="0"/>
                  </a:moveTo>
                  <a:lnTo>
                    <a:pt x="423" y="0"/>
                  </a:lnTo>
                  <a:cubicBezTo>
                    <a:pt x="307" y="406"/>
                    <a:pt x="205" y="851"/>
                    <a:pt x="112" y="1334"/>
                  </a:cubicBezTo>
                  <a:cubicBezTo>
                    <a:pt x="0" y="5007"/>
                    <a:pt x="9" y="8687"/>
                    <a:pt x="139" y="12354"/>
                  </a:cubicBezTo>
                  <a:cubicBezTo>
                    <a:pt x="218" y="14584"/>
                    <a:pt x="350" y="16815"/>
                    <a:pt x="609" y="19032"/>
                  </a:cubicBezTo>
                  <a:cubicBezTo>
                    <a:pt x="694" y="19772"/>
                    <a:pt x="791" y="20517"/>
                    <a:pt x="918" y="21256"/>
                  </a:cubicBezTo>
                  <a:lnTo>
                    <a:pt x="1164" y="21256"/>
                  </a:lnTo>
                  <a:cubicBezTo>
                    <a:pt x="818" y="19360"/>
                    <a:pt x="684" y="17403"/>
                    <a:pt x="557" y="15516"/>
                  </a:cubicBezTo>
                  <a:cubicBezTo>
                    <a:pt x="328" y="12019"/>
                    <a:pt x="286" y="8509"/>
                    <a:pt x="319" y="5003"/>
                  </a:cubicBezTo>
                  <a:cubicBezTo>
                    <a:pt x="336" y="3336"/>
                    <a:pt x="367" y="1667"/>
                    <a:pt x="4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1" name="Google Shape;521;p43"/>
            <p:cNvSpPr/>
            <p:nvPr/>
          </p:nvSpPr>
          <p:spPr>
            <a:xfrm>
              <a:off x="236266" y="1817493"/>
              <a:ext cx="66083" cy="928771"/>
            </a:xfrm>
            <a:custGeom>
              <a:avLst/>
              <a:gdLst/>
              <a:ahLst/>
              <a:cxnLst/>
              <a:rect l="l" t="t" r="r" b="b"/>
              <a:pathLst>
                <a:path w="1635" h="22978" extrusionOk="0">
                  <a:moveTo>
                    <a:pt x="259" y="0"/>
                  </a:moveTo>
                  <a:cubicBezTo>
                    <a:pt x="170" y="137"/>
                    <a:pt x="85" y="290"/>
                    <a:pt x="0" y="458"/>
                  </a:cubicBezTo>
                  <a:cubicBezTo>
                    <a:pt x="36" y="4134"/>
                    <a:pt x="143" y="7811"/>
                    <a:pt x="317" y="11483"/>
                  </a:cubicBezTo>
                  <a:cubicBezTo>
                    <a:pt x="450" y="14260"/>
                    <a:pt x="618" y="17041"/>
                    <a:pt x="920" y="19807"/>
                  </a:cubicBezTo>
                  <a:cubicBezTo>
                    <a:pt x="1036" y="20867"/>
                    <a:pt x="1173" y="21928"/>
                    <a:pt x="1363" y="22977"/>
                  </a:cubicBezTo>
                  <a:lnTo>
                    <a:pt x="1634" y="22977"/>
                  </a:lnTo>
                  <a:cubicBezTo>
                    <a:pt x="1616" y="22884"/>
                    <a:pt x="1601" y="22791"/>
                    <a:pt x="1587" y="22696"/>
                  </a:cubicBezTo>
                  <a:cubicBezTo>
                    <a:pt x="1353" y="21368"/>
                    <a:pt x="1204" y="20025"/>
                    <a:pt x="1073" y="18683"/>
                  </a:cubicBezTo>
                  <a:cubicBezTo>
                    <a:pt x="758" y="15432"/>
                    <a:pt x="597" y="12166"/>
                    <a:pt x="473" y="8905"/>
                  </a:cubicBezTo>
                  <a:cubicBezTo>
                    <a:pt x="361" y="5937"/>
                    <a:pt x="286" y="2970"/>
                    <a:pt x="2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2" name="Google Shape;522;p43"/>
            <p:cNvSpPr/>
            <p:nvPr/>
          </p:nvSpPr>
          <p:spPr>
            <a:xfrm>
              <a:off x="294752" y="1787260"/>
              <a:ext cx="64830" cy="958924"/>
            </a:xfrm>
            <a:custGeom>
              <a:avLst/>
              <a:gdLst/>
              <a:ahLst/>
              <a:cxnLst/>
              <a:rect l="l" t="t" r="r" b="b"/>
              <a:pathLst>
                <a:path w="1604" h="23724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3846"/>
                    <a:pt x="78" y="7694"/>
                    <a:pt x="227" y="11537"/>
                  </a:cubicBezTo>
                  <a:cubicBezTo>
                    <a:pt x="341" y="14467"/>
                    <a:pt x="504" y="17401"/>
                    <a:pt x="827" y="20317"/>
                  </a:cubicBezTo>
                  <a:cubicBezTo>
                    <a:pt x="953" y="21456"/>
                    <a:pt x="1107" y="22597"/>
                    <a:pt x="1332" y="23723"/>
                  </a:cubicBezTo>
                  <a:lnTo>
                    <a:pt x="1604" y="23723"/>
                  </a:lnTo>
                  <a:cubicBezTo>
                    <a:pt x="1589" y="23647"/>
                    <a:pt x="1575" y="23572"/>
                    <a:pt x="1560" y="23500"/>
                  </a:cubicBezTo>
                  <a:cubicBezTo>
                    <a:pt x="1306" y="22199"/>
                    <a:pt x="1146" y="20876"/>
                    <a:pt x="1011" y="19553"/>
                  </a:cubicBezTo>
                  <a:cubicBezTo>
                    <a:pt x="682" y="16345"/>
                    <a:pt x="533" y="13121"/>
                    <a:pt x="430" y="9899"/>
                  </a:cubicBezTo>
                  <a:cubicBezTo>
                    <a:pt x="322" y="6619"/>
                    <a:pt x="266" y="3335"/>
                    <a:pt x="280" y="48"/>
                  </a:cubicBezTo>
                  <a:cubicBezTo>
                    <a:pt x="251" y="42"/>
                    <a:pt x="223" y="34"/>
                    <a:pt x="194" y="26"/>
                  </a:cubicBezTo>
                  <a:cubicBezTo>
                    <a:pt x="136" y="13"/>
                    <a:pt x="80" y="5"/>
                    <a:pt x="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3" name="Google Shape;523;p43"/>
            <p:cNvSpPr/>
            <p:nvPr/>
          </p:nvSpPr>
          <p:spPr>
            <a:xfrm>
              <a:off x="351863" y="1815230"/>
              <a:ext cx="62364" cy="931034"/>
            </a:xfrm>
            <a:custGeom>
              <a:avLst/>
              <a:gdLst/>
              <a:ahLst/>
              <a:cxnLst/>
              <a:rect l="l" t="t" r="r" b="b"/>
              <a:pathLst>
                <a:path w="1543" h="23034" extrusionOk="0">
                  <a:moveTo>
                    <a:pt x="0" y="0"/>
                  </a:moveTo>
                  <a:lnTo>
                    <a:pt x="0" y="0"/>
                  </a:lnTo>
                  <a:cubicBezTo>
                    <a:pt x="168" y="3742"/>
                    <a:pt x="354" y="7480"/>
                    <a:pt x="553" y="11218"/>
                  </a:cubicBezTo>
                  <a:cubicBezTo>
                    <a:pt x="706" y="14086"/>
                    <a:pt x="866" y="16954"/>
                    <a:pt x="1060" y="19820"/>
                  </a:cubicBezTo>
                  <a:cubicBezTo>
                    <a:pt x="1133" y="20886"/>
                    <a:pt x="1187" y="21963"/>
                    <a:pt x="1280" y="23033"/>
                  </a:cubicBezTo>
                  <a:lnTo>
                    <a:pt x="1543" y="23033"/>
                  </a:lnTo>
                  <a:cubicBezTo>
                    <a:pt x="1429" y="21772"/>
                    <a:pt x="1371" y="20505"/>
                    <a:pt x="1286" y="19252"/>
                  </a:cubicBezTo>
                  <a:cubicBezTo>
                    <a:pt x="1079" y="16134"/>
                    <a:pt x="907" y="13013"/>
                    <a:pt x="746" y="9895"/>
                  </a:cubicBezTo>
                  <a:cubicBezTo>
                    <a:pt x="576" y="6691"/>
                    <a:pt x="418" y="3486"/>
                    <a:pt x="274" y="284"/>
                  </a:cubicBezTo>
                  <a:cubicBezTo>
                    <a:pt x="187" y="183"/>
                    <a:pt x="93" y="8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4" name="Google Shape;524;p43"/>
            <p:cNvSpPr/>
            <p:nvPr/>
          </p:nvSpPr>
          <p:spPr>
            <a:xfrm>
              <a:off x="405176" y="1897078"/>
              <a:ext cx="57797" cy="849184"/>
            </a:xfrm>
            <a:custGeom>
              <a:avLst/>
              <a:gdLst/>
              <a:ahLst/>
              <a:cxnLst/>
              <a:rect l="l" t="t" r="r" b="b"/>
              <a:pathLst>
                <a:path w="1430" h="21009" extrusionOk="0">
                  <a:moveTo>
                    <a:pt x="0" y="1"/>
                  </a:moveTo>
                  <a:lnTo>
                    <a:pt x="0" y="1"/>
                  </a:lnTo>
                  <a:cubicBezTo>
                    <a:pt x="199" y="4173"/>
                    <a:pt x="416" y="8346"/>
                    <a:pt x="650" y="12518"/>
                  </a:cubicBezTo>
                  <a:cubicBezTo>
                    <a:pt x="808" y="15345"/>
                    <a:pt x="940" y="18182"/>
                    <a:pt x="1156" y="21008"/>
                  </a:cubicBezTo>
                  <a:lnTo>
                    <a:pt x="1429" y="21008"/>
                  </a:lnTo>
                  <a:cubicBezTo>
                    <a:pt x="1321" y="19497"/>
                    <a:pt x="1234" y="17983"/>
                    <a:pt x="1145" y="16471"/>
                  </a:cubicBezTo>
                  <a:cubicBezTo>
                    <a:pt x="1096" y="15734"/>
                    <a:pt x="1052" y="14993"/>
                    <a:pt x="1007" y="14254"/>
                  </a:cubicBezTo>
                  <a:cubicBezTo>
                    <a:pt x="930" y="14235"/>
                    <a:pt x="851" y="14214"/>
                    <a:pt x="775" y="14194"/>
                  </a:cubicBezTo>
                  <a:cubicBezTo>
                    <a:pt x="686" y="14169"/>
                    <a:pt x="876" y="14073"/>
                    <a:pt x="963" y="14073"/>
                  </a:cubicBezTo>
                  <a:cubicBezTo>
                    <a:pt x="971" y="14073"/>
                    <a:pt x="978" y="14074"/>
                    <a:pt x="984" y="14076"/>
                  </a:cubicBezTo>
                  <a:cubicBezTo>
                    <a:pt x="990" y="14080"/>
                    <a:pt x="994" y="14080"/>
                    <a:pt x="1000" y="14080"/>
                  </a:cubicBezTo>
                  <a:cubicBezTo>
                    <a:pt x="982" y="13748"/>
                    <a:pt x="961" y="13415"/>
                    <a:pt x="942" y="13082"/>
                  </a:cubicBezTo>
                  <a:cubicBezTo>
                    <a:pt x="876" y="13061"/>
                    <a:pt x="808" y="13044"/>
                    <a:pt x="742" y="13024"/>
                  </a:cubicBezTo>
                  <a:cubicBezTo>
                    <a:pt x="663" y="12999"/>
                    <a:pt x="851" y="12914"/>
                    <a:pt x="932" y="12914"/>
                  </a:cubicBezTo>
                  <a:lnTo>
                    <a:pt x="878" y="11920"/>
                  </a:lnTo>
                  <a:cubicBezTo>
                    <a:pt x="804" y="11874"/>
                    <a:pt x="733" y="11825"/>
                    <a:pt x="663" y="11775"/>
                  </a:cubicBezTo>
                  <a:cubicBezTo>
                    <a:pt x="570" y="11707"/>
                    <a:pt x="704" y="11615"/>
                    <a:pt x="804" y="11615"/>
                  </a:cubicBezTo>
                  <a:cubicBezTo>
                    <a:pt x="826" y="11615"/>
                    <a:pt x="846" y="11620"/>
                    <a:pt x="862" y="11630"/>
                  </a:cubicBezTo>
                  <a:cubicBezTo>
                    <a:pt x="766" y="9901"/>
                    <a:pt x="675" y="8170"/>
                    <a:pt x="586" y="6441"/>
                  </a:cubicBezTo>
                  <a:cubicBezTo>
                    <a:pt x="487" y="4556"/>
                    <a:pt x="392" y="2672"/>
                    <a:pt x="301" y="788"/>
                  </a:cubicBezTo>
                  <a:cubicBezTo>
                    <a:pt x="207" y="516"/>
                    <a:pt x="106" y="25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5" name="Google Shape;525;p43"/>
            <p:cNvSpPr/>
            <p:nvPr/>
          </p:nvSpPr>
          <p:spPr>
            <a:xfrm>
              <a:off x="428093" y="2140318"/>
              <a:ext cx="174644" cy="263296"/>
            </a:xfrm>
            <a:custGeom>
              <a:avLst/>
              <a:gdLst/>
              <a:ahLst/>
              <a:cxnLst/>
              <a:rect l="l" t="t" r="r" b="b"/>
              <a:pathLst>
                <a:path w="4321" h="6514" extrusionOk="0">
                  <a:moveTo>
                    <a:pt x="3910" y="0"/>
                  </a:moveTo>
                  <a:cubicBezTo>
                    <a:pt x="3811" y="182"/>
                    <a:pt x="3728" y="394"/>
                    <a:pt x="3660" y="628"/>
                  </a:cubicBezTo>
                  <a:cubicBezTo>
                    <a:pt x="3722" y="1881"/>
                    <a:pt x="3875" y="3137"/>
                    <a:pt x="3792" y="4396"/>
                  </a:cubicBezTo>
                  <a:cubicBezTo>
                    <a:pt x="3730" y="5328"/>
                    <a:pt x="3554" y="6198"/>
                    <a:pt x="2467" y="6331"/>
                  </a:cubicBezTo>
                  <a:cubicBezTo>
                    <a:pt x="2392" y="6339"/>
                    <a:pt x="2317" y="6344"/>
                    <a:pt x="2240" y="6344"/>
                  </a:cubicBezTo>
                  <a:cubicBezTo>
                    <a:pt x="1558" y="6344"/>
                    <a:pt x="827" y="6002"/>
                    <a:pt x="295" y="5616"/>
                  </a:cubicBezTo>
                  <a:lnTo>
                    <a:pt x="293" y="5612"/>
                  </a:lnTo>
                  <a:cubicBezTo>
                    <a:pt x="277" y="5602"/>
                    <a:pt x="257" y="5597"/>
                    <a:pt x="235" y="5597"/>
                  </a:cubicBezTo>
                  <a:cubicBezTo>
                    <a:pt x="135" y="5597"/>
                    <a:pt x="0" y="5689"/>
                    <a:pt x="94" y="5757"/>
                  </a:cubicBezTo>
                  <a:cubicBezTo>
                    <a:pt x="162" y="5807"/>
                    <a:pt x="233" y="5856"/>
                    <a:pt x="307" y="5902"/>
                  </a:cubicBezTo>
                  <a:cubicBezTo>
                    <a:pt x="862" y="6255"/>
                    <a:pt x="1542" y="6513"/>
                    <a:pt x="2185" y="6513"/>
                  </a:cubicBezTo>
                  <a:cubicBezTo>
                    <a:pt x="2197" y="6513"/>
                    <a:pt x="2210" y="6513"/>
                    <a:pt x="2223" y="6513"/>
                  </a:cubicBezTo>
                  <a:cubicBezTo>
                    <a:pt x="3154" y="6498"/>
                    <a:pt x="3759" y="6034"/>
                    <a:pt x="3952" y="5146"/>
                  </a:cubicBezTo>
                  <a:cubicBezTo>
                    <a:pt x="4320" y="3463"/>
                    <a:pt x="3962" y="1715"/>
                    <a:pt x="3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6" name="Google Shape;526;p43"/>
            <p:cNvSpPr/>
            <p:nvPr/>
          </p:nvSpPr>
          <p:spPr>
            <a:xfrm>
              <a:off x="431933" y="2114935"/>
              <a:ext cx="201683" cy="324653"/>
            </a:xfrm>
            <a:custGeom>
              <a:avLst/>
              <a:gdLst/>
              <a:ahLst/>
              <a:cxnLst/>
              <a:rect l="l" t="t" r="r" b="b"/>
              <a:pathLst>
                <a:path w="4990" h="8032" extrusionOk="0">
                  <a:moveTo>
                    <a:pt x="4691" y="1"/>
                  </a:moveTo>
                  <a:cubicBezTo>
                    <a:pt x="4598" y="5"/>
                    <a:pt x="4513" y="24"/>
                    <a:pt x="4432" y="53"/>
                  </a:cubicBezTo>
                  <a:cubicBezTo>
                    <a:pt x="4530" y="1713"/>
                    <a:pt x="4641" y="3378"/>
                    <a:pt x="4662" y="5039"/>
                  </a:cubicBezTo>
                  <a:cubicBezTo>
                    <a:pt x="4673" y="5791"/>
                    <a:pt x="4590" y="6602"/>
                    <a:pt x="4113" y="7213"/>
                  </a:cubicBezTo>
                  <a:cubicBezTo>
                    <a:pt x="3697" y="7751"/>
                    <a:pt x="3070" y="7928"/>
                    <a:pt x="2406" y="7928"/>
                  </a:cubicBezTo>
                  <a:cubicBezTo>
                    <a:pt x="1670" y="7928"/>
                    <a:pt x="888" y="7712"/>
                    <a:pt x="289" y="7530"/>
                  </a:cubicBezTo>
                  <a:cubicBezTo>
                    <a:pt x="283" y="7528"/>
                    <a:pt x="278" y="7528"/>
                    <a:pt x="270" y="7528"/>
                  </a:cubicBezTo>
                  <a:cubicBezTo>
                    <a:pt x="189" y="7528"/>
                    <a:pt x="1" y="7613"/>
                    <a:pt x="78" y="7636"/>
                  </a:cubicBezTo>
                  <a:cubicBezTo>
                    <a:pt x="146" y="7656"/>
                    <a:pt x="214" y="7677"/>
                    <a:pt x="280" y="7696"/>
                  </a:cubicBezTo>
                  <a:cubicBezTo>
                    <a:pt x="906" y="7877"/>
                    <a:pt x="1592" y="8032"/>
                    <a:pt x="2261" y="8032"/>
                  </a:cubicBezTo>
                  <a:cubicBezTo>
                    <a:pt x="2823" y="8032"/>
                    <a:pt x="3373" y="7922"/>
                    <a:pt x="3865" y="7627"/>
                  </a:cubicBezTo>
                  <a:cubicBezTo>
                    <a:pt x="4604" y="7186"/>
                    <a:pt x="4849" y="6317"/>
                    <a:pt x="4909" y="5511"/>
                  </a:cubicBezTo>
                  <a:cubicBezTo>
                    <a:pt x="4989" y="4432"/>
                    <a:pt x="4859" y="3320"/>
                    <a:pt x="4807" y="2243"/>
                  </a:cubicBezTo>
                  <a:cubicBezTo>
                    <a:pt x="4772" y="1496"/>
                    <a:pt x="4733" y="748"/>
                    <a:pt x="4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7" name="Google Shape;527;p43"/>
            <p:cNvSpPr/>
            <p:nvPr/>
          </p:nvSpPr>
          <p:spPr>
            <a:xfrm>
              <a:off x="432862" y="2145249"/>
              <a:ext cx="248204" cy="334476"/>
            </a:xfrm>
            <a:custGeom>
              <a:avLst/>
              <a:gdLst/>
              <a:ahLst/>
              <a:cxnLst/>
              <a:rect l="l" t="t" r="r" b="b"/>
              <a:pathLst>
                <a:path w="6141" h="8275" extrusionOk="0">
                  <a:moveTo>
                    <a:pt x="5571" y="0"/>
                  </a:moveTo>
                  <a:lnTo>
                    <a:pt x="5571" y="0"/>
                  </a:lnTo>
                  <a:cubicBezTo>
                    <a:pt x="5600" y="576"/>
                    <a:pt x="5693" y="1150"/>
                    <a:pt x="5755" y="1719"/>
                  </a:cubicBezTo>
                  <a:cubicBezTo>
                    <a:pt x="5933" y="3345"/>
                    <a:pt x="5931" y="5113"/>
                    <a:pt x="5047" y="6554"/>
                  </a:cubicBezTo>
                  <a:cubicBezTo>
                    <a:pt x="4356" y="7679"/>
                    <a:pt x="3061" y="8140"/>
                    <a:pt x="1775" y="8140"/>
                  </a:cubicBezTo>
                  <a:cubicBezTo>
                    <a:pt x="1274" y="8140"/>
                    <a:pt x="774" y="8070"/>
                    <a:pt x="311" y="7942"/>
                  </a:cubicBezTo>
                  <a:cubicBezTo>
                    <a:pt x="307" y="7940"/>
                    <a:pt x="301" y="7940"/>
                    <a:pt x="297" y="7940"/>
                  </a:cubicBezTo>
                  <a:cubicBezTo>
                    <a:pt x="291" y="7938"/>
                    <a:pt x="284" y="7937"/>
                    <a:pt x="276" y="7937"/>
                  </a:cubicBezTo>
                  <a:cubicBezTo>
                    <a:pt x="189" y="7937"/>
                    <a:pt x="0" y="8033"/>
                    <a:pt x="88" y="8056"/>
                  </a:cubicBezTo>
                  <a:cubicBezTo>
                    <a:pt x="164" y="8076"/>
                    <a:pt x="243" y="8097"/>
                    <a:pt x="320" y="8116"/>
                  </a:cubicBezTo>
                  <a:cubicBezTo>
                    <a:pt x="758" y="8219"/>
                    <a:pt x="1221" y="8274"/>
                    <a:pt x="1685" y="8274"/>
                  </a:cubicBezTo>
                  <a:cubicBezTo>
                    <a:pt x="2798" y="8274"/>
                    <a:pt x="3919" y="7956"/>
                    <a:pt x="4730" y="7217"/>
                  </a:cubicBezTo>
                  <a:cubicBezTo>
                    <a:pt x="5906" y="6146"/>
                    <a:pt x="6140" y="4351"/>
                    <a:pt x="6101" y="2850"/>
                  </a:cubicBezTo>
                  <a:cubicBezTo>
                    <a:pt x="6085" y="2115"/>
                    <a:pt x="5983" y="1388"/>
                    <a:pt x="5900" y="659"/>
                  </a:cubicBezTo>
                  <a:cubicBezTo>
                    <a:pt x="5797" y="413"/>
                    <a:pt x="5685" y="193"/>
                    <a:pt x="55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28" name="Google Shape;528;p43"/>
          <p:cNvGrpSpPr/>
          <p:nvPr/>
        </p:nvGrpSpPr>
        <p:grpSpPr>
          <a:xfrm rot="-453350">
            <a:off x="714492" y="2176596"/>
            <a:ext cx="2160506" cy="3535845"/>
            <a:chOff x="2501205" y="1568473"/>
            <a:chExt cx="545487" cy="892735"/>
          </a:xfrm>
        </p:grpSpPr>
        <p:sp>
          <p:nvSpPr>
            <p:cNvPr id="529" name="Google Shape;529;p43"/>
            <p:cNvSpPr/>
            <p:nvPr/>
          </p:nvSpPr>
          <p:spPr>
            <a:xfrm>
              <a:off x="2800828" y="1627565"/>
              <a:ext cx="64911" cy="106588"/>
            </a:xfrm>
            <a:custGeom>
              <a:avLst/>
              <a:gdLst/>
              <a:ahLst/>
              <a:cxnLst/>
              <a:rect l="l" t="t" r="r" b="b"/>
              <a:pathLst>
                <a:path w="1606" h="2637" extrusionOk="0">
                  <a:moveTo>
                    <a:pt x="747" y="1"/>
                  </a:moveTo>
                  <a:cubicBezTo>
                    <a:pt x="169" y="1"/>
                    <a:pt x="1" y="488"/>
                    <a:pt x="110" y="1007"/>
                  </a:cubicBezTo>
                  <a:cubicBezTo>
                    <a:pt x="156" y="1218"/>
                    <a:pt x="241" y="1432"/>
                    <a:pt x="323" y="1637"/>
                  </a:cubicBezTo>
                  <a:cubicBezTo>
                    <a:pt x="392" y="1804"/>
                    <a:pt x="967" y="2637"/>
                    <a:pt x="967" y="2637"/>
                  </a:cubicBezTo>
                  <a:lnTo>
                    <a:pt x="1558" y="2517"/>
                  </a:lnTo>
                  <a:cubicBezTo>
                    <a:pt x="1558" y="2517"/>
                    <a:pt x="1605" y="1504"/>
                    <a:pt x="1587" y="1127"/>
                  </a:cubicBezTo>
                  <a:cubicBezTo>
                    <a:pt x="1560" y="632"/>
                    <a:pt x="1384" y="42"/>
                    <a:pt x="818" y="3"/>
                  </a:cubicBezTo>
                  <a:cubicBezTo>
                    <a:pt x="794" y="1"/>
                    <a:pt x="770" y="1"/>
                    <a:pt x="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0" name="Google Shape;530;p43"/>
            <p:cNvSpPr/>
            <p:nvPr/>
          </p:nvSpPr>
          <p:spPr>
            <a:xfrm>
              <a:off x="2700065" y="1688436"/>
              <a:ext cx="239878" cy="396601"/>
            </a:xfrm>
            <a:custGeom>
              <a:avLst/>
              <a:gdLst/>
              <a:ahLst/>
              <a:cxnLst/>
              <a:rect l="l" t="t" r="r" b="b"/>
              <a:pathLst>
                <a:path w="5935" h="9812" extrusionOk="0">
                  <a:moveTo>
                    <a:pt x="2659" y="1"/>
                  </a:moveTo>
                  <a:cubicBezTo>
                    <a:pt x="2609" y="1"/>
                    <a:pt x="2560" y="2"/>
                    <a:pt x="2510" y="4"/>
                  </a:cubicBezTo>
                  <a:cubicBezTo>
                    <a:pt x="1622" y="48"/>
                    <a:pt x="779" y="947"/>
                    <a:pt x="412" y="1715"/>
                  </a:cubicBezTo>
                  <a:cubicBezTo>
                    <a:pt x="139" y="2286"/>
                    <a:pt x="4" y="2966"/>
                    <a:pt x="4" y="3591"/>
                  </a:cubicBezTo>
                  <a:cubicBezTo>
                    <a:pt x="0" y="5678"/>
                    <a:pt x="779" y="7770"/>
                    <a:pt x="951" y="8217"/>
                  </a:cubicBezTo>
                  <a:cubicBezTo>
                    <a:pt x="1112" y="8639"/>
                    <a:pt x="1512" y="9466"/>
                    <a:pt x="1512" y="9466"/>
                  </a:cubicBezTo>
                  <a:lnTo>
                    <a:pt x="2804" y="9811"/>
                  </a:lnTo>
                  <a:cubicBezTo>
                    <a:pt x="2804" y="9811"/>
                    <a:pt x="3150" y="9627"/>
                    <a:pt x="3297" y="9459"/>
                  </a:cubicBezTo>
                  <a:cubicBezTo>
                    <a:pt x="5140" y="7360"/>
                    <a:pt x="5807" y="4626"/>
                    <a:pt x="5875" y="3808"/>
                  </a:cubicBezTo>
                  <a:cubicBezTo>
                    <a:pt x="5935" y="3191"/>
                    <a:pt x="5912" y="2618"/>
                    <a:pt x="5761" y="2013"/>
                  </a:cubicBezTo>
                  <a:cubicBezTo>
                    <a:pt x="5616" y="1435"/>
                    <a:pt x="4995" y="791"/>
                    <a:pt x="4485" y="501"/>
                  </a:cubicBezTo>
                  <a:cubicBezTo>
                    <a:pt x="3944" y="192"/>
                    <a:pt x="3291" y="1"/>
                    <a:pt x="2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1" name="Google Shape;531;p43"/>
            <p:cNvSpPr/>
            <p:nvPr/>
          </p:nvSpPr>
          <p:spPr>
            <a:xfrm>
              <a:off x="2646914" y="2032400"/>
              <a:ext cx="227833" cy="264347"/>
            </a:xfrm>
            <a:custGeom>
              <a:avLst/>
              <a:gdLst/>
              <a:ahLst/>
              <a:cxnLst/>
              <a:rect l="l" t="t" r="r" b="b"/>
              <a:pathLst>
                <a:path w="5637" h="6540" extrusionOk="0">
                  <a:moveTo>
                    <a:pt x="2685" y="1"/>
                  </a:moveTo>
                  <a:cubicBezTo>
                    <a:pt x="1219" y="1"/>
                    <a:pt x="447" y="1506"/>
                    <a:pt x="218" y="2753"/>
                  </a:cubicBezTo>
                  <a:cubicBezTo>
                    <a:pt x="0" y="3931"/>
                    <a:pt x="212" y="5356"/>
                    <a:pt x="903" y="6327"/>
                  </a:cubicBezTo>
                  <a:lnTo>
                    <a:pt x="903" y="6356"/>
                  </a:lnTo>
                  <a:cubicBezTo>
                    <a:pt x="1485" y="6522"/>
                    <a:pt x="2276" y="6501"/>
                    <a:pt x="2912" y="6532"/>
                  </a:cubicBezTo>
                  <a:cubicBezTo>
                    <a:pt x="3014" y="6538"/>
                    <a:pt x="3117" y="6540"/>
                    <a:pt x="3219" y="6540"/>
                  </a:cubicBezTo>
                  <a:cubicBezTo>
                    <a:pt x="3425" y="6540"/>
                    <a:pt x="3631" y="6532"/>
                    <a:pt x="3835" y="6532"/>
                  </a:cubicBezTo>
                  <a:cubicBezTo>
                    <a:pt x="3877" y="6532"/>
                    <a:pt x="3916" y="6533"/>
                    <a:pt x="3954" y="6533"/>
                  </a:cubicBezTo>
                  <a:cubicBezTo>
                    <a:pt x="4302" y="6533"/>
                    <a:pt x="4503" y="6507"/>
                    <a:pt x="4649" y="6143"/>
                  </a:cubicBezTo>
                  <a:cubicBezTo>
                    <a:pt x="5127" y="4948"/>
                    <a:pt x="5637" y="3579"/>
                    <a:pt x="5395" y="2277"/>
                  </a:cubicBezTo>
                  <a:cubicBezTo>
                    <a:pt x="5156" y="1014"/>
                    <a:pt x="4131" y="88"/>
                    <a:pt x="2825" y="5"/>
                  </a:cubicBezTo>
                  <a:cubicBezTo>
                    <a:pt x="2777" y="2"/>
                    <a:pt x="2731" y="1"/>
                    <a:pt x="2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2" name="Google Shape;532;p43"/>
            <p:cNvSpPr/>
            <p:nvPr/>
          </p:nvSpPr>
          <p:spPr>
            <a:xfrm>
              <a:off x="2838741" y="2000671"/>
              <a:ext cx="200754" cy="178091"/>
            </a:xfrm>
            <a:custGeom>
              <a:avLst/>
              <a:gdLst/>
              <a:ahLst/>
              <a:cxnLst/>
              <a:rect l="l" t="t" r="r" b="b"/>
              <a:pathLst>
                <a:path w="4967" h="4406" extrusionOk="0">
                  <a:moveTo>
                    <a:pt x="3247" y="1"/>
                  </a:moveTo>
                  <a:cubicBezTo>
                    <a:pt x="2938" y="1"/>
                    <a:pt x="2636" y="122"/>
                    <a:pt x="2407" y="405"/>
                  </a:cubicBezTo>
                  <a:cubicBezTo>
                    <a:pt x="1993" y="917"/>
                    <a:pt x="1367" y="1672"/>
                    <a:pt x="961" y="2165"/>
                  </a:cubicBezTo>
                  <a:cubicBezTo>
                    <a:pt x="694" y="2488"/>
                    <a:pt x="392" y="2778"/>
                    <a:pt x="58" y="3027"/>
                  </a:cubicBezTo>
                  <a:cubicBezTo>
                    <a:pt x="0" y="3201"/>
                    <a:pt x="58" y="3497"/>
                    <a:pt x="58" y="3681"/>
                  </a:cubicBezTo>
                  <a:cubicBezTo>
                    <a:pt x="58" y="3921"/>
                    <a:pt x="7" y="4186"/>
                    <a:pt x="205" y="4308"/>
                  </a:cubicBezTo>
                  <a:cubicBezTo>
                    <a:pt x="348" y="4395"/>
                    <a:pt x="644" y="4381"/>
                    <a:pt x="812" y="4391"/>
                  </a:cubicBezTo>
                  <a:cubicBezTo>
                    <a:pt x="993" y="4400"/>
                    <a:pt x="1176" y="4406"/>
                    <a:pt x="1359" y="4406"/>
                  </a:cubicBezTo>
                  <a:cubicBezTo>
                    <a:pt x="2171" y="4406"/>
                    <a:pt x="2989" y="4288"/>
                    <a:pt x="3633" y="3741"/>
                  </a:cubicBezTo>
                  <a:cubicBezTo>
                    <a:pt x="4395" y="3097"/>
                    <a:pt x="4966" y="2033"/>
                    <a:pt x="4643" y="1030"/>
                  </a:cubicBezTo>
                  <a:cubicBezTo>
                    <a:pt x="4450" y="439"/>
                    <a:pt x="3835" y="1"/>
                    <a:pt x="32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3" name="Google Shape;533;p43"/>
            <p:cNvSpPr/>
            <p:nvPr/>
          </p:nvSpPr>
          <p:spPr>
            <a:xfrm>
              <a:off x="2534348" y="1874484"/>
              <a:ext cx="188265" cy="242843"/>
            </a:xfrm>
            <a:custGeom>
              <a:avLst/>
              <a:gdLst/>
              <a:ahLst/>
              <a:cxnLst/>
              <a:rect l="l" t="t" r="r" b="b"/>
              <a:pathLst>
                <a:path w="4658" h="6008" extrusionOk="0">
                  <a:moveTo>
                    <a:pt x="1372" y="1"/>
                  </a:moveTo>
                  <a:cubicBezTo>
                    <a:pt x="609" y="1"/>
                    <a:pt x="1" y="1272"/>
                    <a:pt x="54" y="1991"/>
                  </a:cubicBezTo>
                  <a:cubicBezTo>
                    <a:pt x="137" y="3109"/>
                    <a:pt x="787" y="4179"/>
                    <a:pt x="1576" y="4931"/>
                  </a:cubicBezTo>
                  <a:cubicBezTo>
                    <a:pt x="1961" y="5302"/>
                    <a:pt x="2400" y="5453"/>
                    <a:pt x="2893" y="5621"/>
                  </a:cubicBezTo>
                  <a:cubicBezTo>
                    <a:pt x="3079" y="5685"/>
                    <a:pt x="3904" y="5888"/>
                    <a:pt x="3897" y="6008"/>
                  </a:cubicBezTo>
                  <a:lnTo>
                    <a:pt x="4657" y="4972"/>
                  </a:lnTo>
                  <a:cubicBezTo>
                    <a:pt x="4653" y="4972"/>
                    <a:pt x="4398" y="4484"/>
                    <a:pt x="4249" y="4299"/>
                  </a:cubicBezTo>
                  <a:cubicBezTo>
                    <a:pt x="3833" y="3780"/>
                    <a:pt x="3479" y="3320"/>
                    <a:pt x="3222" y="2699"/>
                  </a:cubicBezTo>
                  <a:cubicBezTo>
                    <a:pt x="3057" y="2297"/>
                    <a:pt x="2974" y="1881"/>
                    <a:pt x="2827" y="1483"/>
                  </a:cubicBezTo>
                  <a:cubicBezTo>
                    <a:pt x="2640" y="980"/>
                    <a:pt x="2361" y="628"/>
                    <a:pt x="1959" y="261"/>
                  </a:cubicBezTo>
                  <a:cubicBezTo>
                    <a:pt x="1759" y="78"/>
                    <a:pt x="1561" y="1"/>
                    <a:pt x="1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4" name="Google Shape;534;p43"/>
            <p:cNvSpPr/>
            <p:nvPr/>
          </p:nvSpPr>
          <p:spPr>
            <a:xfrm>
              <a:off x="2912626" y="1712283"/>
              <a:ext cx="113614" cy="148261"/>
            </a:xfrm>
            <a:custGeom>
              <a:avLst/>
              <a:gdLst/>
              <a:ahLst/>
              <a:cxnLst/>
              <a:rect l="l" t="t" r="r" b="b"/>
              <a:pathLst>
                <a:path w="2811" h="3668" extrusionOk="0">
                  <a:moveTo>
                    <a:pt x="1831" y="1"/>
                  </a:moveTo>
                  <a:cubicBezTo>
                    <a:pt x="1710" y="1"/>
                    <a:pt x="1584" y="46"/>
                    <a:pt x="1459" y="152"/>
                  </a:cubicBezTo>
                  <a:cubicBezTo>
                    <a:pt x="922" y="607"/>
                    <a:pt x="769" y="1375"/>
                    <a:pt x="326" y="1903"/>
                  </a:cubicBezTo>
                  <a:cubicBezTo>
                    <a:pt x="216" y="2038"/>
                    <a:pt x="1" y="2284"/>
                    <a:pt x="1" y="2284"/>
                  </a:cubicBezTo>
                  <a:lnTo>
                    <a:pt x="208" y="3668"/>
                  </a:lnTo>
                  <a:cubicBezTo>
                    <a:pt x="1376" y="3548"/>
                    <a:pt x="2811" y="2282"/>
                    <a:pt x="2691" y="1023"/>
                  </a:cubicBezTo>
                  <a:cubicBezTo>
                    <a:pt x="2650" y="596"/>
                    <a:pt x="2272" y="1"/>
                    <a:pt x="18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5" name="Google Shape;535;p43"/>
            <p:cNvSpPr/>
            <p:nvPr/>
          </p:nvSpPr>
          <p:spPr>
            <a:xfrm>
              <a:off x="2610093" y="1653797"/>
              <a:ext cx="140734" cy="144906"/>
            </a:xfrm>
            <a:custGeom>
              <a:avLst/>
              <a:gdLst/>
              <a:ahLst/>
              <a:cxnLst/>
              <a:rect l="l" t="t" r="r" b="b"/>
              <a:pathLst>
                <a:path w="3482" h="3585" extrusionOk="0">
                  <a:moveTo>
                    <a:pt x="902" y="1"/>
                  </a:moveTo>
                  <a:cubicBezTo>
                    <a:pt x="41" y="1"/>
                    <a:pt x="0" y="1262"/>
                    <a:pt x="153" y="1920"/>
                  </a:cubicBezTo>
                  <a:cubicBezTo>
                    <a:pt x="354" y="2789"/>
                    <a:pt x="1089" y="3224"/>
                    <a:pt x="1918" y="3400"/>
                  </a:cubicBezTo>
                  <a:cubicBezTo>
                    <a:pt x="2125" y="3444"/>
                    <a:pt x="3100" y="3584"/>
                    <a:pt x="3100" y="3584"/>
                  </a:cubicBezTo>
                  <a:cubicBezTo>
                    <a:pt x="3100" y="3584"/>
                    <a:pt x="3394" y="2965"/>
                    <a:pt x="3481" y="2661"/>
                  </a:cubicBezTo>
                  <a:cubicBezTo>
                    <a:pt x="2821" y="2559"/>
                    <a:pt x="2659" y="1822"/>
                    <a:pt x="2369" y="1315"/>
                  </a:cubicBezTo>
                  <a:cubicBezTo>
                    <a:pt x="2058" y="766"/>
                    <a:pt x="1748" y="116"/>
                    <a:pt x="1050" y="12"/>
                  </a:cubicBezTo>
                  <a:cubicBezTo>
                    <a:pt x="998" y="5"/>
                    <a:pt x="949" y="1"/>
                    <a:pt x="9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6" name="Google Shape;536;p43"/>
            <p:cNvSpPr/>
            <p:nvPr/>
          </p:nvSpPr>
          <p:spPr>
            <a:xfrm>
              <a:off x="2954702" y="1948895"/>
              <a:ext cx="91990" cy="74413"/>
            </a:xfrm>
            <a:custGeom>
              <a:avLst/>
              <a:gdLst/>
              <a:ahLst/>
              <a:cxnLst/>
              <a:rect l="l" t="t" r="r" b="b"/>
              <a:pathLst>
                <a:path w="2276" h="1841" extrusionOk="0">
                  <a:moveTo>
                    <a:pt x="1092" y="0"/>
                  </a:moveTo>
                  <a:cubicBezTo>
                    <a:pt x="788" y="0"/>
                    <a:pt x="801" y="391"/>
                    <a:pt x="650" y="580"/>
                  </a:cubicBezTo>
                  <a:cubicBezTo>
                    <a:pt x="582" y="409"/>
                    <a:pt x="467" y="336"/>
                    <a:pt x="356" y="336"/>
                  </a:cubicBezTo>
                  <a:cubicBezTo>
                    <a:pt x="173" y="336"/>
                    <a:pt x="0" y="532"/>
                    <a:pt x="60" y="808"/>
                  </a:cubicBezTo>
                  <a:cubicBezTo>
                    <a:pt x="111" y="1054"/>
                    <a:pt x="351" y="1427"/>
                    <a:pt x="614" y="1481"/>
                  </a:cubicBezTo>
                  <a:lnTo>
                    <a:pt x="614" y="1392"/>
                  </a:lnTo>
                  <a:cubicBezTo>
                    <a:pt x="782" y="1483"/>
                    <a:pt x="834" y="1800"/>
                    <a:pt x="1056" y="1837"/>
                  </a:cubicBezTo>
                  <a:cubicBezTo>
                    <a:pt x="1070" y="1840"/>
                    <a:pt x="1085" y="1841"/>
                    <a:pt x="1101" y="1841"/>
                  </a:cubicBezTo>
                  <a:cubicBezTo>
                    <a:pt x="1273" y="1841"/>
                    <a:pt x="1521" y="1694"/>
                    <a:pt x="1656" y="1628"/>
                  </a:cubicBezTo>
                  <a:cubicBezTo>
                    <a:pt x="1807" y="1554"/>
                    <a:pt x="2147" y="1444"/>
                    <a:pt x="2205" y="1276"/>
                  </a:cubicBezTo>
                  <a:cubicBezTo>
                    <a:pt x="2275" y="1078"/>
                    <a:pt x="2118" y="939"/>
                    <a:pt x="1941" y="939"/>
                  </a:cubicBezTo>
                  <a:cubicBezTo>
                    <a:pt x="1925" y="939"/>
                    <a:pt x="1910" y="940"/>
                    <a:pt x="1894" y="943"/>
                  </a:cubicBezTo>
                  <a:cubicBezTo>
                    <a:pt x="2275" y="709"/>
                    <a:pt x="2004" y="343"/>
                    <a:pt x="1699" y="343"/>
                  </a:cubicBezTo>
                  <a:cubicBezTo>
                    <a:pt x="1568" y="343"/>
                    <a:pt x="1430" y="410"/>
                    <a:pt x="1335" y="584"/>
                  </a:cubicBezTo>
                  <a:cubicBezTo>
                    <a:pt x="1445" y="381"/>
                    <a:pt x="1406" y="32"/>
                    <a:pt x="1132" y="3"/>
                  </a:cubicBezTo>
                  <a:cubicBezTo>
                    <a:pt x="1118" y="1"/>
                    <a:pt x="1105" y="0"/>
                    <a:pt x="10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7" name="Google Shape;537;p43"/>
            <p:cNvSpPr/>
            <p:nvPr/>
          </p:nvSpPr>
          <p:spPr>
            <a:xfrm>
              <a:off x="2788541" y="1568473"/>
              <a:ext cx="92071" cy="74454"/>
            </a:xfrm>
            <a:custGeom>
              <a:avLst/>
              <a:gdLst/>
              <a:ahLst/>
              <a:cxnLst/>
              <a:rect l="l" t="t" r="r" b="b"/>
              <a:pathLst>
                <a:path w="2278" h="1842" extrusionOk="0">
                  <a:moveTo>
                    <a:pt x="1093" y="1"/>
                  </a:moveTo>
                  <a:cubicBezTo>
                    <a:pt x="788" y="1"/>
                    <a:pt x="801" y="392"/>
                    <a:pt x="650" y="581"/>
                  </a:cubicBezTo>
                  <a:cubicBezTo>
                    <a:pt x="582" y="409"/>
                    <a:pt x="467" y="337"/>
                    <a:pt x="356" y="337"/>
                  </a:cubicBezTo>
                  <a:cubicBezTo>
                    <a:pt x="174" y="337"/>
                    <a:pt x="1" y="533"/>
                    <a:pt x="60" y="808"/>
                  </a:cubicBezTo>
                  <a:cubicBezTo>
                    <a:pt x="112" y="1055"/>
                    <a:pt x="352" y="1428"/>
                    <a:pt x="615" y="1481"/>
                  </a:cubicBezTo>
                  <a:lnTo>
                    <a:pt x="615" y="1392"/>
                  </a:lnTo>
                  <a:cubicBezTo>
                    <a:pt x="783" y="1484"/>
                    <a:pt x="835" y="1800"/>
                    <a:pt x="1056" y="1838"/>
                  </a:cubicBezTo>
                  <a:cubicBezTo>
                    <a:pt x="1070" y="1840"/>
                    <a:pt x="1085" y="1841"/>
                    <a:pt x="1101" y="1841"/>
                  </a:cubicBezTo>
                  <a:cubicBezTo>
                    <a:pt x="1274" y="1841"/>
                    <a:pt x="1522" y="1695"/>
                    <a:pt x="1657" y="1628"/>
                  </a:cubicBezTo>
                  <a:cubicBezTo>
                    <a:pt x="1808" y="1554"/>
                    <a:pt x="2145" y="1444"/>
                    <a:pt x="2205" y="1276"/>
                  </a:cubicBezTo>
                  <a:cubicBezTo>
                    <a:pt x="2278" y="1078"/>
                    <a:pt x="2119" y="940"/>
                    <a:pt x="1941" y="940"/>
                  </a:cubicBezTo>
                  <a:cubicBezTo>
                    <a:pt x="1926" y="940"/>
                    <a:pt x="1910" y="941"/>
                    <a:pt x="1895" y="943"/>
                  </a:cubicBezTo>
                  <a:cubicBezTo>
                    <a:pt x="2276" y="710"/>
                    <a:pt x="2005" y="343"/>
                    <a:pt x="1699" y="343"/>
                  </a:cubicBezTo>
                  <a:cubicBezTo>
                    <a:pt x="1568" y="343"/>
                    <a:pt x="1431" y="411"/>
                    <a:pt x="1336" y="585"/>
                  </a:cubicBezTo>
                  <a:cubicBezTo>
                    <a:pt x="1445" y="382"/>
                    <a:pt x="1406" y="32"/>
                    <a:pt x="1133" y="3"/>
                  </a:cubicBezTo>
                  <a:cubicBezTo>
                    <a:pt x="1119" y="2"/>
                    <a:pt x="1106" y="1"/>
                    <a:pt x="10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8" name="Google Shape;538;p43"/>
            <p:cNvSpPr/>
            <p:nvPr/>
          </p:nvSpPr>
          <p:spPr>
            <a:xfrm>
              <a:off x="2954702" y="1663821"/>
              <a:ext cx="91990" cy="74413"/>
            </a:xfrm>
            <a:custGeom>
              <a:avLst/>
              <a:gdLst/>
              <a:ahLst/>
              <a:cxnLst/>
              <a:rect l="l" t="t" r="r" b="b"/>
              <a:pathLst>
                <a:path w="2276" h="1841" extrusionOk="0">
                  <a:moveTo>
                    <a:pt x="1090" y="0"/>
                  </a:moveTo>
                  <a:cubicBezTo>
                    <a:pt x="788" y="0"/>
                    <a:pt x="800" y="390"/>
                    <a:pt x="650" y="580"/>
                  </a:cubicBezTo>
                  <a:cubicBezTo>
                    <a:pt x="582" y="409"/>
                    <a:pt x="467" y="336"/>
                    <a:pt x="356" y="336"/>
                  </a:cubicBezTo>
                  <a:cubicBezTo>
                    <a:pt x="173" y="336"/>
                    <a:pt x="0" y="532"/>
                    <a:pt x="60" y="808"/>
                  </a:cubicBezTo>
                  <a:cubicBezTo>
                    <a:pt x="111" y="1052"/>
                    <a:pt x="351" y="1425"/>
                    <a:pt x="614" y="1481"/>
                  </a:cubicBezTo>
                  <a:lnTo>
                    <a:pt x="614" y="1392"/>
                  </a:lnTo>
                  <a:cubicBezTo>
                    <a:pt x="782" y="1483"/>
                    <a:pt x="834" y="1798"/>
                    <a:pt x="1056" y="1837"/>
                  </a:cubicBezTo>
                  <a:cubicBezTo>
                    <a:pt x="1070" y="1840"/>
                    <a:pt x="1085" y="1841"/>
                    <a:pt x="1101" y="1841"/>
                  </a:cubicBezTo>
                  <a:cubicBezTo>
                    <a:pt x="1273" y="1841"/>
                    <a:pt x="1521" y="1695"/>
                    <a:pt x="1656" y="1628"/>
                  </a:cubicBezTo>
                  <a:cubicBezTo>
                    <a:pt x="1807" y="1554"/>
                    <a:pt x="2147" y="1444"/>
                    <a:pt x="2205" y="1276"/>
                  </a:cubicBezTo>
                  <a:cubicBezTo>
                    <a:pt x="2275" y="1078"/>
                    <a:pt x="2118" y="939"/>
                    <a:pt x="1941" y="939"/>
                  </a:cubicBezTo>
                  <a:cubicBezTo>
                    <a:pt x="1925" y="939"/>
                    <a:pt x="1910" y="940"/>
                    <a:pt x="1894" y="943"/>
                  </a:cubicBezTo>
                  <a:cubicBezTo>
                    <a:pt x="2275" y="708"/>
                    <a:pt x="2005" y="343"/>
                    <a:pt x="1699" y="343"/>
                  </a:cubicBezTo>
                  <a:cubicBezTo>
                    <a:pt x="1568" y="343"/>
                    <a:pt x="1430" y="410"/>
                    <a:pt x="1335" y="584"/>
                  </a:cubicBezTo>
                  <a:cubicBezTo>
                    <a:pt x="1445" y="379"/>
                    <a:pt x="1406" y="32"/>
                    <a:pt x="1132" y="3"/>
                  </a:cubicBezTo>
                  <a:cubicBezTo>
                    <a:pt x="1117" y="1"/>
                    <a:pt x="1103" y="0"/>
                    <a:pt x="10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9" name="Google Shape;539;p43"/>
            <p:cNvSpPr/>
            <p:nvPr/>
          </p:nvSpPr>
          <p:spPr>
            <a:xfrm>
              <a:off x="2504196" y="1824324"/>
              <a:ext cx="93041" cy="69199"/>
            </a:xfrm>
            <a:custGeom>
              <a:avLst/>
              <a:gdLst/>
              <a:ahLst/>
              <a:cxnLst/>
              <a:rect l="l" t="t" r="r" b="b"/>
              <a:pathLst>
                <a:path w="2302" h="1712" extrusionOk="0">
                  <a:moveTo>
                    <a:pt x="1517" y="0"/>
                  </a:moveTo>
                  <a:cubicBezTo>
                    <a:pt x="1302" y="0"/>
                    <a:pt x="1061" y="174"/>
                    <a:pt x="1129" y="515"/>
                  </a:cubicBezTo>
                  <a:cubicBezTo>
                    <a:pt x="1090" y="336"/>
                    <a:pt x="926" y="150"/>
                    <a:pt x="748" y="150"/>
                  </a:cubicBezTo>
                  <a:cubicBezTo>
                    <a:pt x="698" y="150"/>
                    <a:pt x="648" y="164"/>
                    <a:pt x="599" y="196"/>
                  </a:cubicBezTo>
                  <a:cubicBezTo>
                    <a:pt x="309" y="388"/>
                    <a:pt x="595" y="693"/>
                    <a:pt x="601" y="947"/>
                  </a:cubicBezTo>
                  <a:cubicBezTo>
                    <a:pt x="525" y="906"/>
                    <a:pt x="454" y="888"/>
                    <a:pt x="392" y="888"/>
                  </a:cubicBezTo>
                  <a:cubicBezTo>
                    <a:pt x="106" y="888"/>
                    <a:pt x="0" y="1271"/>
                    <a:pt x="295" y="1500"/>
                  </a:cubicBezTo>
                  <a:cubicBezTo>
                    <a:pt x="438" y="1611"/>
                    <a:pt x="699" y="1711"/>
                    <a:pt x="921" y="1711"/>
                  </a:cubicBezTo>
                  <a:cubicBezTo>
                    <a:pt x="1007" y="1711"/>
                    <a:pt x="1087" y="1696"/>
                    <a:pt x="1152" y="1662"/>
                  </a:cubicBezTo>
                  <a:lnTo>
                    <a:pt x="1094" y="1594"/>
                  </a:lnTo>
                  <a:cubicBezTo>
                    <a:pt x="1111" y="1590"/>
                    <a:pt x="1128" y="1589"/>
                    <a:pt x="1145" y="1589"/>
                  </a:cubicBezTo>
                  <a:cubicBezTo>
                    <a:pt x="1282" y="1589"/>
                    <a:pt x="1442" y="1684"/>
                    <a:pt x="1589" y="1684"/>
                  </a:cubicBezTo>
                  <a:cubicBezTo>
                    <a:pt x="1634" y="1684"/>
                    <a:pt x="1678" y="1675"/>
                    <a:pt x="1719" y="1652"/>
                  </a:cubicBezTo>
                  <a:cubicBezTo>
                    <a:pt x="1868" y="1565"/>
                    <a:pt x="1978" y="1254"/>
                    <a:pt x="2045" y="1105"/>
                  </a:cubicBezTo>
                  <a:cubicBezTo>
                    <a:pt x="2113" y="952"/>
                    <a:pt x="2301" y="651"/>
                    <a:pt x="2239" y="482"/>
                  </a:cubicBezTo>
                  <a:cubicBezTo>
                    <a:pt x="2199" y="370"/>
                    <a:pt x="2113" y="321"/>
                    <a:pt x="2021" y="321"/>
                  </a:cubicBezTo>
                  <a:cubicBezTo>
                    <a:pt x="1938" y="321"/>
                    <a:pt x="1850" y="361"/>
                    <a:pt x="1786" y="430"/>
                  </a:cubicBezTo>
                  <a:cubicBezTo>
                    <a:pt x="1883" y="142"/>
                    <a:pt x="1711" y="0"/>
                    <a:pt x="15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0" name="Google Shape;540;p43"/>
            <p:cNvSpPr/>
            <p:nvPr/>
          </p:nvSpPr>
          <p:spPr>
            <a:xfrm>
              <a:off x="2598978" y="1605658"/>
              <a:ext cx="88474" cy="65561"/>
            </a:xfrm>
            <a:custGeom>
              <a:avLst/>
              <a:gdLst/>
              <a:ahLst/>
              <a:cxnLst/>
              <a:rect l="l" t="t" r="r" b="b"/>
              <a:pathLst>
                <a:path w="2189" h="1622" extrusionOk="0">
                  <a:moveTo>
                    <a:pt x="1272" y="1"/>
                  </a:moveTo>
                  <a:cubicBezTo>
                    <a:pt x="1251" y="1"/>
                    <a:pt x="1229" y="3"/>
                    <a:pt x="1207" y="6"/>
                  </a:cubicBezTo>
                  <a:cubicBezTo>
                    <a:pt x="909" y="58"/>
                    <a:pt x="838" y="406"/>
                    <a:pt x="646" y="545"/>
                  </a:cubicBezTo>
                  <a:cubicBezTo>
                    <a:pt x="584" y="395"/>
                    <a:pt x="504" y="337"/>
                    <a:pt x="422" y="337"/>
                  </a:cubicBezTo>
                  <a:cubicBezTo>
                    <a:pt x="217" y="337"/>
                    <a:pt x="1" y="703"/>
                    <a:pt x="18" y="947"/>
                  </a:cubicBezTo>
                  <a:cubicBezTo>
                    <a:pt x="47" y="1302"/>
                    <a:pt x="268" y="1612"/>
                    <a:pt x="628" y="1612"/>
                  </a:cubicBezTo>
                  <a:cubicBezTo>
                    <a:pt x="637" y="1612"/>
                    <a:pt x="647" y="1612"/>
                    <a:pt x="656" y="1611"/>
                  </a:cubicBezTo>
                  <a:cubicBezTo>
                    <a:pt x="674" y="1618"/>
                    <a:pt x="694" y="1622"/>
                    <a:pt x="715" y="1622"/>
                  </a:cubicBezTo>
                  <a:cubicBezTo>
                    <a:pt x="995" y="1622"/>
                    <a:pt x="1500" y="1012"/>
                    <a:pt x="1706" y="922"/>
                  </a:cubicBezTo>
                  <a:cubicBezTo>
                    <a:pt x="1901" y="833"/>
                    <a:pt x="2189" y="824"/>
                    <a:pt x="2015" y="514"/>
                  </a:cubicBezTo>
                  <a:cubicBezTo>
                    <a:pt x="1953" y="405"/>
                    <a:pt x="1852" y="364"/>
                    <a:pt x="1742" y="364"/>
                  </a:cubicBezTo>
                  <a:cubicBezTo>
                    <a:pt x="1633" y="364"/>
                    <a:pt x="1514" y="404"/>
                    <a:pt x="1416" y="456"/>
                  </a:cubicBezTo>
                  <a:cubicBezTo>
                    <a:pt x="1723" y="287"/>
                    <a:pt x="1538" y="1"/>
                    <a:pt x="12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1" name="Google Shape;541;p43"/>
            <p:cNvSpPr/>
            <p:nvPr/>
          </p:nvSpPr>
          <p:spPr>
            <a:xfrm>
              <a:off x="2686161" y="2228026"/>
              <a:ext cx="34355" cy="12934"/>
            </a:xfrm>
            <a:custGeom>
              <a:avLst/>
              <a:gdLst/>
              <a:ahLst/>
              <a:cxnLst/>
              <a:rect l="l" t="t" r="r" b="b"/>
              <a:pathLst>
                <a:path w="850" h="320" extrusionOk="0">
                  <a:moveTo>
                    <a:pt x="404" y="282"/>
                  </a:moveTo>
                  <a:cubicBezTo>
                    <a:pt x="403" y="282"/>
                    <a:pt x="401" y="282"/>
                    <a:pt x="400" y="283"/>
                  </a:cubicBezTo>
                  <a:lnTo>
                    <a:pt x="400" y="283"/>
                  </a:lnTo>
                  <a:cubicBezTo>
                    <a:pt x="401" y="282"/>
                    <a:pt x="403" y="282"/>
                    <a:pt x="404" y="282"/>
                  </a:cubicBezTo>
                  <a:close/>
                  <a:moveTo>
                    <a:pt x="587" y="1"/>
                  </a:moveTo>
                  <a:cubicBezTo>
                    <a:pt x="425" y="1"/>
                    <a:pt x="263" y="35"/>
                    <a:pt x="104" y="56"/>
                  </a:cubicBezTo>
                  <a:cubicBezTo>
                    <a:pt x="73" y="63"/>
                    <a:pt x="38" y="94"/>
                    <a:pt x="23" y="118"/>
                  </a:cubicBezTo>
                  <a:cubicBezTo>
                    <a:pt x="5" y="147"/>
                    <a:pt x="0" y="189"/>
                    <a:pt x="11" y="222"/>
                  </a:cubicBezTo>
                  <a:cubicBezTo>
                    <a:pt x="21" y="253"/>
                    <a:pt x="42" y="288"/>
                    <a:pt x="73" y="303"/>
                  </a:cubicBezTo>
                  <a:cubicBezTo>
                    <a:pt x="83" y="309"/>
                    <a:pt x="94" y="313"/>
                    <a:pt x="104" y="315"/>
                  </a:cubicBezTo>
                  <a:cubicBezTo>
                    <a:pt x="115" y="318"/>
                    <a:pt x="127" y="320"/>
                    <a:pt x="138" y="320"/>
                  </a:cubicBezTo>
                  <a:cubicBezTo>
                    <a:pt x="150" y="320"/>
                    <a:pt x="161" y="318"/>
                    <a:pt x="172" y="315"/>
                  </a:cubicBezTo>
                  <a:cubicBezTo>
                    <a:pt x="249" y="305"/>
                    <a:pt x="323" y="293"/>
                    <a:pt x="400" y="283"/>
                  </a:cubicBezTo>
                  <a:lnTo>
                    <a:pt x="400" y="283"/>
                  </a:lnTo>
                  <a:cubicBezTo>
                    <a:pt x="393" y="284"/>
                    <a:pt x="386" y="284"/>
                    <a:pt x="380" y="285"/>
                  </a:cubicBezTo>
                  <a:lnTo>
                    <a:pt x="380" y="285"/>
                  </a:lnTo>
                  <a:cubicBezTo>
                    <a:pt x="451" y="276"/>
                    <a:pt x="523" y="270"/>
                    <a:pt x="594" y="270"/>
                  </a:cubicBezTo>
                  <a:cubicBezTo>
                    <a:pt x="633" y="270"/>
                    <a:pt x="672" y="272"/>
                    <a:pt x="711" y="276"/>
                  </a:cubicBezTo>
                  <a:cubicBezTo>
                    <a:pt x="714" y="277"/>
                    <a:pt x="718" y="277"/>
                    <a:pt x="722" y="277"/>
                  </a:cubicBezTo>
                  <a:cubicBezTo>
                    <a:pt x="751" y="277"/>
                    <a:pt x="786" y="257"/>
                    <a:pt x="808" y="239"/>
                  </a:cubicBezTo>
                  <a:cubicBezTo>
                    <a:pt x="831" y="214"/>
                    <a:pt x="849" y="176"/>
                    <a:pt x="845" y="141"/>
                  </a:cubicBezTo>
                  <a:cubicBezTo>
                    <a:pt x="843" y="108"/>
                    <a:pt x="833" y="73"/>
                    <a:pt x="808" y="46"/>
                  </a:cubicBezTo>
                  <a:cubicBezTo>
                    <a:pt x="798" y="38"/>
                    <a:pt x="789" y="34"/>
                    <a:pt x="781" y="25"/>
                  </a:cubicBezTo>
                  <a:cubicBezTo>
                    <a:pt x="760" y="13"/>
                    <a:pt x="738" y="9"/>
                    <a:pt x="715" y="9"/>
                  </a:cubicBezTo>
                  <a:cubicBezTo>
                    <a:pt x="672" y="3"/>
                    <a:pt x="630" y="1"/>
                    <a:pt x="5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2" name="Google Shape;542;p43"/>
            <p:cNvSpPr/>
            <p:nvPr/>
          </p:nvSpPr>
          <p:spPr>
            <a:xfrm>
              <a:off x="2693355" y="2172774"/>
              <a:ext cx="32940" cy="23444"/>
            </a:xfrm>
            <a:custGeom>
              <a:avLst/>
              <a:gdLst/>
              <a:ahLst/>
              <a:cxnLst/>
              <a:rect l="l" t="t" r="r" b="b"/>
              <a:pathLst>
                <a:path w="815" h="580" extrusionOk="0">
                  <a:moveTo>
                    <a:pt x="136" y="0"/>
                  </a:moveTo>
                  <a:cubicBezTo>
                    <a:pt x="125" y="0"/>
                    <a:pt x="115" y="2"/>
                    <a:pt x="104" y="5"/>
                  </a:cubicBezTo>
                  <a:cubicBezTo>
                    <a:pt x="73" y="13"/>
                    <a:pt x="38" y="36"/>
                    <a:pt x="23" y="67"/>
                  </a:cubicBezTo>
                  <a:cubicBezTo>
                    <a:pt x="9" y="98"/>
                    <a:pt x="1" y="135"/>
                    <a:pt x="11" y="171"/>
                  </a:cubicBezTo>
                  <a:cubicBezTo>
                    <a:pt x="19" y="202"/>
                    <a:pt x="40" y="237"/>
                    <a:pt x="71" y="251"/>
                  </a:cubicBezTo>
                  <a:cubicBezTo>
                    <a:pt x="164" y="295"/>
                    <a:pt x="247" y="357"/>
                    <a:pt x="332" y="417"/>
                  </a:cubicBezTo>
                  <a:cubicBezTo>
                    <a:pt x="425" y="481"/>
                    <a:pt x="522" y="541"/>
                    <a:pt x="634" y="574"/>
                  </a:cubicBezTo>
                  <a:cubicBezTo>
                    <a:pt x="645" y="578"/>
                    <a:pt x="657" y="579"/>
                    <a:pt x="669" y="579"/>
                  </a:cubicBezTo>
                  <a:cubicBezTo>
                    <a:pt x="726" y="579"/>
                    <a:pt x="784" y="540"/>
                    <a:pt x="800" y="481"/>
                  </a:cubicBezTo>
                  <a:cubicBezTo>
                    <a:pt x="814" y="409"/>
                    <a:pt x="779" y="340"/>
                    <a:pt x="707" y="315"/>
                  </a:cubicBezTo>
                  <a:cubicBezTo>
                    <a:pt x="686" y="309"/>
                    <a:pt x="665" y="303"/>
                    <a:pt x="647" y="295"/>
                  </a:cubicBezTo>
                  <a:lnTo>
                    <a:pt x="647" y="295"/>
                  </a:lnTo>
                  <a:cubicBezTo>
                    <a:pt x="648" y="295"/>
                    <a:pt x="649" y="296"/>
                    <a:pt x="650" y="297"/>
                  </a:cubicBezTo>
                  <a:lnTo>
                    <a:pt x="650" y="297"/>
                  </a:lnTo>
                  <a:cubicBezTo>
                    <a:pt x="493" y="222"/>
                    <a:pt x="364" y="94"/>
                    <a:pt x="208" y="19"/>
                  </a:cubicBezTo>
                  <a:cubicBezTo>
                    <a:pt x="183" y="8"/>
                    <a:pt x="160" y="0"/>
                    <a:pt x="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3" name="Google Shape;543;p43"/>
            <p:cNvSpPr/>
            <p:nvPr/>
          </p:nvSpPr>
          <p:spPr>
            <a:xfrm>
              <a:off x="2719385" y="2110165"/>
              <a:ext cx="17945" cy="34195"/>
            </a:xfrm>
            <a:custGeom>
              <a:avLst/>
              <a:gdLst/>
              <a:ahLst/>
              <a:cxnLst/>
              <a:rect l="l" t="t" r="r" b="b"/>
              <a:pathLst>
                <a:path w="444" h="846" extrusionOk="0">
                  <a:moveTo>
                    <a:pt x="353" y="529"/>
                  </a:moveTo>
                  <a:lnTo>
                    <a:pt x="353" y="529"/>
                  </a:lnTo>
                  <a:cubicBezTo>
                    <a:pt x="356" y="538"/>
                    <a:pt x="360" y="547"/>
                    <a:pt x="364" y="556"/>
                  </a:cubicBezTo>
                  <a:lnTo>
                    <a:pt x="364" y="556"/>
                  </a:lnTo>
                  <a:cubicBezTo>
                    <a:pt x="362" y="547"/>
                    <a:pt x="358" y="538"/>
                    <a:pt x="353" y="529"/>
                  </a:cubicBezTo>
                  <a:close/>
                  <a:moveTo>
                    <a:pt x="163" y="1"/>
                  </a:moveTo>
                  <a:cubicBezTo>
                    <a:pt x="162" y="1"/>
                    <a:pt x="160" y="1"/>
                    <a:pt x="158" y="1"/>
                  </a:cubicBezTo>
                  <a:cubicBezTo>
                    <a:pt x="125" y="5"/>
                    <a:pt x="90" y="15"/>
                    <a:pt x="63" y="40"/>
                  </a:cubicBezTo>
                  <a:cubicBezTo>
                    <a:pt x="38" y="67"/>
                    <a:pt x="30" y="98"/>
                    <a:pt x="23" y="133"/>
                  </a:cubicBezTo>
                  <a:cubicBezTo>
                    <a:pt x="1" y="357"/>
                    <a:pt x="71" y="581"/>
                    <a:pt x="175" y="777"/>
                  </a:cubicBezTo>
                  <a:cubicBezTo>
                    <a:pt x="197" y="819"/>
                    <a:pt x="246" y="845"/>
                    <a:pt x="294" y="845"/>
                  </a:cubicBezTo>
                  <a:cubicBezTo>
                    <a:pt x="317" y="845"/>
                    <a:pt x="340" y="840"/>
                    <a:pt x="359" y="827"/>
                  </a:cubicBezTo>
                  <a:cubicBezTo>
                    <a:pt x="421" y="786"/>
                    <a:pt x="444" y="711"/>
                    <a:pt x="406" y="643"/>
                  </a:cubicBezTo>
                  <a:cubicBezTo>
                    <a:pt x="391" y="616"/>
                    <a:pt x="377" y="586"/>
                    <a:pt x="364" y="556"/>
                  </a:cubicBezTo>
                  <a:lnTo>
                    <a:pt x="364" y="556"/>
                  </a:lnTo>
                  <a:cubicBezTo>
                    <a:pt x="365" y="557"/>
                    <a:pt x="365" y="559"/>
                    <a:pt x="365" y="560"/>
                  </a:cubicBezTo>
                  <a:cubicBezTo>
                    <a:pt x="330" y="475"/>
                    <a:pt x="303" y="388"/>
                    <a:pt x="293" y="297"/>
                  </a:cubicBezTo>
                  <a:lnTo>
                    <a:pt x="293" y="297"/>
                  </a:lnTo>
                  <a:cubicBezTo>
                    <a:pt x="297" y="309"/>
                    <a:pt x="297" y="320"/>
                    <a:pt x="299" y="332"/>
                  </a:cubicBezTo>
                  <a:cubicBezTo>
                    <a:pt x="290" y="268"/>
                    <a:pt x="288" y="202"/>
                    <a:pt x="293" y="135"/>
                  </a:cubicBezTo>
                  <a:cubicBezTo>
                    <a:pt x="297" y="104"/>
                    <a:pt x="276" y="63"/>
                    <a:pt x="255" y="40"/>
                  </a:cubicBezTo>
                  <a:cubicBezTo>
                    <a:pt x="232" y="19"/>
                    <a:pt x="197" y="1"/>
                    <a:pt x="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4" name="Google Shape;544;p43"/>
            <p:cNvSpPr/>
            <p:nvPr/>
          </p:nvSpPr>
          <p:spPr>
            <a:xfrm>
              <a:off x="2793472" y="2176452"/>
              <a:ext cx="29222" cy="37752"/>
            </a:xfrm>
            <a:custGeom>
              <a:avLst/>
              <a:gdLst/>
              <a:ahLst/>
              <a:cxnLst/>
              <a:rect l="l" t="t" r="r" b="b"/>
              <a:pathLst>
                <a:path w="723" h="934" extrusionOk="0">
                  <a:moveTo>
                    <a:pt x="583" y="1"/>
                  </a:moveTo>
                  <a:cubicBezTo>
                    <a:pt x="537" y="1"/>
                    <a:pt x="491" y="23"/>
                    <a:pt x="466" y="67"/>
                  </a:cubicBezTo>
                  <a:cubicBezTo>
                    <a:pt x="367" y="251"/>
                    <a:pt x="224" y="405"/>
                    <a:pt x="108" y="576"/>
                  </a:cubicBezTo>
                  <a:cubicBezTo>
                    <a:pt x="79" y="626"/>
                    <a:pt x="46" y="678"/>
                    <a:pt x="23" y="732"/>
                  </a:cubicBezTo>
                  <a:cubicBezTo>
                    <a:pt x="8" y="767"/>
                    <a:pt x="0" y="800"/>
                    <a:pt x="11" y="835"/>
                  </a:cubicBezTo>
                  <a:cubicBezTo>
                    <a:pt x="19" y="866"/>
                    <a:pt x="42" y="902"/>
                    <a:pt x="73" y="916"/>
                  </a:cubicBezTo>
                  <a:cubicBezTo>
                    <a:pt x="93" y="927"/>
                    <a:pt x="116" y="934"/>
                    <a:pt x="140" y="934"/>
                  </a:cubicBezTo>
                  <a:cubicBezTo>
                    <a:pt x="152" y="934"/>
                    <a:pt x="164" y="932"/>
                    <a:pt x="176" y="929"/>
                  </a:cubicBezTo>
                  <a:cubicBezTo>
                    <a:pt x="209" y="916"/>
                    <a:pt x="245" y="895"/>
                    <a:pt x="257" y="864"/>
                  </a:cubicBezTo>
                  <a:cubicBezTo>
                    <a:pt x="344" y="676"/>
                    <a:pt x="487" y="521"/>
                    <a:pt x="607" y="349"/>
                  </a:cubicBezTo>
                  <a:cubicBezTo>
                    <a:pt x="640" y="301"/>
                    <a:pt x="671" y="251"/>
                    <a:pt x="700" y="202"/>
                  </a:cubicBezTo>
                  <a:cubicBezTo>
                    <a:pt x="717" y="171"/>
                    <a:pt x="723" y="135"/>
                    <a:pt x="713" y="98"/>
                  </a:cubicBezTo>
                  <a:cubicBezTo>
                    <a:pt x="704" y="67"/>
                    <a:pt x="681" y="34"/>
                    <a:pt x="650" y="17"/>
                  </a:cubicBezTo>
                  <a:cubicBezTo>
                    <a:pt x="630" y="6"/>
                    <a:pt x="606" y="1"/>
                    <a:pt x="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5" name="Google Shape;545;p43"/>
            <p:cNvSpPr/>
            <p:nvPr/>
          </p:nvSpPr>
          <p:spPr>
            <a:xfrm>
              <a:off x="2800667" y="2111903"/>
              <a:ext cx="13661" cy="26879"/>
            </a:xfrm>
            <a:custGeom>
              <a:avLst/>
              <a:gdLst/>
              <a:ahLst/>
              <a:cxnLst/>
              <a:rect l="l" t="t" r="r" b="b"/>
              <a:pathLst>
                <a:path w="338" h="665" extrusionOk="0">
                  <a:moveTo>
                    <a:pt x="290" y="281"/>
                  </a:moveTo>
                  <a:cubicBezTo>
                    <a:pt x="289" y="286"/>
                    <a:pt x="289" y="291"/>
                    <a:pt x="288" y="295"/>
                  </a:cubicBezTo>
                  <a:cubicBezTo>
                    <a:pt x="289" y="290"/>
                    <a:pt x="289" y="286"/>
                    <a:pt x="290" y="281"/>
                  </a:cubicBezTo>
                  <a:close/>
                  <a:moveTo>
                    <a:pt x="286" y="380"/>
                  </a:moveTo>
                  <a:cubicBezTo>
                    <a:pt x="287" y="386"/>
                    <a:pt x="287" y="392"/>
                    <a:pt x="288" y="398"/>
                  </a:cubicBezTo>
                  <a:lnTo>
                    <a:pt x="288" y="398"/>
                  </a:lnTo>
                  <a:cubicBezTo>
                    <a:pt x="288" y="392"/>
                    <a:pt x="287" y="386"/>
                    <a:pt x="286" y="380"/>
                  </a:cubicBezTo>
                  <a:close/>
                  <a:moveTo>
                    <a:pt x="189" y="1"/>
                  </a:moveTo>
                  <a:cubicBezTo>
                    <a:pt x="130" y="1"/>
                    <a:pt x="79" y="40"/>
                    <a:pt x="58" y="99"/>
                  </a:cubicBezTo>
                  <a:cubicBezTo>
                    <a:pt x="9" y="248"/>
                    <a:pt x="0" y="420"/>
                    <a:pt x="58" y="567"/>
                  </a:cubicBezTo>
                  <a:cubicBezTo>
                    <a:pt x="71" y="600"/>
                    <a:pt x="85" y="629"/>
                    <a:pt x="120" y="647"/>
                  </a:cubicBezTo>
                  <a:cubicBezTo>
                    <a:pt x="140" y="658"/>
                    <a:pt x="164" y="665"/>
                    <a:pt x="188" y="665"/>
                  </a:cubicBezTo>
                  <a:cubicBezTo>
                    <a:pt x="200" y="665"/>
                    <a:pt x="212" y="663"/>
                    <a:pt x="224" y="660"/>
                  </a:cubicBezTo>
                  <a:cubicBezTo>
                    <a:pt x="255" y="649"/>
                    <a:pt x="288" y="629"/>
                    <a:pt x="305" y="598"/>
                  </a:cubicBezTo>
                  <a:cubicBezTo>
                    <a:pt x="317" y="573"/>
                    <a:pt x="327" y="531"/>
                    <a:pt x="315" y="496"/>
                  </a:cubicBezTo>
                  <a:cubicBezTo>
                    <a:pt x="301" y="466"/>
                    <a:pt x="293" y="433"/>
                    <a:pt x="288" y="398"/>
                  </a:cubicBezTo>
                  <a:lnTo>
                    <a:pt x="288" y="398"/>
                  </a:lnTo>
                  <a:cubicBezTo>
                    <a:pt x="289" y="404"/>
                    <a:pt x="289" y="410"/>
                    <a:pt x="290" y="417"/>
                  </a:cubicBezTo>
                  <a:cubicBezTo>
                    <a:pt x="282" y="366"/>
                    <a:pt x="282" y="310"/>
                    <a:pt x="292" y="258"/>
                  </a:cubicBezTo>
                  <a:lnTo>
                    <a:pt x="292" y="258"/>
                  </a:lnTo>
                  <a:cubicBezTo>
                    <a:pt x="291" y="267"/>
                    <a:pt x="291" y="274"/>
                    <a:pt x="290" y="281"/>
                  </a:cubicBezTo>
                  <a:lnTo>
                    <a:pt x="290" y="281"/>
                  </a:lnTo>
                  <a:cubicBezTo>
                    <a:pt x="295" y="244"/>
                    <a:pt x="306" y="208"/>
                    <a:pt x="317" y="171"/>
                  </a:cubicBezTo>
                  <a:cubicBezTo>
                    <a:pt x="338" y="103"/>
                    <a:pt x="290" y="24"/>
                    <a:pt x="224" y="5"/>
                  </a:cubicBezTo>
                  <a:cubicBezTo>
                    <a:pt x="212" y="2"/>
                    <a:pt x="201" y="1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6" name="Google Shape;546;p43"/>
            <p:cNvSpPr/>
            <p:nvPr/>
          </p:nvSpPr>
          <p:spPr>
            <a:xfrm>
              <a:off x="2750345" y="2224672"/>
              <a:ext cx="13257" cy="34236"/>
            </a:xfrm>
            <a:custGeom>
              <a:avLst/>
              <a:gdLst/>
              <a:ahLst/>
              <a:cxnLst/>
              <a:rect l="l" t="t" r="r" b="b"/>
              <a:pathLst>
                <a:path w="328" h="847" extrusionOk="0">
                  <a:moveTo>
                    <a:pt x="195" y="0"/>
                  </a:moveTo>
                  <a:cubicBezTo>
                    <a:pt x="193" y="0"/>
                    <a:pt x="191" y="0"/>
                    <a:pt x="189" y="1"/>
                  </a:cubicBezTo>
                  <a:cubicBezTo>
                    <a:pt x="115" y="3"/>
                    <a:pt x="59" y="61"/>
                    <a:pt x="55" y="135"/>
                  </a:cubicBezTo>
                  <a:cubicBezTo>
                    <a:pt x="48" y="326"/>
                    <a:pt x="1" y="518"/>
                    <a:pt x="11" y="713"/>
                  </a:cubicBezTo>
                  <a:cubicBezTo>
                    <a:pt x="13" y="746"/>
                    <a:pt x="24" y="781"/>
                    <a:pt x="50" y="808"/>
                  </a:cubicBezTo>
                  <a:cubicBezTo>
                    <a:pt x="71" y="829"/>
                    <a:pt x="105" y="846"/>
                    <a:pt x="136" y="846"/>
                  </a:cubicBezTo>
                  <a:cubicBezTo>
                    <a:pt x="139" y="846"/>
                    <a:pt x="143" y="846"/>
                    <a:pt x="146" y="845"/>
                  </a:cubicBezTo>
                  <a:cubicBezTo>
                    <a:pt x="179" y="843"/>
                    <a:pt x="216" y="833"/>
                    <a:pt x="241" y="808"/>
                  </a:cubicBezTo>
                  <a:cubicBezTo>
                    <a:pt x="262" y="781"/>
                    <a:pt x="280" y="748"/>
                    <a:pt x="280" y="713"/>
                  </a:cubicBezTo>
                  <a:cubicBezTo>
                    <a:pt x="270" y="518"/>
                    <a:pt x="318" y="328"/>
                    <a:pt x="324" y="135"/>
                  </a:cubicBezTo>
                  <a:cubicBezTo>
                    <a:pt x="328" y="67"/>
                    <a:pt x="265" y="0"/>
                    <a:pt x="1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7" name="Google Shape;547;p43"/>
            <p:cNvSpPr/>
            <p:nvPr/>
          </p:nvSpPr>
          <p:spPr>
            <a:xfrm>
              <a:off x="2793957" y="2260564"/>
              <a:ext cx="29101" cy="21544"/>
            </a:xfrm>
            <a:custGeom>
              <a:avLst/>
              <a:gdLst/>
              <a:ahLst/>
              <a:cxnLst/>
              <a:rect l="l" t="t" r="r" b="b"/>
              <a:pathLst>
                <a:path w="720" h="533" extrusionOk="0">
                  <a:moveTo>
                    <a:pt x="497" y="313"/>
                  </a:moveTo>
                  <a:lnTo>
                    <a:pt x="497" y="313"/>
                  </a:lnTo>
                  <a:cubicBezTo>
                    <a:pt x="490" y="316"/>
                    <a:pt x="484" y="319"/>
                    <a:pt x="477" y="322"/>
                  </a:cubicBezTo>
                  <a:cubicBezTo>
                    <a:pt x="484" y="319"/>
                    <a:pt x="490" y="317"/>
                    <a:pt x="497" y="313"/>
                  </a:cubicBezTo>
                  <a:close/>
                  <a:moveTo>
                    <a:pt x="253" y="461"/>
                  </a:moveTo>
                  <a:cubicBezTo>
                    <a:pt x="248" y="467"/>
                    <a:pt x="244" y="472"/>
                    <a:pt x="240" y="477"/>
                  </a:cubicBezTo>
                  <a:lnTo>
                    <a:pt x="240" y="477"/>
                  </a:lnTo>
                  <a:cubicBezTo>
                    <a:pt x="242" y="475"/>
                    <a:pt x="243" y="472"/>
                    <a:pt x="245" y="469"/>
                  </a:cubicBezTo>
                  <a:lnTo>
                    <a:pt x="253" y="461"/>
                  </a:lnTo>
                  <a:close/>
                  <a:moveTo>
                    <a:pt x="237" y="482"/>
                  </a:moveTo>
                  <a:lnTo>
                    <a:pt x="237" y="482"/>
                  </a:lnTo>
                  <a:cubicBezTo>
                    <a:pt x="235" y="484"/>
                    <a:pt x="234" y="486"/>
                    <a:pt x="233" y="488"/>
                  </a:cubicBezTo>
                  <a:cubicBezTo>
                    <a:pt x="234" y="486"/>
                    <a:pt x="235" y="484"/>
                    <a:pt x="237" y="482"/>
                  </a:cubicBezTo>
                  <a:close/>
                  <a:moveTo>
                    <a:pt x="578" y="1"/>
                  </a:moveTo>
                  <a:cubicBezTo>
                    <a:pt x="556" y="1"/>
                    <a:pt x="533" y="7"/>
                    <a:pt x="512" y="17"/>
                  </a:cubicBezTo>
                  <a:cubicBezTo>
                    <a:pt x="501" y="23"/>
                    <a:pt x="488" y="29"/>
                    <a:pt x="475" y="35"/>
                  </a:cubicBezTo>
                  <a:lnTo>
                    <a:pt x="475" y="35"/>
                  </a:lnTo>
                  <a:cubicBezTo>
                    <a:pt x="476" y="34"/>
                    <a:pt x="476" y="34"/>
                    <a:pt x="477" y="34"/>
                  </a:cubicBezTo>
                  <a:lnTo>
                    <a:pt x="477" y="34"/>
                  </a:lnTo>
                  <a:cubicBezTo>
                    <a:pt x="470" y="37"/>
                    <a:pt x="463" y="40"/>
                    <a:pt x="456" y="42"/>
                  </a:cubicBezTo>
                  <a:lnTo>
                    <a:pt x="456" y="42"/>
                  </a:lnTo>
                  <a:cubicBezTo>
                    <a:pt x="462" y="40"/>
                    <a:pt x="468" y="37"/>
                    <a:pt x="475" y="35"/>
                  </a:cubicBezTo>
                  <a:lnTo>
                    <a:pt x="475" y="35"/>
                  </a:lnTo>
                  <a:cubicBezTo>
                    <a:pt x="466" y="37"/>
                    <a:pt x="458" y="41"/>
                    <a:pt x="449" y="45"/>
                  </a:cubicBezTo>
                  <a:lnTo>
                    <a:pt x="449" y="45"/>
                  </a:lnTo>
                  <a:cubicBezTo>
                    <a:pt x="451" y="44"/>
                    <a:pt x="453" y="43"/>
                    <a:pt x="456" y="42"/>
                  </a:cubicBezTo>
                  <a:lnTo>
                    <a:pt x="456" y="42"/>
                  </a:lnTo>
                  <a:cubicBezTo>
                    <a:pt x="452" y="44"/>
                    <a:pt x="449" y="45"/>
                    <a:pt x="446" y="46"/>
                  </a:cubicBezTo>
                  <a:cubicBezTo>
                    <a:pt x="447" y="46"/>
                    <a:pt x="448" y="46"/>
                    <a:pt x="449" y="45"/>
                  </a:cubicBezTo>
                  <a:lnTo>
                    <a:pt x="449" y="45"/>
                  </a:lnTo>
                  <a:cubicBezTo>
                    <a:pt x="375" y="74"/>
                    <a:pt x="303" y="103"/>
                    <a:pt x="235" y="142"/>
                  </a:cubicBezTo>
                  <a:cubicBezTo>
                    <a:pt x="193" y="167"/>
                    <a:pt x="154" y="194"/>
                    <a:pt x="121" y="223"/>
                  </a:cubicBezTo>
                  <a:cubicBezTo>
                    <a:pt x="83" y="254"/>
                    <a:pt x="52" y="291"/>
                    <a:pt x="21" y="332"/>
                  </a:cubicBezTo>
                  <a:cubicBezTo>
                    <a:pt x="5" y="357"/>
                    <a:pt x="1" y="405"/>
                    <a:pt x="9" y="436"/>
                  </a:cubicBezTo>
                  <a:cubicBezTo>
                    <a:pt x="17" y="465"/>
                    <a:pt x="40" y="500"/>
                    <a:pt x="71" y="514"/>
                  </a:cubicBezTo>
                  <a:cubicBezTo>
                    <a:pt x="92" y="526"/>
                    <a:pt x="114" y="533"/>
                    <a:pt x="138" y="533"/>
                  </a:cubicBezTo>
                  <a:cubicBezTo>
                    <a:pt x="150" y="533"/>
                    <a:pt x="162" y="531"/>
                    <a:pt x="175" y="527"/>
                  </a:cubicBezTo>
                  <a:cubicBezTo>
                    <a:pt x="185" y="523"/>
                    <a:pt x="195" y="517"/>
                    <a:pt x="206" y="514"/>
                  </a:cubicBezTo>
                  <a:cubicBezTo>
                    <a:pt x="216" y="506"/>
                    <a:pt x="230" y="494"/>
                    <a:pt x="240" y="478"/>
                  </a:cubicBezTo>
                  <a:lnTo>
                    <a:pt x="240" y="478"/>
                  </a:lnTo>
                  <a:cubicBezTo>
                    <a:pt x="259" y="454"/>
                    <a:pt x="282" y="432"/>
                    <a:pt x="307" y="412"/>
                  </a:cubicBezTo>
                  <a:lnTo>
                    <a:pt x="307" y="412"/>
                  </a:lnTo>
                  <a:cubicBezTo>
                    <a:pt x="369" y="367"/>
                    <a:pt x="438" y="336"/>
                    <a:pt x="508" y="307"/>
                  </a:cubicBezTo>
                  <a:lnTo>
                    <a:pt x="508" y="307"/>
                  </a:lnTo>
                  <a:cubicBezTo>
                    <a:pt x="504" y="310"/>
                    <a:pt x="501" y="312"/>
                    <a:pt x="497" y="313"/>
                  </a:cubicBezTo>
                  <a:lnTo>
                    <a:pt x="497" y="313"/>
                  </a:lnTo>
                  <a:cubicBezTo>
                    <a:pt x="547" y="292"/>
                    <a:pt x="595" y="272"/>
                    <a:pt x="647" y="251"/>
                  </a:cubicBezTo>
                  <a:cubicBezTo>
                    <a:pt x="674" y="239"/>
                    <a:pt x="701" y="200"/>
                    <a:pt x="709" y="171"/>
                  </a:cubicBezTo>
                  <a:cubicBezTo>
                    <a:pt x="719" y="140"/>
                    <a:pt x="713" y="96"/>
                    <a:pt x="694" y="67"/>
                  </a:cubicBezTo>
                  <a:cubicBezTo>
                    <a:pt x="678" y="38"/>
                    <a:pt x="649" y="13"/>
                    <a:pt x="616" y="5"/>
                  </a:cubicBezTo>
                  <a:cubicBezTo>
                    <a:pt x="601" y="3"/>
                    <a:pt x="591" y="3"/>
                    <a:pt x="5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8" name="Google Shape;548;p43"/>
            <p:cNvSpPr/>
            <p:nvPr/>
          </p:nvSpPr>
          <p:spPr>
            <a:xfrm>
              <a:off x="2813196" y="2217598"/>
              <a:ext cx="32940" cy="19846"/>
            </a:xfrm>
            <a:custGeom>
              <a:avLst/>
              <a:gdLst/>
              <a:ahLst/>
              <a:cxnLst/>
              <a:rect l="l" t="t" r="r" b="b"/>
              <a:pathLst>
                <a:path w="815" h="491" extrusionOk="0">
                  <a:moveTo>
                    <a:pt x="143" y="211"/>
                  </a:moveTo>
                  <a:cubicBezTo>
                    <a:pt x="137" y="213"/>
                    <a:pt x="130" y="216"/>
                    <a:pt x="123" y="219"/>
                  </a:cubicBezTo>
                  <a:lnTo>
                    <a:pt x="123" y="219"/>
                  </a:lnTo>
                  <a:cubicBezTo>
                    <a:pt x="130" y="216"/>
                    <a:pt x="137" y="214"/>
                    <a:pt x="143" y="211"/>
                  </a:cubicBezTo>
                  <a:close/>
                  <a:moveTo>
                    <a:pt x="123" y="219"/>
                  </a:moveTo>
                  <a:cubicBezTo>
                    <a:pt x="122" y="220"/>
                    <a:pt x="120" y="221"/>
                    <a:pt x="119" y="221"/>
                  </a:cubicBezTo>
                  <a:cubicBezTo>
                    <a:pt x="120" y="221"/>
                    <a:pt x="122" y="220"/>
                    <a:pt x="123" y="219"/>
                  </a:cubicBezTo>
                  <a:close/>
                  <a:moveTo>
                    <a:pt x="557" y="309"/>
                  </a:moveTo>
                  <a:cubicBezTo>
                    <a:pt x="549" y="312"/>
                    <a:pt x="542" y="315"/>
                    <a:pt x="535" y="318"/>
                  </a:cubicBezTo>
                  <a:cubicBezTo>
                    <a:pt x="542" y="316"/>
                    <a:pt x="550" y="313"/>
                    <a:pt x="557" y="309"/>
                  </a:cubicBezTo>
                  <a:close/>
                  <a:moveTo>
                    <a:pt x="675" y="1"/>
                  </a:moveTo>
                  <a:cubicBezTo>
                    <a:pt x="663" y="1"/>
                    <a:pt x="651" y="2"/>
                    <a:pt x="639" y="4"/>
                  </a:cubicBezTo>
                  <a:cubicBezTo>
                    <a:pt x="459" y="33"/>
                    <a:pt x="306" y="138"/>
                    <a:pt x="143" y="211"/>
                  </a:cubicBezTo>
                  <a:lnTo>
                    <a:pt x="143" y="211"/>
                  </a:lnTo>
                  <a:cubicBezTo>
                    <a:pt x="145" y="210"/>
                    <a:pt x="148" y="209"/>
                    <a:pt x="150" y="209"/>
                  </a:cubicBezTo>
                  <a:lnTo>
                    <a:pt x="150" y="209"/>
                  </a:lnTo>
                  <a:cubicBezTo>
                    <a:pt x="133" y="215"/>
                    <a:pt x="121" y="221"/>
                    <a:pt x="104" y="227"/>
                  </a:cubicBezTo>
                  <a:cubicBezTo>
                    <a:pt x="71" y="240"/>
                    <a:pt x="42" y="256"/>
                    <a:pt x="26" y="289"/>
                  </a:cubicBezTo>
                  <a:cubicBezTo>
                    <a:pt x="7" y="318"/>
                    <a:pt x="1" y="360"/>
                    <a:pt x="11" y="393"/>
                  </a:cubicBezTo>
                  <a:cubicBezTo>
                    <a:pt x="22" y="424"/>
                    <a:pt x="42" y="457"/>
                    <a:pt x="73" y="474"/>
                  </a:cubicBezTo>
                  <a:cubicBezTo>
                    <a:pt x="95" y="484"/>
                    <a:pt x="120" y="491"/>
                    <a:pt x="145" y="491"/>
                  </a:cubicBezTo>
                  <a:cubicBezTo>
                    <a:pt x="156" y="491"/>
                    <a:pt x="167" y="489"/>
                    <a:pt x="177" y="486"/>
                  </a:cubicBezTo>
                  <a:cubicBezTo>
                    <a:pt x="311" y="434"/>
                    <a:pt x="434" y="360"/>
                    <a:pt x="566" y="304"/>
                  </a:cubicBezTo>
                  <a:lnTo>
                    <a:pt x="566" y="304"/>
                  </a:lnTo>
                  <a:cubicBezTo>
                    <a:pt x="563" y="306"/>
                    <a:pt x="560" y="308"/>
                    <a:pt x="557" y="309"/>
                  </a:cubicBezTo>
                  <a:lnTo>
                    <a:pt x="557" y="309"/>
                  </a:lnTo>
                  <a:cubicBezTo>
                    <a:pt x="606" y="288"/>
                    <a:pt x="657" y="272"/>
                    <a:pt x="711" y="263"/>
                  </a:cubicBezTo>
                  <a:cubicBezTo>
                    <a:pt x="742" y="258"/>
                    <a:pt x="775" y="229"/>
                    <a:pt x="792" y="200"/>
                  </a:cubicBezTo>
                  <a:cubicBezTo>
                    <a:pt x="808" y="174"/>
                    <a:pt x="815" y="132"/>
                    <a:pt x="804" y="97"/>
                  </a:cubicBezTo>
                  <a:cubicBezTo>
                    <a:pt x="794" y="66"/>
                    <a:pt x="773" y="33"/>
                    <a:pt x="742" y="18"/>
                  </a:cubicBezTo>
                  <a:cubicBezTo>
                    <a:pt x="720" y="6"/>
                    <a:pt x="698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9" name="Google Shape;549;p43"/>
            <p:cNvSpPr/>
            <p:nvPr/>
          </p:nvSpPr>
          <p:spPr>
            <a:xfrm>
              <a:off x="2689677" y="2265980"/>
              <a:ext cx="29262" cy="16128"/>
            </a:xfrm>
            <a:custGeom>
              <a:avLst/>
              <a:gdLst/>
              <a:ahLst/>
              <a:cxnLst/>
              <a:rect l="l" t="t" r="r" b="b"/>
              <a:pathLst>
                <a:path w="724" h="399" extrusionOk="0">
                  <a:moveTo>
                    <a:pt x="580" y="0"/>
                  </a:moveTo>
                  <a:cubicBezTo>
                    <a:pt x="569" y="0"/>
                    <a:pt x="557" y="2"/>
                    <a:pt x="547" y="6"/>
                  </a:cubicBezTo>
                  <a:cubicBezTo>
                    <a:pt x="404" y="66"/>
                    <a:pt x="255" y="109"/>
                    <a:pt x="104" y="138"/>
                  </a:cubicBezTo>
                  <a:cubicBezTo>
                    <a:pt x="73" y="146"/>
                    <a:pt x="40" y="171"/>
                    <a:pt x="23" y="200"/>
                  </a:cubicBezTo>
                  <a:cubicBezTo>
                    <a:pt x="7" y="229"/>
                    <a:pt x="0" y="271"/>
                    <a:pt x="11" y="304"/>
                  </a:cubicBezTo>
                  <a:cubicBezTo>
                    <a:pt x="21" y="335"/>
                    <a:pt x="42" y="368"/>
                    <a:pt x="73" y="385"/>
                  </a:cubicBezTo>
                  <a:cubicBezTo>
                    <a:pt x="95" y="395"/>
                    <a:pt x="118" y="399"/>
                    <a:pt x="144" y="399"/>
                  </a:cubicBezTo>
                  <a:cubicBezTo>
                    <a:pt x="154" y="399"/>
                    <a:pt x="165" y="398"/>
                    <a:pt x="176" y="397"/>
                  </a:cubicBezTo>
                  <a:cubicBezTo>
                    <a:pt x="328" y="368"/>
                    <a:pt x="477" y="325"/>
                    <a:pt x="620" y="265"/>
                  </a:cubicBezTo>
                  <a:cubicBezTo>
                    <a:pt x="653" y="252"/>
                    <a:pt x="680" y="236"/>
                    <a:pt x="700" y="202"/>
                  </a:cubicBezTo>
                  <a:cubicBezTo>
                    <a:pt x="717" y="173"/>
                    <a:pt x="723" y="132"/>
                    <a:pt x="713" y="99"/>
                  </a:cubicBezTo>
                  <a:cubicBezTo>
                    <a:pt x="702" y="68"/>
                    <a:pt x="682" y="35"/>
                    <a:pt x="651" y="18"/>
                  </a:cubicBezTo>
                  <a:cubicBezTo>
                    <a:pt x="631" y="8"/>
                    <a:pt x="605" y="0"/>
                    <a:pt x="5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0" name="Google Shape;550;p43"/>
            <p:cNvSpPr/>
            <p:nvPr/>
          </p:nvSpPr>
          <p:spPr>
            <a:xfrm>
              <a:off x="2741049" y="2161861"/>
              <a:ext cx="31526" cy="27243"/>
            </a:xfrm>
            <a:custGeom>
              <a:avLst/>
              <a:gdLst/>
              <a:ahLst/>
              <a:cxnLst/>
              <a:rect l="l" t="t" r="r" b="b"/>
              <a:pathLst>
                <a:path w="780" h="674" extrusionOk="0">
                  <a:moveTo>
                    <a:pt x="301" y="124"/>
                  </a:moveTo>
                  <a:lnTo>
                    <a:pt x="301" y="124"/>
                  </a:lnTo>
                  <a:cubicBezTo>
                    <a:pt x="303" y="126"/>
                    <a:pt x="304" y="128"/>
                    <a:pt x="306" y="129"/>
                  </a:cubicBezTo>
                  <a:lnTo>
                    <a:pt x="306" y="129"/>
                  </a:lnTo>
                  <a:cubicBezTo>
                    <a:pt x="304" y="127"/>
                    <a:pt x="303" y="126"/>
                    <a:pt x="301" y="124"/>
                  </a:cubicBezTo>
                  <a:close/>
                  <a:moveTo>
                    <a:pt x="456" y="281"/>
                  </a:moveTo>
                  <a:lnTo>
                    <a:pt x="456" y="281"/>
                  </a:lnTo>
                  <a:cubicBezTo>
                    <a:pt x="464" y="287"/>
                    <a:pt x="471" y="292"/>
                    <a:pt x="478" y="298"/>
                  </a:cubicBezTo>
                  <a:lnTo>
                    <a:pt x="478" y="298"/>
                  </a:lnTo>
                  <a:cubicBezTo>
                    <a:pt x="472" y="292"/>
                    <a:pt x="465" y="288"/>
                    <a:pt x="456" y="281"/>
                  </a:cubicBezTo>
                  <a:close/>
                  <a:moveTo>
                    <a:pt x="154" y="1"/>
                  </a:moveTo>
                  <a:cubicBezTo>
                    <a:pt x="129" y="1"/>
                    <a:pt x="103" y="8"/>
                    <a:pt x="84" y="20"/>
                  </a:cubicBezTo>
                  <a:cubicBezTo>
                    <a:pt x="26" y="64"/>
                    <a:pt x="1" y="144"/>
                    <a:pt x="40" y="209"/>
                  </a:cubicBezTo>
                  <a:cubicBezTo>
                    <a:pt x="167" y="420"/>
                    <a:pt x="374" y="585"/>
                    <a:pt x="606" y="668"/>
                  </a:cubicBezTo>
                  <a:cubicBezTo>
                    <a:pt x="616" y="672"/>
                    <a:pt x="628" y="673"/>
                    <a:pt x="640" y="673"/>
                  </a:cubicBezTo>
                  <a:cubicBezTo>
                    <a:pt x="665" y="673"/>
                    <a:pt x="691" y="667"/>
                    <a:pt x="709" y="656"/>
                  </a:cubicBezTo>
                  <a:cubicBezTo>
                    <a:pt x="738" y="641"/>
                    <a:pt x="765" y="606"/>
                    <a:pt x="771" y="575"/>
                  </a:cubicBezTo>
                  <a:cubicBezTo>
                    <a:pt x="780" y="542"/>
                    <a:pt x="780" y="503"/>
                    <a:pt x="759" y="472"/>
                  </a:cubicBezTo>
                  <a:cubicBezTo>
                    <a:pt x="738" y="441"/>
                    <a:pt x="713" y="424"/>
                    <a:pt x="678" y="409"/>
                  </a:cubicBezTo>
                  <a:cubicBezTo>
                    <a:pt x="674" y="408"/>
                    <a:pt x="670" y="407"/>
                    <a:pt x="666" y="405"/>
                  </a:cubicBezTo>
                  <a:lnTo>
                    <a:pt x="666" y="405"/>
                  </a:lnTo>
                  <a:cubicBezTo>
                    <a:pt x="599" y="378"/>
                    <a:pt x="536" y="342"/>
                    <a:pt x="478" y="298"/>
                  </a:cubicBezTo>
                  <a:lnTo>
                    <a:pt x="478" y="298"/>
                  </a:lnTo>
                  <a:cubicBezTo>
                    <a:pt x="479" y="299"/>
                    <a:pt x="480" y="300"/>
                    <a:pt x="481" y="302"/>
                  </a:cubicBezTo>
                  <a:cubicBezTo>
                    <a:pt x="422" y="255"/>
                    <a:pt x="366" y="202"/>
                    <a:pt x="317" y="144"/>
                  </a:cubicBezTo>
                  <a:lnTo>
                    <a:pt x="317" y="144"/>
                  </a:lnTo>
                  <a:cubicBezTo>
                    <a:pt x="319" y="145"/>
                    <a:pt x="320" y="147"/>
                    <a:pt x="322" y="149"/>
                  </a:cubicBezTo>
                  <a:cubicBezTo>
                    <a:pt x="303" y="124"/>
                    <a:pt x="285" y="97"/>
                    <a:pt x="268" y="68"/>
                  </a:cubicBezTo>
                  <a:cubicBezTo>
                    <a:pt x="249" y="41"/>
                    <a:pt x="220" y="16"/>
                    <a:pt x="187" y="6"/>
                  </a:cubicBezTo>
                  <a:cubicBezTo>
                    <a:pt x="177" y="2"/>
                    <a:pt x="166" y="1"/>
                    <a:pt x="1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1" name="Google Shape;551;p43"/>
            <p:cNvSpPr/>
            <p:nvPr/>
          </p:nvSpPr>
          <p:spPr>
            <a:xfrm>
              <a:off x="2680785" y="2110125"/>
              <a:ext cx="25908" cy="23322"/>
            </a:xfrm>
            <a:custGeom>
              <a:avLst/>
              <a:gdLst/>
              <a:ahLst/>
              <a:cxnLst/>
              <a:rect l="l" t="t" r="r" b="b"/>
              <a:pathLst>
                <a:path w="641" h="577" extrusionOk="0">
                  <a:moveTo>
                    <a:pt x="69" y="247"/>
                  </a:moveTo>
                  <a:cubicBezTo>
                    <a:pt x="70" y="247"/>
                    <a:pt x="71" y="248"/>
                    <a:pt x="71" y="248"/>
                  </a:cubicBezTo>
                  <a:cubicBezTo>
                    <a:pt x="72" y="249"/>
                    <a:pt x="73" y="250"/>
                    <a:pt x="74" y="251"/>
                  </a:cubicBezTo>
                  <a:lnTo>
                    <a:pt x="74" y="251"/>
                  </a:lnTo>
                  <a:cubicBezTo>
                    <a:pt x="72" y="249"/>
                    <a:pt x="71" y="248"/>
                    <a:pt x="69" y="247"/>
                  </a:cubicBezTo>
                  <a:close/>
                  <a:moveTo>
                    <a:pt x="141" y="0"/>
                  </a:moveTo>
                  <a:cubicBezTo>
                    <a:pt x="128" y="0"/>
                    <a:pt x="115" y="2"/>
                    <a:pt x="104" y="4"/>
                  </a:cubicBezTo>
                  <a:cubicBezTo>
                    <a:pt x="73" y="12"/>
                    <a:pt x="40" y="35"/>
                    <a:pt x="24" y="68"/>
                  </a:cubicBezTo>
                  <a:cubicBezTo>
                    <a:pt x="9" y="97"/>
                    <a:pt x="1" y="134"/>
                    <a:pt x="11" y="172"/>
                  </a:cubicBezTo>
                  <a:cubicBezTo>
                    <a:pt x="15" y="182"/>
                    <a:pt x="22" y="192"/>
                    <a:pt x="24" y="201"/>
                  </a:cubicBezTo>
                  <a:cubicBezTo>
                    <a:pt x="34" y="222"/>
                    <a:pt x="49" y="237"/>
                    <a:pt x="69" y="247"/>
                  </a:cubicBezTo>
                  <a:lnTo>
                    <a:pt x="69" y="247"/>
                  </a:lnTo>
                  <a:cubicBezTo>
                    <a:pt x="71" y="249"/>
                    <a:pt x="73" y="250"/>
                    <a:pt x="75" y="252"/>
                  </a:cubicBezTo>
                  <a:lnTo>
                    <a:pt x="75" y="252"/>
                  </a:lnTo>
                  <a:cubicBezTo>
                    <a:pt x="79" y="255"/>
                    <a:pt x="83" y="258"/>
                    <a:pt x="88" y="262"/>
                  </a:cubicBezTo>
                  <a:lnTo>
                    <a:pt x="88" y="262"/>
                  </a:lnTo>
                  <a:cubicBezTo>
                    <a:pt x="196" y="346"/>
                    <a:pt x="302" y="439"/>
                    <a:pt x="399" y="538"/>
                  </a:cubicBezTo>
                  <a:cubicBezTo>
                    <a:pt x="424" y="563"/>
                    <a:pt x="460" y="577"/>
                    <a:pt x="496" y="577"/>
                  </a:cubicBezTo>
                  <a:cubicBezTo>
                    <a:pt x="530" y="577"/>
                    <a:pt x="565" y="564"/>
                    <a:pt x="589" y="538"/>
                  </a:cubicBezTo>
                  <a:cubicBezTo>
                    <a:pt x="637" y="484"/>
                    <a:pt x="641" y="401"/>
                    <a:pt x="589" y="350"/>
                  </a:cubicBezTo>
                  <a:cubicBezTo>
                    <a:pt x="469" y="227"/>
                    <a:pt x="341" y="122"/>
                    <a:pt x="208" y="18"/>
                  </a:cubicBezTo>
                  <a:cubicBezTo>
                    <a:pt x="191" y="5"/>
                    <a:pt x="165" y="0"/>
                    <a:pt x="1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2" name="Google Shape;552;p43"/>
            <p:cNvSpPr/>
            <p:nvPr/>
          </p:nvSpPr>
          <p:spPr>
            <a:xfrm>
              <a:off x="2830940" y="2074314"/>
              <a:ext cx="34557" cy="28860"/>
            </a:xfrm>
            <a:custGeom>
              <a:avLst/>
              <a:gdLst/>
              <a:ahLst/>
              <a:cxnLst/>
              <a:rect l="l" t="t" r="r" b="b"/>
              <a:pathLst>
                <a:path w="855" h="714" extrusionOk="0">
                  <a:moveTo>
                    <a:pt x="264" y="352"/>
                  </a:moveTo>
                  <a:lnTo>
                    <a:pt x="264" y="352"/>
                  </a:lnTo>
                  <a:cubicBezTo>
                    <a:pt x="263" y="353"/>
                    <a:pt x="261" y="354"/>
                    <a:pt x="260" y="356"/>
                  </a:cubicBezTo>
                  <a:cubicBezTo>
                    <a:pt x="261" y="354"/>
                    <a:pt x="263" y="353"/>
                    <a:pt x="264" y="352"/>
                  </a:cubicBezTo>
                  <a:close/>
                  <a:moveTo>
                    <a:pt x="730" y="1"/>
                  </a:moveTo>
                  <a:cubicBezTo>
                    <a:pt x="726" y="1"/>
                    <a:pt x="723" y="1"/>
                    <a:pt x="719" y="2"/>
                  </a:cubicBezTo>
                  <a:cubicBezTo>
                    <a:pt x="707" y="4"/>
                    <a:pt x="697" y="4"/>
                    <a:pt x="684" y="6"/>
                  </a:cubicBezTo>
                  <a:cubicBezTo>
                    <a:pt x="659" y="14"/>
                    <a:pt x="639" y="24"/>
                    <a:pt x="624" y="39"/>
                  </a:cubicBezTo>
                  <a:cubicBezTo>
                    <a:pt x="504" y="133"/>
                    <a:pt x="397" y="245"/>
                    <a:pt x="278" y="341"/>
                  </a:cubicBezTo>
                  <a:lnTo>
                    <a:pt x="278" y="341"/>
                  </a:lnTo>
                  <a:cubicBezTo>
                    <a:pt x="280" y="339"/>
                    <a:pt x="282" y="337"/>
                    <a:pt x="285" y="335"/>
                  </a:cubicBezTo>
                  <a:lnTo>
                    <a:pt x="285" y="335"/>
                  </a:lnTo>
                  <a:cubicBezTo>
                    <a:pt x="220" y="385"/>
                    <a:pt x="152" y="428"/>
                    <a:pt x="78" y="461"/>
                  </a:cubicBezTo>
                  <a:cubicBezTo>
                    <a:pt x="88" y="457"/>
                    <a:pt x="98" y="451"/>
                    <a:pt x="109" y="449"/>
                  </a:cubicBezTo>
                  <a:lnTo>
                    <a:pt x="109" y="449"/>
                  </a:lnTo>
                  <a:cubicBezTo>
                    <a:pt x="106" y="451"/>
                    <a:pt x="106" y="451"/>
                    <a:pt x="104" y="451"/>
                  </a:cubicBezTo>
                  <a:cubicBezTo>
                    <a:pt x="69" y="467"/>
                    <a:pt x="44" y="480"/>
                    <a:pt x="24" y="513"/>
                  </a:cubicBezTo>
                  <a:cubicBezTo>
                    <a:pt x="5" y="542"/>
                    <a:pt x="1" y="583"/>
                    <a:pt x="11" y="617"/>
                  </a:cubicBezTo>
                  <a:cubicBezTo>
                    <a:pt x="22" y="648"/>
                    <a:pt x="42" y="681"/>
                    <a:pt x="73" y="697"/>
                  </a:cubicBezTo>
                  <a:cubicBezTo>
                    <a:pt x="97" y="706"/>
                    <a:pt x="124" y="713"/>
                    <a:pt x="149" y="713"/>
                  </a:cubicBezTo>
                  <a:cubicBezTo>
                    <a:pt x="160" y="713"/>
                    <a:pt x="171" y="712"/>
                    <a:pt x="181" y="708"/>
                  </a:cubicBezTo>
                  <a:cubicBezTo>
                    <a:pt x="235" y="685"/>
                    <a:pt x="287" y="660"/>
                    <a:pt x="334" y="629"/>
                  </a:cubicBezTo>
                  <a:cubicBezTo>
                    <a:pt x="384" y="598"/>
                    <a:pt x="430" y="563"/>
                    <a:pt x="473" y="530"/>
                  </a:cubicBezTo>
                  <a:cubicBezTo>
                    <a:pt x="550" y="467"/>
                    <a:pt x="622" y="399"/>
                    <a:pt x="695" y="335"/>
                  </a:cubicBezTo>
                  <a:cubicBezTo>
                    <a:pt x="736" y="298"/>
                    <a:pt x="773" y="264"/>
                    <a:pt x="815" y="231"/>
                  </a:cubicBezTo>
                  <a:cubicBezTo>
                    <a:pt x="842" y="211"/>
                    <a:pt x="854" y="167"/>
                    <a:pt x="854" y="136"/>
                  </a:cubicBezTo>
                  <a:cubicBezTo>
                    <a:pt x="854" y="101"/>
                    <a:pt x="840" y="64"/>
                    <a:pt x="815" y="39"/>
                  </a:cubicBezTo>
                  <a:cubicBezTo>
                    <a:pt x="792" y="18"/>
                    <a:pt x="763" y="1"/>
                    <a:pt x="7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3" name="Google Shape;553;p43"/>
            <p:cNvSpPr/>
            <p:nvPr/>
          </p:nvSpPr>
          <p:spPr>
            <a:xfrm>
              <a:off x="2845612" y="2173502"/>
              <a:ext cx="36174" cy="15562"/>
            </a:xfrm>
            <a:custGeom>
              <a:avLst/>
              <a:gdLst/>
              <a:ahLst/>
              <a:cxnLst/>
              <a:rect l="l" t="t" r="r" b="b"/>
              <a:pathLst>
                <a:path w="895" h="385" extrusionOk="0">
                  <a:moveTo>
                    <a:pt x="702" y="110"/>
                  </a:moveTo>
                  <a:lnTo>
                    <a:pt x="702" y="110"/>
                  </a:lnTo>
                  <a:cubicBezTo>
                    <a:pt x="712" y="111"/>
                    <a:pt x="721" y="112"/>
                    <a:pt x="731" y="115"/>
                  </a:cubicBezTo>
                  <a:cubicBezTo>
                    <a:pt x="721" y="114"/>
                    <a:pt x="712" y="112"/>
                    <a:pt x="702" y="110"/>
                  </a:cubicBezTo>
                  <a:close/>
                  <a:moveTo>
                    <a:pt x="265" y="271"/>
                  </a:moveTo>
                  <a:cubicBezTo>
                    <a:pt x="266" y="271"/>
                    <a:pt x="267" y="271"/>
                    <a:pt x="268" y="271"/>
                  </a:cubicBezTo>
                  <a:lnTo>
                    <a:pt x="268" y="271"/>
                  </a:lnTo>
                  <a:cubicBezTo>
                    <a:pt x="267" y="271"/>
                    <a:pt x="266" y="271"/>
                    <a:pt x="265" y="271"/>
                  </a:cubicBezTo>
                  <a:close/>
                  <a:moveTo>
                    <a:pt x="207" y="279"/>
                  </a:moveTo>
                  <a:cubicBezTo>
                    <a:pt x="200" y="281"/>
                    <a:pt x="195" y="283"/>
                    <a:pt x="189" y="285"/>
                  </a:cubicBezTo>
                  <a:cubicBezTo>
                    <a:pt x="195" y="284"/>
                    <a:pt x="201" y="281"/>
                    <a:pt x="207" y="279"/>
                  </a:cubicBezTo>
                  <a:close/>
                  <a:moveTo>
                    <a:pt x="242" y="1"/>
                  </a:moveTo>
                  <a:cubicBezTo>
                    <a:pt x="181" y="1"/>
                    <a:pt x="125" y="19"/>
                    <a:pt x="73" y="45"/>
                  </a:cubicBezTo>
                  <a:cubicBezTo>
                    <a:pt x="44" y="57"/>
                    <a:pt x="17" y="95"/>
                    <a:pt x="11" y="126"/>
                  </a:cubicBezTo>
                  <a:cubicBezTo>
                    <a:pt x="0" y="157"/>
                    <a:pt x="4" y="200"/>
                    <a:pt x="23" y="229"/>
                  </a:cubicBezTo>
                  <a:cubicBezTo>
                    <a:pt x="42" y="256"/>
                    <a:pt x="69" y="283"/>
                    <a:pt x="104" y="291"/>
                  </a:cubicBezTo>
                  <a:cubicBezTo>
                    <a:pt x="114" y="293"/>
                    <a:pt x="124" y="294"/>
                    <a:pt x="134" y="294"/>
                  </a:cubicBezTo>
                  <a:cubicBezTo>
                    <a:pt x="158" y="294"/>
                    <a:pt x="181" y="288"/>
                    <a:pt x="207" y="277"/>
                  </a:cubicBezTo>
                  <a:cubicBezTo>
                    <a:pt x="211" y="275"/>
                    <a:pt x="214" y="273"/>
                    <a:pt x="220" y="273"/>
                  </a:cubicBezTo>
                  <a:cubicBezTo>
                    <a:pt x="215" y="274"/>
                    <a:pt x="211" y="277"/>
                    <a:pt x="207" y="279"/>
                  </a:cubicBezTo>
                  <a:lnTo>
                    <a:pt x="207" y="279"/>
                  </a:lnTo>
                  <a:cubicBezTo>
                    <a:pt x="216" y="275"/>
                    <a:pt x="226" y="273"/>
                    <a:pt x="236" y="270"/>
                  </a:cubicBezTo>
                  <a:lnTo>
                    <a:pt x="236" y="270"/>
                  </a:lnTo>
                  <a:cubicBezTo>
                    <a:pt x="230" y="271"/>
                    <a:pt x="224" y="272"/>
                    <a:pt x="218" y="273"/>
                  </a:cubicBezTo>
                  <a:cubicBezTo>
                    <a:pt x="224" y="271"/>
                    <a:pt x="231" y="270"/>
                    <a:pt x="238" y="270"/>
                  </a:cubicBezTo>
                  <a:lnTo>
                    <a:pt x="238" y="270"/>
                  </a:lnTo>
                  <a:cubicBezTo>
                    <a:pt x="237" y="270"/>
                    <a:pt x="236" y="270"/>
                    <a:pt x="236" y="270"/>
                  </a:cubicBezTo>
                  <a:lnTo>
                    <a:pt x="236" y="270"/>
                  </a:lnTo>
                  <a:cubicBezTo>
                    <a:pt x="237" y="270"/>
                    <a:pt x="238" y="270"/>
                    <a:pt x="239" y="270"/>
                  </a:cubicBezTo>
                  <a:lnTo>
                    <a:pt x="239" y="270"/>
                  </a:lnTo>
                  <a:cubicBezTo>
                    <a:pt x="239" y="270"/>
                    <a:pt x="238" y="270"/>
                    <a:pt x="238" y="270"/>
                  </a:cubicBezTo>
                  <a:lnTo>
                    <a:pt x="238" y="270"/>
                  </a:lnTo>
                  <a:cubicBezTo>
                    <a:pt x="243" y="269"/>
                    <a:pt x="248" y="267"/>
                    <a:pt x="253" y="266"/>
                  </a:cubicBezTo>
                  <a:lnTo>
                    <a:pt x="253" y="266"/>
                  </a:lnTo>
                  <a:cubicBezTo>
                    <a:pt x="248" y="268"/>
                    <a:pt x="244" y="269"/>
                    <a:pt x="239" y="270"/>
                  </a:cubicBezTo>
                  <a:lnTo>
                    <a:pt x="239" y="270"/>
                  </a:lnTo>
                  <a:cubicBezTo>
                    <a:pt x="242" y="270"/>
                    <a:pt x="245" y="269"/>
                    <a:pt x="248" y="269"/>
                  </a:cubicBezTo>
                  <a:cubicBezTo>
                    <a:pt x="264" y="269"/>
                    <a:pt x="280" y="271"/>
                    <a:pt x="296" y="274"/>
                  </a:cubicBezTo>
                  <a:lnTo>
                    <a:pt x="296" y="274"/>
                  </a:lnTo>
                  <a:cubicBezTo>
                    <a:pt x="287" y="273"/>
                    <a:pt x="278" y="272"/>
                    <a:pt x="268" y="271"/>
                  </a:cubicBezTo>
                  <a:lnTo>
                    <a:pt x="268" y="271"/>
                  </a:lnTo>
                  <a:cubicBezTo>
                    <a:pt x="343" y="281"/>
                    <a:pt x="417" y="308"/>
                    <a:pt x="489" y="333"/>
                  </a:cubicBezTo>
                  <a:cubicBezTo>
                    <a:pt x="576" y="360"/>
                    <a:pt x="665" y="384"/>
                    <a:pt x="758" y="384"/>
                  </a:cubicBezTo>
                  <a:cubicBezTo>
                    <a:pt x="759" y="384"/>
                    <a:pt x="760" y="384"/>
                    <a:pt x="761" y="384"/>
                  </a:cubicBezTo>
                  <a:cubicBezTo>
                    <a:pt x="831" y="384"/>
                    <a:pt x="895" y="321"/>
                    <a:pt x="893" y="250"/>
                  </a:cubicBezTo>
                  <a:cubicBezTo>
                    <a:pt x="891" y="177"/>
                    <a:pt x="833" y="117"/>
                    <a:pt x="758" y="115"/>
                  </a:cubicBezTo>
                  <a:cubicBezTo>
                    <a:pt x="739" y="115"/>
                    <a:pt x="719" y="112"/>
                    <a:pt x="700" y="109"/>
                  </a:cubicBezTo>
                  <a:lnTo>
                    <a:pt x="700" y="109"/>
                  </a:lnTo>
                  <a:cubicBezTo>
                    <a:pt x="608" y="90"/>
                    <a:pt x="520" y="54"/>
                    <a:pt x="431" y="28"/>
                  </a:cubicBezTo>
                  <a:cubicBezTo>
                    <a:pt x="377" y="14"/>
                    <a:pt x="321" y="1"/>
                    <a:pt x="261" y="1"/>
                  </a:cubicBezTo>
                  <a:cubicBezTo>
                    <a:pt x="255" y="1"/>
                    <a:pt x="248" y="1"/>
                    <a:pt x="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4" name="Google Shape;554;p43"/>
            <p:cNvSpPr/>
            <p:nvPr/>
          </p:nvSpPr>
          <p:spPr>
            <a:xfrm>
              <a:off x="2843753" y="2127990"/>
              <a:ext cx="34597" cy="18108"/>
            </a:xfrm>
            <a:custGeom>
              <a:avLst/>
              <a:gdLst/>
              <a:ahLst/>
              <a:cxnLst/>
              <a:rect l="l" t="t" r="r" b="b"/>
              <a:pathLst>
                <a:path w="856" h="448" extrusionOk="0">
                  <a:moveTo>
                    <a:pt x="717" y="0"/>
                  </a:moveTo>
                  <a:cubicBezTo>
                    <a:pt x="705" y="0"/>
                    <a:pt x="693" y="2"/>
                    <a:pt x="682" y="5"/>
                  </a:cubicBezTo>
                  <a:cubicBezTo>
                    <a:pt x="483" y="36"/>
                    <a:pt x="295" y="113"/>
                    <a:pt x="104" y="181"/>
                  </a:cubicBezTo>
                  <a:cubicBezTo>
                    <a:pt x="71" y="196"/>
                    <a:pt x="42" y="210"/>
                    <a:pt x="26" y="243"/>
                  </a:cubicBezTo>
                  <a:cubicBezTo>
                    <a:pt x="7" y="272"/>
                    <a:pt x="1" y="314"/>
                    <a:pt x="11" y="347"/>
                  </a:cubicBezTo>
                  <a:cubicBezTo>
                    <a:pt x="21" y="378"/>
                    <a:pt x="42" y="413"/>
                    <a:pt x="73" y="427"/>
                  </a:cubicBezTo>
                  <a:cubicBezTo>
                    <a:pt x="92" y="440"/>
                    <a:pt x="115" y="447"/>
                    <a:pt x="138" y="447"/>
                  </a:cubicBezTo>
                  <a:cubicBezTo>
                    <a:pt x="151" y="447"/>
                    <a:pt x="163" y="445"/>
                    <a:pt x="175" y="440"/>
                  </a:cubicBezTo>
                  <a:cubicBezTo>
                    <a:pt x="363" y="372"/>
                    <a:pt x="554" y="295"/>
                    <a:pt x="752" y="264"/>
                  </a:cubicBezTo>
                  <a:cubicBezTo>
                    <a:pt x="783" y="260"/>
                    <a:pt x="817" y="229"/>
                    <a:pt x="833" y="202"/>
                  </a:cubicBezTo>
                  <a:cubicBezTo>
                    <a:pt x="850" y="175"/>
                    <a:pt x="856" y="133"/>
                    <a:pt x="846" y="98"/>
                  </a:cubicBezTo>
                  <a:cubicBezTo>
                    <a:pt x="835" y="67"/>
                    <a:pt x="815" y="34"/>
                    <a:pt x="783" y="19"/>
                  </a:cubicBezTo>
                  <a:cubicBezTo>
                    <a:pt x="773" y="13"/>
                    <a:pt x="763" y="9"/>
                    <a:pt x="752" y="5"/>
                  </a:cubicBezTo>
                  <a:cubicBezTo>
                    <a:pt x="741" y="2"/>
                    <a:pt x="729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5" name="Google Shape;555;p43"/>
            <p:cNvSpPr/>
            <p:nvPr/>
          </p:nvSpPr>
          <p:spPr>
            <a:xfrm>
              <a:off x="2632525" y="2144158"/>
              <a:ext cx="32577" cy="25222"/>
            </a:xfrm>
            <a:custGeom>
              <a:avLst/>
              <a:gdLst/>
              <a:ahLst/>
              <a:cxnLst/>
              <a:rect l="l" t="t" r="r" b="b"/>
              <a:pathLst>
                <a:path w="806" h="624" extrusionOk="0">
                  <a:moveTo>
                    <a:pt x="136" y="0"/>
                  </a:moveTo>
                  <a:cubicBezTo>
                    <a:pt x="114" y="0"/>
                    <a:pt x="90" y="5"/>
                    <a:pt x="71" y="17"/>
                  </a:cubicBezTo>
                  <a:cubicBezTo>
                    <a:pt x="44" y="34"/>
                    <a:pt x="17" y="67"/>
                    <a:pt x="8" y="98"/>
                  </a:cubicBezTo>
                  <a:cubicBezTo>
                    <a:pt x="0" y="131"/>
                    <a:pt x="0" y="170"/>
                    <a:pt x="23" y="201"/>
                  </a:cubicBezTo>
                  <a:cubicBezTo>
                    <a:pt x="39" y="230"/>
                    <a:pt x="66" y="255"/>
                    <a:pt x="100" y="263"/>
                  </a:cubicBezTo>
                  <a:cubicBezTo>
                    <a:pt x="126" y="270"/>
                    <a:pt x="153" y="278"/>
                    <a:pt x="179" y="287"/>
                  </a:cubicBezTo>
                  <a:lnTo>
                    <a:pt x="179" y="287"/>
                  </a:lnTo>
                  <a:cubicBezTo>
                    <a:pt x="247" y="318"/>
                    <a:pt x="310" y="359"/>
                    <a:pt x="371" y="406"/>
                  </a:cubicBezTo>
                  <a:cubicBezTo>
                    <a:pt x="362" y="399"/>
                    <a:pt x="356" y="393"/>
                    <a:pt x="349" y="388"/>
                  </a:cubicBezTo>
                  <a:lnTo>
                    <a:pt x="349" y="388"/>
                  </a:lnTo>
                  <a:cubicBezTo>
                    <a:pt x="428" y="449"/>
                    <a:pt x="500" y="517"/>
                    <a:pt x="574" y="584"/>
                  </a:cubicBezTo>
                  <a:cubicBezTo>
                    <a:pt x="599" y="607"/>
                    <a:pt x="630" y="624"/>
                    <a:pt x="669" y="624"/>
                  </a:cubicBezTo>
                  <a:cubicBezTo>
                    <a:pt x="702" y="624"/>
                    <a:pt x="741" y="607"/>
                    <a:pt x="764" y="584"/>
                  </a:cubicBezTo>
                  <a:cubicBezTo>
                    <a:pt x="789" y="558"/>
                    <a:pt x="806" y="524"/>
                    <a:pt x="804" y="489"/>
                  </a:cubicBezTo>
                  <a:cubicBezTo>
                    <a:pt x="802" y="454"/>
                    <a:pt x="791" y="419"/>
                    <a:pt x="764" y="392"/>
                  </a:cubicBezTo>
                  <a:cubicBezTo>
                    <a:pt x="630" y="276"/>
                    <a:pt x="503" y="143"/>
                    <a:pt x="344" y="67"/>
                  </a:cubicBezTo>
                  <a:cubicBezTo>
                    <a:pt x="288" y="40"/>
                    <a:pt x="234" y="17"/>
                    <a:pt x="174" y="5"/>
                  </a:cubicBezTo>
                  <a:cubicBezTo>
                    <a:pt x="162" y="2"/>
                    <a:pt x="149" y="0"/>
                    <a:pt x="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6" name="Google Shape;556;p43"/>
            <p:cNvSpPr/>
            <p:nvPr/>
          </p:nvSpPr>
          <p:spPr>
            <a:xfrm>
              <a:off x="2630585" y="2201390"/>
              <a:ext cx="38033" cy="21665"/>
            </a:xfrm>
            <a:custGeom>
              <a:avLst/>
              <a:gdLst/>
              <a:ahLst/>
              <a:cxnLst/>
              <a:rect l="l" t="t" r="r" b="b"/>
              <a:pathLst>
                <a:path w="941" h="536" extrusionOk="0">
                  <a:moveTo>
                    <a:pt x="821" y="268"/>
                  </a:moveTo>
                  <a:cubicBezTo>
                    <a:pt x="819" y="268"/>
                    <a:pt x="818" y="268"/>
                    <a:pt x="817" y="269"/>
                  </a:cubicBezTo>
                  <a:lnTo>
                    <a:pt x="817" y="269"/>
                  </a:lnTo>
                  <a:cubicBezTo>
                    <a:pt x="818" y="268"/>
                    <a:pt x="819" y="268"/>
                    <a:pt x="821" y="268"/>
                  </a:cubicBezTo>
                  <a:close/>
                  <a:moveTo>
                    <a:pt x="812" y="0"/>
                  </a:moveTo>
                  <a:cubicBezTo>
                    <a:pt x="808" y="0"/>
                    <a:pt x="805" y="1"/>
                    <a:pt x="802" y="1"/>
                  </a:cubicBezTo>
                  <a:cubicBezTo>
                    <a:pt x="746" y="7"/>
                    <a:pt x="688" y="17"/>
                    <a:pt x="634" y="38"/>
                  </a:cubicBezTo>
                  <a:cubicBezTo>
                    <a:pt x="582" y="59"/>
                    <a:pt x="533" y="84"/>
                    <a:pt x="485" y="111"/>
                  </a:cubicBezTo>
                  <a:cubicBezTo>
                    <a:pt x="413" y="152"/>
                    <a:pt x="347" y="202"/>
                    <a:pt x="271" y="238"/>
                  </a:cubicBezTo>
                  <a:lnTo>
                    <a:pt x="271" y="238"/>
                  </a:lnTo>
                  <a:cubicBezTo>
                    <a:pt x="274" y="236"/>
                    <a:pt x="277" y="235"/>
                    <a:pt x="280" y="235"/>
                  </a:cubicBezTo>
                  <a:lnTo>
                    <a:pt x="280" y="235"/>
                  </a:lnTo>
                  <a:cubicBezTo>
                    <a:pt x="275" y="237"/>
                    <a:pt x="269" y="239"/>
                    <a:pt x="264" y="241"/>
                  </a:cubicBezTo>
                  <a:lnTo>
                    <a:pt x="264" y="241"/>
                  </a:lnTo>
                  <a:cubicBezTo>
                    <a:pt x="266" y="240"/>
                    <a:pt x="269" y="239"/>
                    <a:pt x="271" y="238"/>
                  </a:cubicBezTo>
                  <a:lnTo>
                    <a:pt x="271" y="238"/>
                  </a:lnTo>
                  <a:cubicBezTo>
                    <a:pt x="268" y="239"/>
                    <a:pt x="265" y="240"/>
                    <a:pt x="261" y="242"/>
                  </a:cubicBezTo>
                  <a:lnTo>
                    <a:pt x="261" y="242"/>
                  </a:lnTo>
                  <a:cubicBezTo>
                    <a:pt x="262" y="241"/>
                    <a:pt x="263" y="241"/>
                    <a:pt x="264" y="241"/>
                  </a:cubicBezTo>
                  <a:lnTo>
                    <a:pt x="264" y="241"/>
                  </a:lnTo>
                  <a:cubicBezTo>
                    <a:pt x="260" y="243"/>
                    <a:pt x="256" y="244"/>
                    <a:pt x="252" y="246"/>
                  </a:cubicBezTo>
                  <a:lnTo>
                    <a:pt x="252" y="246"/>
                  </a:lnTo>
                  <a:cubicBezTo>
                    <a:pt x="255" y="245"/>
                    <a:pt x="258" y="243"/>
                    <a:pt x="261" y="242"/>
                  </a:cubicBezTo>
                  <a:lnTo>
                    <a:pt x="261" y="242"/>
                  </a:lnTo>
                  <a:cubicBezTo>
                    <a:pt x="236" y="251"/>
                    <a:pt x="210" y="258"/>
                    <a:pt x="184" y="263"/>
                  </a:cubicBezTo>
                  <a:lnTo>
                    <a:pt x="184" y="263"/>
                  </a:lnTo>
                  <a:cubicBezTo>
                    <a:pt x="169" y="265"/>
                    <a:pt x="152" y="266"/>
                    <a:pt x="137" y="266"/>
                  </a:cubicBezTo>
                  <a:cubicBezTo>
                    <a:pt x="136" y="266"/>
                    <a:pt x="135" y="266"/>
                    <a:pt x="134" y="266"/>
                  </a:cubicBezTo>
                  <a:cubicBezTo>
                    <a:pt x="65" y="266"/>
                    <a:pt x="1" y="329"/>
                    <a:pt x="3" y="401"/>
                  </a:cubicBezTo>
                  <a:cubicBezTo>
                    <a:pt x="11" y="475"/>
                    <a:pt x="65" y="535"/>
                    <a:pt x="139" y="535"/>
                  </a:cubicBezTo>
                  <a:cubicBezTo>
                    <a:pt x="143" y="535"/>
                    <a:pt x="146" y="535"/>
                    <a:pt x="149" y="535"/>
                  </a:cubicBezTo>
                  <a:cubicBezTo>
                    <a:pt x="247" y="535"/>
                    <a:pt x="337" y="507"/>
                    <a:pt x="423" y="465"/>
                  </a:cubicBezTo>
                  <a:cubicBezTo>
                    <a:pt x="489" y="432"/>
                    <a:pt x="551" y="388"/>
                    <a:pt x="616" y="349"/>
                  </a:cubicBezTo>
                  <a:cubicBezTo>
                    <a:pt x="646" y="330"/>
                    <a:pt x="677" y="313"/>
                    <a:pt x="708" y="299"/>
                  </a:cubicBezTo>
                  <a:lnTo>
                    <a:pt x="708" y="299"/>
                  </a:lnTo>
                  <a:cubicBezTo>
                    <a:pt x="705" y="300"/>
                    <a:pt x="701" y="301"/>
                    <a:pt x="698" y="301"/>
                  </a:cubicBezTo>
                  <a:cubicBezTo>
                    <a:pt x="704" y="299"/>
                    <a:pt x="710" y="297"/>
                    <a:pt x="716" y="295"/>
                  </a:cubicBezTo>
                  <a:lnTo>
                    <a:pt x="716" y="295"/>
                  </a:lnTo>
                  <a:cubicBezTo>
                    <a:pt x="713" y="296"/>
                    <a:pt x="710" y="297"/>
                    <a:pt x="708" y="299"/>
                  </a:cubicBezTo>
                  <a:lnTo>
                    <a:pt x="708" y="299"/>
                  </a:lnTo>
                  <a:cubicBezTo>
                    <a:pt x="713" y="297"/>
                    <a:pt x="717" y="295"/>
                    <a:pt x="722" y="293"/>
                  </a:cubicBezTo>
                  <a:lnTo>
                    <a:pt x="722" y="293"/>
                  </a:lnTo>
                  <a:cubicBezTo>
                    <a:pt x="720" y="293"/>
                    <a:pt x="718" y="294"/>
                    <a:pt x="716" y="295"/>
                  </a:cubicBezTo>
                  <a:lnTo>
                    <a:pt x="716" y="295"/>
                  </a:lnTo>
                  <a:cubicBezTo>
                    <a:pt x="720" y="293"/>
                    <a:pt x="725" y="291"/>
                    <a:pt x="729" y="289"/>
                  </a:cubicBezTo>
                  <a:lnTo>
                    <a:pt x="729" y="289"/>
                  </a:lnTo>
                  <a:cubicBezTo>
                    <a:pt x="727" y="290"/>
                    <a:pt x="725" y="292"/>
                    <a:pt x="722" y="293"/>
                  </a:cubicBezTo>
                  <a:lnTo>
                    <a:pt x="722" y="293"/>
                  </a:lnTo>
                  <a:cubicBezTo>
                    <a:pt x="753" y="282"/>
                    <a:pt x="785" y="274"/>
                    <a:pt x="817" y="269"/>
                  </a:cubicBezTo>
                  <a:lnTo>
                    <a:pt x="817" y="269"/>
                  </a:lnTo>
                  <a:cubicBezTo>
                    <a:pt x="806" y="270"/>
                    <a:pt x="797" y="270"/>
                    <a:pt x="785" y="272"/>
                  </a:cubicBezTo>
                  <a:cubicBezTo>
                    <a:pt x="792" y="270"/>
                    <a:pt x="798" y="270"/>
                    <a:pt x="802" y="270"/>
                  </a:cubicBezTo>
                  <a:cubicBezTo>
                    <a:pt x="839" y="266"/>
                    <a:pt x="870" y="258"/>
                    <a:pt x="899" y="231"/>
                  </a:cubicBezTo>
                  <a:cubicBezTo>
                    <a:pt x="922" y="208"/>
                    <a:pt x="941" y="169"/>
                    <a:pt x="936" y="136"/>
                  </a:cubicBezTo>
                  <a:cubicBezTo>
                    <a:pt x="934" y="102"/>
                    <a:pt x="924" y="67"/>
                    <a:pt x="899" y="40"/>
                  </a:cubicBezTo>
                  <a:cubicBezTo>
                    <a:pt x="877" y="19"/>
                    <a:pt x="845" y="0"/>
                    <a:pt x="8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7" name="Google Shape;557;p43"/>
            <p:cNvSpPr/>
            <p:nvPr/>
          </p:nvSpPr>
          <p:spPr>
            <a:xfrm>
              <a:off x="2512158" y="1902211"/>
              <a:ext cx="43732" cy="30679"/>
            </a:xfrm>
            <a:custGeom>
              <a:avLst/>
              <a:gdLst/>
              <a:ahLst/>
              <a:cxnLst/>
              <a:rect l="l" t="t" r="r" b="b"/>
              <a:pathLst>
                <a:path w="1082" h="759" extrusionOk="0">
                  <a:moveTo>
                    <a:pt x="193" y="296"/>
                  </a:moveTo>
                  <a:lnTo>
                    <a:pt x="193" y="296"/>
                  </a:lnTo>
                  <a:cubicBezTo>
                    <a:pt x="194" y="297"/>
                    <a:pt x="196" y="298"/>
                    <a:pt x="197" y="298"/>
                  </a:cubicBezTo>
                  <a:cubicBezTo>
                    <a:pt x="196" y="298"/>
                    <a:pt x="194" y="297"/>
                    <a:pt x="193" y="296"/>
                  </a:cubicBezTo>
                  <a:close/>
                  <a:moveTo>
                    <a:pt x="143" y="1"/>
                  </a:moveTo>
                  <a:cubicBezTo>
                    <a:pt x="120" y="1"/>
                    <a:pt x="97" y="7"/>
                    <a:pt x="77" y="19"/>
                  </a:cubicBezTo>
                  <a:cubicBezTo>
                    <a:pt x="50" y="35"/>
                    <a:pt x="23" y="68"/>
                    <a:pt x="15" y="99"/>
                  </a:cubicBezTo>
                  <a:cubicBezTo>
                    <a:pt x="0" y="172"/>
                    <a:pt x="36" y="246"/>
                    <a:pt x="108" y="267"/>
                  </a:cubicBezTo>
                  <a:cubicBezTo>
                    <a:pt x="128" y="272"/>
                    <a:pt x="147" y="279"/>
                    <a:pt x="166" y="286"/>
                  </a:cubicBezTo>
                  <a:lnTo>
                    <a:pt x="166" y="286"/>
                  </a:lnTo>
                  <a:cubicBezTo>
                    <a:pt x="166" y="286"/>
                    <a:pt x="166" y="286"/>
                    <a:pt x="166" y="286"/>
                  </a:cubicBezTo>
                  <a:lnTo>
                    <a:pt x="166" y="286"/>
                  </a:lnTo>
                  <a:cubicBezTo>
                    <a:pt x="261" y="327"/>
                    <a:pt x="352" y="381"/>
                    <a:pt x="437" y="435"/>
                  </a:cubicBezTo>
                  <a:cubicBezTo>
                    <a:pt x="537" y="497"/>
                    <a:pt x="630" y="565"/>
                    <a:pt x="725" y="636"/>
                  </a:cubicBezTo>
                  <a:cubicBezTo>
                    <a:pt x="775" y="671"/>
                    <a:pt x="822" y="708"/>
                    <a:pt x="874" y="741"/>
                  </a:cubicBezTo>
                  <a:cubicBezTo>
                    <a:pt x="891" y="753"/>
                    <a:pt x="916" y="758"/>
                    <a:pt x="940" y="758"/>
                  </a:cubicBezTo>
                  <a:cubicBezTo>
                    <a:pt x="953" y="758"/>
                    <a:pt x="967" y="757"/>
                    <a:pt x="978" y="754"/>
                  </a:cubicBezTo>
                  <a:cubicBezTo>
                    <a:pt x="1009" y="745"/>
                    <a:pt x="1044" y="723"/>
                    <a:pt x="1059" y="692"/>
                  </a:cubicBezTo>
                  <a:cubicBezTo>
                    <a:pt x="1075" y="661"/>
                    <a:pt x="1081" y="625"/>
                    <a:pt x="1071" y="588"/>
                  </a:cubicBezTo>
                  <a:cubicBezTo>
                    <a:pt x="1061" y="553"/>
                    <a:pt x="1040" y="528"/>
                    <a:pt x="1009" y="507"/>
                  </a:cubicBezTo>
                  <a:cubicBezTo>
                    <a:pt x="903" y="433"/>
                    <a:pt x="798" y="356"/>
                    <a:pt x="692" y="280"/>
                  </a:cubicBezTo>
                  <a:cubicBezTo>
                    <a:pt x="588" y="211"/>
                    <a:pt x="481" y="141"/>
                    <a:pt x="371" y="81"/>
                  </a:cubicBezTo>
                  <a:cubicBezTo>
                    <a:pt x="311" y="50"/>
                    <a:pt x="247" y="21"/>
                    <a:pt x="181" y="6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8" name="Google Shape;558;p43"/>
            <p:cNvSpPr/>
            <p:nvPr/>
          </p:nvSpPr>
          <p:spPr>
            <a:xfrm>
              <a:off x="2501205" y="1950633"/>
              <a:ext cx="38356" cy="14470"/>
            </a:xfrm>
            <a:custGeom>
              <a:avLst/>
              <a:gdLst/>
              <a:ahLst/>
              <a:cxnLst/>
              <a:rect l="l" t="t" r="r" b="b"/>
              <a:pathLst>
                <a:path w="949" h="358" extrusionOk="0">
                  <a:moveTo>
                    <a:pt x="377" y="85"/>
                  </a:moveTo>
                  <a:lnTo>
                    <a:pt x="377" y="85"/>
                  </a:lnTo>
                  <a:cubicBezTo>
                    <a:pt x="372" y="85"/>
                    <a:pt x="368" y="86"/>
                    <a:pt x="364" y="87"/>
                  </a:cubicBezTo>
                  <a:lnTo>
                    <a:pt x="364" y="87"/>
                  </a:lnTo>
                  <a:cubicBezTo>
                    <a:pt x="368" y="86"/>
                    <a:pt x="372" y="86"/>
                    <a:pt x="376" y="85"/>
                  </a:cubicBezTo>
                  <a:lnTo>
                    <a:pt x="376" y="85"/>
                  </a:lnTo>
                  <a:cubicBezTo>
                    <a:pt x="376" y="85"/>
                    <a:pt x="377" y="85"/>
                    <a:pt x="377" y="85"/>
                  </a:cubicBezTo>
                  <a:close/>
                  <a:moveTo>
                    <a:pt x="779" y="270"/>
                  </a:moveTo>
                  <a:cubicBezTo>
                    <a:pt x="776" y="271"/>
                    <a:pt x="774" y="271"/>
                    <a:pt x="771" y="271"/>
                  </a:cubicBezTo>
                  <a:lnTo>
                    <a:pt x="771" y="271"/>
                  </a:lnTo>
                  <a:cubicBezTo>
                    <a:pt x="774" y="271"/>
                    <a:pt x="776" y="270"/>
                    <a:pt x="779" y="270"/>
                  </a:cubicBezTo>
                  <a:close/>
                  <a:moveTo>
                    <a:pt x="812" y="1"/>
                  </a:moveTo>
                  <a:cubicBezTo>
                    <a:pt x="662" y="3"/>
                    <a:pt x="522" y="58"/>
                    <a:pt x="377" y="85"/>
                  </a:cubicBezTo>
                  <a:lnTo>
                    <a:pt x="377" y="85"/>
                  </a:lnTo>
                  <a:cubicBezTo>
                    <a:pt x="377" y="85"/>
                    <a:pt x="378" y="85"/>
                    <a:pt x="378" y="85"/>
                  </a:cubicBezTo>
                  <a:lnTo>
                    <a:pt x="378" y="85"/>
                  </a:lnTo>
                  <a:cubicBezTo>
                    <a:pt x="378" y="85"/>
                    <a:pt x="377" y="85"/>
                    <a:pt x="376" y="85"/>
                  </a:cubicBezTo>
                  <a:lnTo>
                    <a:pt x="376" y="85"/>
                  </a:lnTo>
                  <a:cubicBezTo>
                    <a:pt x="367" y="87"/>
                    <a:pt x="357" y="88"/>
                    <a:pt x="348" y="90"/>
                  </a:cubicBezTo>
                  <a:cubicBezTo>
                    <a:pt x="354" y="88"/>
                    <a:pt x="359" y="87"/>
                    <a:pt x="364" y="87"/>
                  </a:cubicBezTo>
                  <a:lnTo>
                    <a:pt x="364" y="87"/>
                  </a:lnTo>
                  <a:cubicBezTo>
                    <a:pt x="347" y="88"/>
                    <a:pt x="330" y="90"/>
                    <a:pt x="313" y="90"/>
                  </a:cubicBezTo>
                  <a:cubicBezTo>
                    <a:pt x="302" y="90"/>
                    <a:pt x="292" y="89"/>
                    <a:pt x="281" y="88"/>
                  </a:cubicBezTo>
                  <a:lnTo>
                    <a:pt x="281" y="88"/>
                  </a:lnTo>
                  <a:cubicBezTo>
                    <a:pt x="267" y="85"/>
                    <a:pt x="253" y="82"/>
                    <a:pt x="240" y="78"/>
                  </a:cubicBezTo>
                  <a:lnTo>
                    <a:pt x="240" y="78"/>
                  </a:lnTo>
                  <a:cubicBezTo>
                    <a:pt x="232" y="74"/>
                    <a:pt x="225" y="70"/>
                    <a:pt x="218" y="65"/>
                  </a:cubicBezTo>
                  <a:cubicBezTo>
                    <a:pt x="198" y="54"/>
                    <a:pt x="175" y="48"/>
                    <a:pt x="152" y="48"/>
                  </a:cubicBezTo>
                  <a:cubicBezTo>
                    <a:pt x="104" y="48"/>
                    <a:pt x="56" y="72"/>
                    <a:pt x="33" y="115"/>
                  </a:cubicBezTo>
                  <a:cubicBezTo>
                    <a:pt x="0" y="177"/>
                    <a:pt x="21" y="256"/>
                    <a:pt x="83" y="297"/>
                  </a:cubicBezTo>
                  <a:cubicBezTo>
                    <a:pt x="154" y="342"/>
                    <a:pt x="229" y="358"/>
                    <a:pt x="306" y="358"/>
                  </a:cubicBezTo>
                  <a:cubicBezTo>
                    <a:pt x="457" y="358"/>
                    <a:pt x="614" y="296"/>
                    <a:pt x="762" y="273"/>
                  </a:cubicBezTo>
                  <a:lnTo>
                    <a:pt x="762" y="273"/>
                  </a:lnTo>
                  <a:cubicBezTo>
                    <a:pt x="779" y="271"/>
                    <a:pt x="796" y="270"/>
                    <a:pt x="812" y="270"/>
                  </a:cubicBezTo>
                  <a:cubicBezTo>
                    <a:pt x="845" y="268"/>
                    <a:pt x="882" y="256"/>
                    <a:pt x="907" y="231"/>
                  </a:cubicBezTo>
                  <a:cubicBezTo>
                    <a:pt x="932" y="208"/>
                    <a:pt x="949" y="169"/>
                    <a:pt x="946" y="136"/>
                  </a:cubicBezTo>
                  <a:cubicBezTo>
                    <a:pt x="944" y="65"/>
                    <a:pt x="886" y="1"/>
                    <a:pt x="8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9" name="Google Shape;559;p43"/>
            <p:cNvSpPr/>
            <p:nvPr/>
          </p:nvSpPr>
          <p:spPr>
            <a:xfrm>
              <a:off x="2510582" y="1991900"/>
              <a:ext cx="43530" cy="26960"/>
            </a:xfrm>
            <a:custGeom>
              <a:avLst/>
              <a:gdLst/>
              <a:ahLst/>
              <a:cxnLst/>
              <a:rect l="l" t="t" r="r" b="b"/>
              <a:pathLst>
                <a:path w="1077" h="667" extrusionOk="0">
                  <a:moveTo>
                    <a:pt x="933" y="0"/>
                  </a:moveTo>
                  <a:cubicBezTo>
                    <a:pt x="911" y="0"/>
                    <a:pt x="889" y="6"/>
                    <a:pt x="870" y="17"/>
                  </a:cubicBezTo>
                  <a:cubicBezTo>
                    <a:pt x="675" y="146"/>
                    <a:pt x="462" y="235"/>
                    <a:pt x="251" y="332"/>
                  </a:cubicBezTo>
                  <a:cubicBezTo>
                    <a:pt x="193" y="357"/>
                    <a:pt x="133" y="386"/>
                    <a:pt x="73" y="417"/>
                  </a:cubicBezTo>
                  <a:cubicBezTo>
                    <a:pt x="44" y="432"/>
                    <a:pt x="19" y="467"/>
                    <a:pt x="10" y="498"/>
                  </a:cubicBezTo>
                  <a:cubicBezTo>
                    <a:pt x="0" y="529"/>
                    <a:pt x="6" y="572"/>
                    <a:pt x="23" y="601"/>
                  </a:cubicBezTo>
                  <a:cubicBezTo>
                    <a:pt x="41" y="628"/>
                    <a:pt x="70" y="655"/>
                    <a:pt x="104" y="663"/>
                  </a:cubicBezTo>
                  <a:cubicBezTo>
                    <a:pt x="114" y="665"/>
                    <a:pt x="125" y="666"/>
                    <a:pt x="135" y="666"/>
                  </a:cubicBezTo>
                  <a:cubicBezTo>
                    <a:pt x="160" y="666"/>
                    <a:pt x="184" y="661"/>
                    <a:pt x="207" y="649"/>
                  </a:cubicBezTo>
                  <a:cubicBezTo>
                    <a:pt x="414" y="545"/>
                    <a:pt x="630" y="461"/>
                    <a:pt x="835" y="353"/>
                  </a:cubicBezTo>
                  <a:cubicBezTo>
                    <a:pt x="893" y="322"/>
                    <a:pt x="948" y="287"/>
                    <a:pt x="1004" y="251"/>
                  </a:cubicBezTo>
                  <a:cubicBezTo>
                    <a:pt x="1033" y="233"/>
                    <a:pt x="1056" y="204"/>
                    <a:pt x="1066" y="171"/>
                  </a:cubicBezTo>
                  <a:cubicBezTo>
                    <a:pt x="1077" y="140"/>
                    <a:pt x="1073" y="96"/>
                    <a:pt x="1054" y="67"/>
                  </a:cubicBezTo>
                  <a:cubicBezTo>
                    <a:pt x="1028" y="26"/>
                    <a:pt x="981" y="0"/>
                    <a:pt x="9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0" name="Google Shape;560;p43"/>
            <p:cNvSpPr/>
            <p:nvPr/>
          </p:nvSpPr>
          <p:spPr>
            <a:xfrm>
              <a:off x="2548131" y="2036644"/>
              <a:ext cx="29828" cy="25222"/>
            </a:xfrm>
            <a:custGeom>
              <a:avLst/>
              <a:gdLst/>
              <a:ahLst/>
              <a:cxnLst/>
              <a:rect l="l" t="t" r="r" b="b"/>
              <a:pathLst>
                <a:path w="738" h="624" extrusionOk="0">
                  <a:moveTo>
                    <a:pt x="593" y="283"/>
                  </a:moveTo>
                  <a:cubicBezTo>
                    <a:pt x="593" y="284"/>
                    <a:pt x="592" y="284"/>
                    <a:pt x="592" y="284"/>
                  </a:cubicBezTo>
                  <a:lnTo>
                    <a:pt x="592" y="284"/>
                  </a:lnTo>
                  <a:cubicBezTo>
                    <a:pt x="592" y="284"/>
                    <a:pt x="593" y="284"/>
                    <a:pt x="593" y="283"/>
                  </a:cubicBezTo>
                  <a:close/>
                  <a:moveTo>
                    <a:pt x="151" y="331"/>
                  </a:moveTo>
                  <a:lnTo>
                    <a:pt x="151" y="331"/>
                  </a:lnTo>
                  <a:cubicBezTo>
                    <a:pt x="150" y="332"/>
                    <a:pt x="149" y="332"/>
                    <a:pt x="148" y="333"/>
                  </a:cubicBezTo>
                  <a:cubicBezTo>
                    <a:pt x="149" y="332"/>
                    <a:pt x="150" y="331"/>
                    <a:pt x="151" y="331"/>
                  </a:cubicBezTo>
                  <a:close/>
                  <a:moveTo>
                    <a:pt x="584" y="0"/>
                  </a:moveTo>
                  <a:cubicBezTo>
                    <a:pt x="562" y="0"/>
                    <a:pt x="540" y="6"/>
                    <a:pt x="519" y="16"/>
                  </a:cubicBezTo>
                  <a:cubicBezTo>
                    <a:pt x="444" y="58"/>
                    <a:pt x="376" y="116"/>
                    <a:pt x="313" y="178"/>
                  </a:cubicBezTo>
                  <a:cubicBezTo>
                    <a:pt x="264" y="227"/>
                    <a:pt x="216" y="276"/>
                    <a:pt x="163" y="321"/>
                  </a:cubicBezTo>
                  <a:lnTo>
                    <a:pt x="163" y="321"/>
                  </a:lnTo>
                  <a:cubicBezTo>
                    <a:pt x="135" y="341"/>
                    <a:pt x="104" y="359"/>
                    <a:pt x="73" y="370"/>
                  </a:cubicBezTo>
                  <a:cubicBezTo>
                    <a:pt x="44" y="385"/>
                    <a:pt x="19" y="422"/>
                    <a:pt x="11" y="451"/>
                  </a:cubicBezTo>
                  <a:cubicBezTo>
                    <a:pt x="1" y="482"/>
                    <a:pt x="5" y="526"/>
                    <a:pt x="24" y="555"/>
                  </a:cubicBezTo>
                  <a:cubicBezTo>
                    <a:pt x="42" y="584"/>
                    <a:pt x="71" y="608"/>
                    <a:pt x="104" y="617"/>
                  </a:cubicBezTo>
                  <a:cubicBezTo>
                    <a:pt x="117" y="619"/>
                    <a:pt x="127" y="619"/>
                    <a:pt x="140" y="623"/>
                  </a:cubicBezTo>
                  <a:cubicBezTo>
                    <a:pt x="142" y="623"/>
                    <a:pt x="145" y="623"/>
                    <a:pt x="148" y="623"/>
                  </a:cubicBezTo>
                  <a:cubicBezTo>
                    <a:pt x="171" y="623"/>
                    <a:pt x="189" y="615"/>
                    <a:pt x="208" y="604"/>
                  </a:cubicBezTo>
                  <a:cubicBezTo>
                    <a:pt x="353" y="540"/>
                    <a:pt x="451" y="404"/>
                    <a:pt x="569" y="303"/>
                  </a:cubicBezTo>
                  <a:lnTo>
                    <a:pt x="569" y="303"/>
                  </a:lnTo>
                  <a:cubicBezTo>
                    <a:pt x="569" y="304"/>
                    <a:pt x="568" y="304"/>
                    <a:pt x="568" y="304"/>
                  </a:cubicBezTo>
                  <a:cubicBezTo>
                    <a:pt x="593" y="283"/>
                    <a:pt x="622" y="265"/>
                    <a:pt x="653" y="250"/>
                  </a:cubicBezTo>
                  <a:cubicBezTo>
                    <a:pt x="715" y="219"/>
                    <a:pt x="738" y="126"/>
                    <a:pt x="703" y="66"/>
                  </a:cubicBezTo>
                  <a:cubicBezTo>
                    <a:pt x="675" y="24"/>
                    <a:pt x="630" y="0"/>
                    <a:pt x="5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1" name="Google Shape;561;p43"/>
            <p:cNvSpPr/>
            <p:nvPr/>
          </p:nvSpPr>
          <p:spPr>
            <a:xfrm>
              <a:off x="2610901" y="2027792"/>
              <a:ext cx="34557" cy="15077"/>
            </a:xfrm>
            <a:custGeom>
              <a:avLst/>
              <a:gdLst/>
              <a:ahLst/>
              <a:cxnLst/>
              <a:rect l="l" t="t" r="r" b="b"/>
              <a:pathLst>
                <a:path w="855" h="373" extrusionOk="0">
                  <a:moveTo>
                    <a:pt x="628" y="107"/>
                  </a:moveTo>
                  <a:cubicBezTo>
                    <a:pt x="624" y="108"/>
                    <a:pt x="619" y="108"/>
                    <a:pt x="614" y="109"/>
                  </a:cubicBezTo>
                  <a:cubicBezTo>
                    <a:pt x="619" y="108"/>
                    <a:pt x="624" y="107"/>
                    <a:pt x="628" y="107"/>
                  </a:cubicBezTo>
                  <a:close/>
                  <a:moveTo>
                    <a:pt x="135" y="1"/>
                  </a:moveTo>
                  <a:cubicBezTo>
                    <a:pt x="113" y="1"/>
                    <a:pt x="92" y="6"/>
                    <a:pt x="69" y="18"/>
                  </a:cubicBezTo>
                  <a:cubicBezTo>
                    <a:pt x="42" y="34"/>
                    <a:pt x="15" y="67"/>
                    <a:pt x="7" y="98"/>
                  </a:cubicBezTo>
                  <a:cubicBezTo>
                    <a:pt x="1" y="132"/>
                    <a:pt x="1" y="171"/>
                    <a:pt x="22" y="202"/>
                  </a:cubicBezTo>
                  <a:cubicBezTo>
                    <a:pt x="42" y="227"/>
                    <a:pt x="71" y="256"/>
                    <a:pt x="104" y="262"/>
                  </a:cubicBezTo>
                  <a:cubicBezTo>
                    <a:pt x="206" y="279"/>
                    <a:pt x="303" y="318"/>
                    <a:pt x="405" y="345"/>
                  </a:cubicBezTo>
                  <a:cubicBezTo>
                    <a:pt x="471" y="361"/>
                    <a:pt x="539" y="373"/>
                    <a:pt x="607" y="373"/>
                  </a:cubicBezTo>
                  <a:cubicBezTo>
                    <a:pt x="655" y="373"/>
                    <a:pt x="703" y="367"/>
                    <a:pt x="750" y="351"/>
                  </a:cubicBezTo>
                  <a:cubicBezTo>
                    <a:pt x="786" y="341"/>
                    <a:pt x="813" y="320"/>
                    <a:pt x="831" y="289"/>
                  </a:cubicBezTo>
                  <a:cubicBezTo>
                    <a:pt x="850" y="262"/>
                    <a:pt x="854" y="221"/>
                    <a:pt x="844" y="185"/>
                  </a:cubicBezTo>
                  <a:cubicBezTo>
                    <a:pt x="826" y="130"/>
                    <a:pt x="773" y="87"/>
                    <a:pt x="714" y="87"/>
                  </a:cubicBezTo>
                  <a:cubicBezTo>
                    <a:pt x="702" y="87"/>
                    <a:pt x="690" y="88"/>
                    <a:pt x="678" y="92"/>
                  </a:cubicBezTo>
                  <a:cubicBezTo>
                    <a:pt x="667" y="97"/>
                    <a:pt x="655" y="101"/>
                    <a:pt x="643" y="104"/>
                  </a:cubicBezTo>
                  <a:lnTo>
                    <a:pt x="643" y="104"/>
                  </a:lnTo>
                  <a:cubicBezTo>
                    <a:pt x="628" y="106"/>
                    <a:pt x="611" y="107"/>
                    <a:pt x="596" y="107"/>
                  </a:cubicBezTo>
                  <a:cubicBezTo>
                    <a:pt x="586" y="107"/>
                    <a:pt x="577" y="107"/>
                    <a:pt x="567" y="106"/>
                  </a:cubicBezTo>
                  <a:lnTo>
                    <a:pt x="567" y="106"/>
                  </a:lnTo>
                  <a:cubicBezTo>
                    <a:pt x="568" y="106"/>
                    <a:pt x="569" y="106"/>
                    <a:pt x="570" y="107"/>
                  </a:cubicBezTo>
                  <a:cubicBezTo>
                    <a:pt x="565" y="106"/>
                    <a:pt x="559" y="105"/>
                    <a:pt x="554" y="104"/>
                  </a:cubicBezTo>
                  <a:lnTo>
                    <a:pt x="554" y="104"/>
                  </a:lnTo>
                  <a:cubicBezTo>
                    <a:pt x="547" y="103"/>
                    <a:pt x="540" y="102"/>
                    <a:pt x="534" y="101"/>
                  </a:cubicBezTo>
                  <a:lnTo>
                    <a:pt x="534" y="101"/>
                  </a:lnTo>
                  <a:cubicBezTo>
                    <a:pt x="540" y="102"/>
                    <a:pt x="547" y="103"/>
                    <a:pt x="554" y="104"/>
                  </a:cubicBezTo>
                  <a:lnTo>
                    <a:pt x="554" y="104"/>
                  </a:lnTo>
                  <a:cubicBezTo>
                    <a:pt x="558" y="105"/>
                    <a:pt x="563" y="105"/>
                    <a:pt x="567" y="106"/>
                  </a:cubicBezTo>
                  <a:lnTo>
                    <a:pt x="567" y="106"/>
                  </a:lnTo>
                  <a:cubicBezTo>
                    <a:pt x="556" y="103"/>
                    <a:pt x="546" y="102"/>
                    <a:pt x="533" y="101"/>
                  </a:cubicBezTo>
                  <a:lnTo>
                    <a:pt x="533" y="101"/>
                  </a:lnTo>
                  <a:cubicBezTo>
                    <a:pt x="533" y="101"/>
                    <a:pt x="533" y="101"/>
                    <a:pt x="534" y="101"/>
                  </a:cubicBezTo>
                  <a:lnTo>
                    <a:pt x="534" y="101"/>
                  </a:lnTo>
                  <a:cubicBezTo>
                    <a:pt x="413" y="77"/>
                    <a:pt x="297" y="26"/>
                    <a:pt x="173" y="5"/>
                  </a:cubicBezTo>
                  <a:cubicBezTo>
                    <a:pt x="160" y="2"/>
                    <a:pt x="148" y="1"/>
                    <a:pt x="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2" name="Google Shape;562;p43"/>
            <p:cNvSpPr/>
            <p:nvPr/>
          </p:nvSpPr>
          <p:spPr>
            <a:xfrm>
              <a:off x="2597927" y="1961384"/>
              <a:ext cx="38639" cy="28739"/>
            </a:xfrm>
            <a:custGeom>
              <a:avLst/>
              <a:gdLst/>
              <a:ahLst/>
              <a:cxnLst/>
              <a:rect l="l" t="t" r="r" b="b"/>
              <a:pathLst>
                <a:path w="956" h="711" extrusionOk="0">
                  <a:moveTo>
                    <a:pt x="153" y="0"/>
                  </a:moveTo>
                  <a:cubicBezTo>
                    <a:pt x="105" y="0"/>
                    <a:pt x="56" y="23"/>
                    <a:pt x="34" y="66"/>
                  </a:cubicBezTo>
                  <a:cubicBezTo>
                    <a:pt x="1" y="135"/>
                    <a:pt x="15" y="213"/>
                    <a:pt x="84" y="251"/>
                  </a:cubicBezTo>
                  <a:cubicBezTo>
                    <a:pt x="264" y="356"/>
                    <a:pt x="423" y="503"/>
                    <a:pt x="601" y="615"/>
                  </a:cubicBezTo>
                  <a:cubicBezTo>
                    <a:pt x="647" y="644"/>
                    <a:pt x="697" y="671"/>
                    <a:pt x="748" y="694"/>
                  </a:cubicBezTo>
                  <a:cubicBezTo>
                    <a:pt x="765" y="704"/>
                    <a:pt x="780" y="708"/>
                    <a:pt x="798" y="708"/>
                  </a:cubicBezTo>
                  <a:cubicBezTo>
                    <a:pt x="805" y="710"/>
                    <a:pt x="812" y="710"/>
                    <a:pt x="819" y="710"/>
                  </a:cubicBezTo>
                  <a:cubicBezTo>
                    <a:pt x="830" y="710"/>
                    <a:pt x="840" y="709"/>
                    <a:pt x="852" y="706"/>
                  </a:cubicBezTo>
                  <a:cubicBezTo>
                    <a:pt x="883" y="698"/>
                    <a:pt x="916" y="675"/>
                    <a:pt x="933" y="644"/>
                  </a:cubicBezTo>
                  <a:cubicBezTo>
                    <a:pt x="947" y="613"/>
                    <a:pt x="956" y="576"/>
                    <a:pt x="945" y="540"/>
                  </a:cubicBezTo>
                  <a:cubicBezTo>
                    <a:pt x="935" y="509"/>
                    <a:pt x="914" y="472"/>
                    <a:pt x="883" y="460"/>
                  </a:cubicBezTo>
                  <a:cubicBezTo>
                    <a:pt x="695" y="379"/>
                    <a:pt x="535" y="234"/>
                    <a:pt x="367" y="116"/>
                  </a:cubicBezTo>
                  <a:cubicBezTo>
                    <a:pt x="318" y="81"/>
                    <a:pt x="270" y="48"/>
                    <a:pt x="218" y="17"/>
                  </a:cubicBezTo>
                  <a:cubicBezTo>
                    <a:pt x="199" y="6"/>
                    <a:pt x="176" y="0"/>
                    <a:pt x="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3" name="Google Shape;563;p43"/>
            <p:cNvSpPr/>
            <p:nvPr/>
          </p:nvSpPr>
          <p:spPr>
            <a:xfrm>
              <a:off x="2571574" y="1983008"/>
              <a:ext cx="29101" cy="17987"/>
            </a:xfrm>
            <a:custGeom>
              <a:avLst/>
              <a:gdLst/>
              <a:ahLst/>
              <a:cxnLst/>
              <a:rect l="l" t="t" r="r" b="b"/>
              <a:pathLst>
                <a:path w="720" h="445" extrusionOk="0">
                  <a:moveTo>
                    <a:pt x="139" y="1"/>
                  </a:moveTo>
                  <a:cubicBezTo>
                    <a:pt x="128" y="1"/>
                    <a:pt x="116" y="2"/>
                    <a:pt x="104" y="5"/>
                  </a:cubicBezTo>
                  <a:cubicBezTo>
                    <a:pt x="73" y="14"/>
                    <a:pt x="40" y="37"/>
                    <a:pt x="23" y="68"/>
                  </a:cubicBezTo>
                  <a:cubicBezTo>
                    <a:pt x="9" y="99"/>
                    <a:pt x="1" y="134"/>
                    <a:pt x="11" y="171"/>
                  </a:cubicBezTo>
                  <a:cubicBezTo>
                    <a:pt x="19" y="200"/>
                    <a:pt x="40" y="235"/>
                    <a:pt x="71" y="248"/>
                  </a:cubicBezTo>
                  <a:cubicBezTo>
                    <a:pt x="226" y="318"/>
                    <a:pt x="384" y="382"/>
                    <a:pt x="547" y="440"/>
                  </a:cubicBezTo>
                  <a:cubicBezTo>
                    <a:pt x="557" y="444"/>
                    <a:pt x="568" y="445"/>
                    <a:pt x="579" y="445"/>
                  </a:cubicBezTo>
                  <a:cubicBezTo>
                    <a:pt x="604" y="445"/>
                    <a:pt x="631" y="438"/>
                    <a:pt x="651" y="428"/>
                  </a:cubicBezTo>
                  <a:cubicBezTo>
                    <a:pt x="678" y="411"/>
                    <a:pt x="705" y="378"/>
                    <a:pt x="713" y="347"/>
                  </a:cubicBezTo>
                  <a:cubicBezTo>
                    <a:pt x="719" y="314"/>
                    <a:pt x="719" y="275"/>
                    <a:pt x="698" y="244"/>
                  </a:cubicBezTo>
                  <a:cubicBezTo>
                    <a:pt x="678" y="213"/>
                    <a:pt x="653" y="194"/>
                    <a:pt x="620" y="181"/>
                  </a:cubicBezTo>
                  <a:cubicBezTo>
                    <a:pt x="508" y="140"/>
                    <a:pt x="394" y="97"/>
                    <a:pt x="284" y="51"/>
                  </a:cubicBezTo>
                  <a:lnTo>
                    <a:pt x="284" y="51"/>
                  </a:lnTo>
                  <a:cubicBezTo>
                    <a:pt x="286" y="52"/>
                    <a:pt x="289" y="53"/>
                    <a:pt x="291" y="55"/>
                  </a:cubicBezTo>
                  <a:lnTo>
                    <a:pt x="291" y="55"/>
                  </a:lnTo>
                  <a:lnTo>
                    <a:pt x="208" y="18"/>
                  </a:lnTo>
                  <a:cubicBezTo>
                    <a:pt x="185" y="8"/>
                    <a:pt x="163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4" name="Google Shape;564;p43"/>
            <p:cNvSpPr/>
            <p:nvPr/>
          </p:nvSpPr>
          <p:spPr>
            <a:xfrm>
              <a:off x="2646672" y="2059682"/>
              <a:ext cx="35082" cy="14672"/>
            </a:xfrm>
            <a:custGeom>
              <a:avLst/>
              <a:gdLst/>
              <a:ahLst/>
              <a:cxnLst/>
              <a:rect l="l" t="t" r="r" b="b"/>
              <a:pathLst>
                <a:path w="868" h="363" extrusionOk="0">
                  <a:moveTo>
                    <a:pt x="329" y="268"/>
                  </a:moveTo>
                  <a:cubicBezTo>
                    <a:pt x="320" y="271"/>
                    <a:pt x="313" y="272"/>
                    <a:pt x="304" y="273"/>
                  </a:cubicBezTo>
                  <a:lnTo>
                    <a:pt x="304" y="273"/>
                  </a:lnTo>
                  <a:cubicBezTo>
                    <a:pt x="313" y="271"/>
                    <a:pt x="321" y="270"/>
                    <a:pt x="329" y="268"/>
                  </a:cubicBezTo>
                  <a:close/>
                  <a:moveTo>
                    <a:pt x="439" y="268"/>
                  </a:moveTo>
                  <a:lnTo>
                    <a:pt x="439" y="268"/>
                  </a:lnTo>
                  <a:cubicBezTo>
                    <a:pt x="450" y="270"/>
                    <a:pt x="460" y="272"/>
                    <a:pt x="471" y="274"/>
                  </a:cubicBezTo>
                  <a:lnTo>
                    <a:pt x="471" y="274"/>
                  </a:lnTo>
                  <a:cubicBezTo>
                    <a:pt x="460" y="272"/>
                    <a:pt x="450" y="272"/>
                    <a:pt x="439" y="268"/>
                  </a:cubicBezTo>
                  <a:close/>
                  <a:moveTo>
                    <a:pt x="219" y="296"/>
                  </a:moveTo>
                  <a:cubicBezTo>
                    <a:pt x="215" y="298"/>
                    <a:pt x="212" y="299"/>
                    <a:pt x="207" y="301"/>
                  </a:cubicBezTo>
                  <a:cubicBezTo>
                    <a:pt x="206" y="302"/>
                    <a:pt x="205" y="302"/>
                    <a:pt x="204" y="303"/>
                  </a:cubicBezTo>
                  <a:lnTo>
                    <a:pt x="204" y="303"/>
                  </a:lnTo>
                  <a:cubicBezTo>
                    <a:pt x="209" y="301"/>
                    <a:pt x="214" y="298"/>
                    <a:pt x="219" y="296"/>
                  </a:cubicBezTo>
                  <a:close/>
                  <a:moveTo>
                    <a:pt x="374" y="1"/>
                  </a:moveTo>
                  <a:cubicBezTo>
                    <a:pt x="322" y="1"/>
                    <a:pt x="270" y="6"/>
                    <a:pt x="218" y="18"/>
                  </a:cubicBezTo>
                  <a:cubicBezTo>
                    <a:pt x="166" y="28"/>
                    <a:pt x="120" y="47"/>
                    <a:pt x="73" y="69"/>
                  </a:cubicBezTo>
                  <a:cubicBezTo>
                    <a:pt x="46" y="82"/>
                    <a:pt x="19" y="121"/>
                    <a:pt x="10" y="150"/>
                  </a:cubicBezTo>
                  <a:cubicBezTo>
                    <a:pt x="0" y="181"/>
                    <a:pt x="6" y="225"/>
                    <a:pt x="25" y="254"/>
                  </a:cubicBezTo>
                  <a:cubicBezTo>
                    <a:pt x="42" y="283"/>
                    <a:pt x="70" y="308"/>
                    <a:pt x="104" y="316"/>
                  </a:cubicBezTo>
                  <a:cubicBezTo>
                    <a:pt x="114" y="318"/>
                    <a:pt x="124" y="319"/>
                    <a:pt x="133" y="319"/>
                  </a:cubicBezTo>
                  <a:cubicBezTo>
                    <a:pt x="158" y="319"/>
                    <a:pt x="181" y="312"/>
                    <a:pt x="204" y="303"/>
                  </a:cubicBezTo>
                  <a:lnTo>
                    <a:pt x="204" y="303"/>
                  </a:lnTo>
                  <a:cubicBezTo>
                    <a:pt x="201" y="304"/>
                    <a:pt x="198" y="305"/>
                    <a:pt x="195" y="306"/>
                  </a:cubicBezTo>
                  <a:cubicBezTo>
                    <a:pt x="203" y="302"/>
                    <a:pt x="211" y="299"/>
                    <a:pt x="219" y="296"/>
                  </a:cubicBezTo>
                  <a:lnTo>
                    <a:pt x="219" y="296"/>
                  </a:lnTo>
                  <a:cubicBezTo>
                    <a:pt x="219" y="296"/>
                    <a:pt x="219" y="296"/>
                    <a:pt x="219" y="296"/>
                  </a:cubicBezTo>
                  <a:lnTo>
                    <a:pt x="219" y="296"/>
                  </a:lnTo>
                  <a:cubicBezTo>
                    <a:pt x="219" y="296"/>
                    <a:pt x="219" y="296"/>
                    <a:pt x="220" y="296"/>
                  </a:cubicBezTo>
                  <a:lnTo>
                    <a:pt x="220" y="296"/>
                  </a:lnTo>
                  <a:cubicBezTo>
                    <a:pt x="247" y="286"/>
                    <a:pt x="275" y="279"/>
                    <a:pt x="304" y="273"/>
                  </a:cubicBezTo>
                  <a:lnTo>
                    <a:pt x="304" y="273"/>
                  </a:lnTo>
                  <a:cubicBezTo>
                    <a:pt x="330" y="270"/>
                    <a:pt x="356" y="268"/>
                    <a:pt x="383" y="268"/>
                  </a:cubicBezTo>
                  <a:cubicBezTo>
                    <a:pt x="413" y="268"/>
                    <a:pt x="443" y="270"/>
                    <a:pt x="472" y="274"/>
                  </a:cubicBezTo>
                  <a:lnTo>
                    <a:pt x="472" y="274"/>
                  </a:lnTo>
                  <a:cubicBezTo>
                    <a:pt x="507" y="281"/>
                    <a:pt x="541" y="291"/>
                    <a:pt x="574" y="303"/>
                  </a:cubicBezTo>
                  <a:lnTo>
                    <a:pt x="574" y="303"/>
                  </a:lnTo>
                  <a:cubicBezTo>
                    <a:pt x="599" y="315"/>
                    <a:pt x="624" y="329"/>
                    <a:pt x="648" y="345"/>
                  </a:cubicBezTo>
                  <a:cubicBezTo>
                    <a:pt x="668" y="356"/>
                    <a:pt x="693" y="362"/>
                    <a:pt x="718" y="362"/>
                  </a:cubicBezTo>
                  <a:cubicBezTo>
                    <a:pt x="730" y="362"/>
                    <a:pt x="741" y="361"/>
                    <a:pt x="752" y="357"/>
                  </a:cubicBezTo>
                  <a:cubicBezTo>
                    <a:pt x="783" y="349"/>
                    <a:pt x="816" y="326"/>
                    <a:pt x="833" y="295"/>
                  </a:cubicBezTo>
                  <a:cubicBezTo>
                    <a:pt x="868" y="229"/>
                    <a:pt x="847" y="152"/>
                    <a:pt x="783" y="111"/>
                  </a:cubicBezTo>
                  <a:cubicBezTo>
                    <a:pt x="708" y="59"/>
                    <a:pt x="615" y="26"/>
                    <a:pt x="524" y="14"/>
                  </a:cubicBezTo>
                  <a:cubicBezTo>
                    <a:pt x="474" y="5"/>
                    <a:pt x="424" y="1"/>
                    <a:pt x="3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5" name="Google Shape;565;p43"/>
            <p:cNvSpPr/>
            <p:nvPr/>
          </p:nvSpPr>
          <p:spPr>
            <a:xfrm>
              <a:off x="2587741" y="1914781"/>
              <a:ext cx="23725" cy="19927"/>
            </a:xfrm>
            <a:custGeom>
              <a:avLst/>
              <a:gdLst/>
              <a:ahLst/>
              <a:cxnLst/>
              <a:rect l="l" t="t" r="r" b="b"/>
              <a:pathLst>
                <a:path w="587" h="493" extrusionOk="0">
                  <a:moveTo>
                    <a:pt x="142" y="0"/>
                  </a:moveTo>
                  <a:cubicBezTo>
                    <a:pt x="129" y="0"/>
                    <a:pt x="116" y="2"/>
                    <a:pt x="104" y="6"/>
                  </a:cubicBezTo>
                  <a:cubicBezTo>
                    <a:pt x="73" y="14"/>
                    <a:pt x="40" y="37"/>
                    <a:pt x="25" y="68"/>
                  </a:cubicBezTo>
                  <a:cubicBezTo>
                    <a:pt x="9" y="99"/>
                    <a:pt x="0" y="134"/>
                    <a:pt x="11" y="171"/>
                  </a:cubicBezTo>
                  <a:cubicBezTo>
                    <a:pt x="17" y="205"/>
                    <a:pt x="38" y="236"/>
                    <a:pt x="69" y="252"/>
                  </a:cubicBezTo>
                  <a:cubicBezTo>
                    <a:pt x="135" y="289"/>
                    <a:pt x="199" y="330"/>
                    <a:pt x="260" y="375"/>
                  </a:cubicBezTo>
                  <a:lnTo>
                    <a:pt x="260" y="375"/>
                  </a:lnTo>
                  <a:cubicBezTo>
                    <a:pt x="259" y="374"/>
                    <a:pt x="258" y="373"/>
                    <a:pt x="257" y="372"/>
                  </a:cubicBezTo>
                  <a:lnTo>
                    <a:pt x="257" y="372"/>
                  </a:lnTo>
                  <a:cubicBezTo>
                    <a:pt x="259" y="374"/>
                    <a:pt x="261" y="375"/>
                    <a:pt x="263" y="377"/>
                  </a:cubicBezTo>
                  <a:lnTo>
                    <a:pt x="263" y="377"/>
                  </a:lnTo>
                  <a:cubicBezTo>
                    <a:pt x="262" y="377"/>
                    <a:pt x="261" y="376"/>
                    <a:pt x="260" y="375"/>
                  </a:cubicBezTo>
                  <a:lnTo>
                    <a:pt x="260" y="375"/>
                  </a:lnTo>
                  <a:cubicBezTo>
                    <a:pt x="262" y="377"/>
                    <a:pt x="264" y="379"/>
                    <a:pt x="266" y="380"/>
                  </a:cubicBezTo>
                  <a:lnTo>
                    <a:pt x="266" y="380"/>
                  </a:lnTo>
                  <a:cubicBezTo>
                    <a:pt x="265" y="379"/>
                    <a:pt x="264" y="378"/>
                    <a:pt x="263" y="377"/>
                  </a:cubicBezTo>
                  <a:lnTo>
                    <a:pt x="263" y="377"/>
                  </a:lnTo>
                  <a:cubicBezTo>
                    <a:pt x="267" y="381"/>
                    <a:pt x="272" y="384"/>
                    <a:pt x="277" y="388"/>
                  </a:cubicBezTo>
                  <a:lnTo>
                    <a:pt x="277" y="388"/>
                  </a:lnTo>
                  <a:cubicBezTo>
                    <a:pt x="273" y="385"/>
                    <a:pt x="270" y="383"/>
                    <a:pt x="266" y="380"/>
                  </a:cubicBezTo>
                  <a:lnTo>
                    <a:pt x="266" y="380"/>
                  </a:lnTo>
                  <a:cubicBezTo>
                    <a:pt x="295" y="404"/>
                    <a:pt x="326" y="427"/>
                    <a:pt x="354" y="453"/>
                  </a:cubicBezTo>
                  <a:cubicBezTo>
                    <a:pt x="379" y="476"/>
                    <a:pt x="412" y="492"/>
                    <a:pt x="450" y="492"/>
                  </a:cubicBezTo>
                  <a:cubicBezTo>
                    <a:pt x="483" y="492"/>
                    <a:pt x="522" y="476"/>
                    <a:pt x="545" y="453"/>
                  </a:cubicBezTo>
                  <a:cubicBezTo>
                    <a:pt x="568" y="426"/>
                    <a:pt x="586" y="393"/>
                    <a:pt x="584" y="358"/>
                  </a:cubicBezTo>
                  <a:cubicBezTo>
                    <a:pt x="580" y="323"/>
                    <a:pt x="570" y="287"/>
                    <a:pt x="545" y="263"/>
                  </a:cubicBezTo>
                  <a:cubicBezTo>
                    <a:pt x="441" y="169"/>
                    <a:pt x="327" y="87"/>
                    <a:pt x="207" y="18"/>
                  </a:cubicBezTo>
                  <a:cubicBezTo>
                    <a:pt x="187" y="6"/>
                    <a:pt x="165" y="0"/>
                    <a:pt x="1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6" name="Google Shape;566;p43"/>
            <p:cNvSpPr/>
            <p:nvPr/>
          </p:nvSpPr>
          <p:spPr>
            <a:xfrm>
              <a:off x="2679047" y="1823596"/>
              <a:ext cx="38558" cy="16330"/>
            </a:xfrm>
            <a:custGeom>
              <a:avLst/>
              <a:gdLst/>
              <a:ahLst/>
              <a:cxnLst/>
              <a:rect l="l" t="t" r="r" b="b"/>
              <a:pathLst>
                <a:path w="954" h="404" extrusionOk="0">
                  <a:moveTo>
                    <a:pt x="292" y="39"/>
                  </a:moveTo>
                  <a:cubicBezTo>
                    <a:pt x="303" y="40"/>
                    <a:pt x="313" y="40"/>
                    <a:pt x="324" y="44"/>
                  </a:cubicBezTo>
                  <a:cubicBezTo>
                    <a:pt x="313" y="42"/>
                    <a:pt x="302" y="40"/>
                    <a:pt x="292" y="39"/>
                  </a:cubicBezTo>
                  <a:close/>
                  <a:moveTo>
                    <a:pt x="535" y="328"/>
                  </a:moveTo>
                  <a:lnTo>
                    <a:pt x="535" y="328"/>
                  </a:lnTo>
                  <a:cubicBezTo>
                    <a:pt x="536" y="328"/>
                    <a:pt x="537" y="328"/>
                    <a:pt x="538" y="328"/>
                  </a:cubicBezTo>
                  <a:lnTo>
                    <a:pt x="538" y="328"/>
                  </a:lnTo>
                  <a:cubicBezTo>
                    <a:pt x="537" y="328"/>
                    <a:pt x="536" y="328"/>
                    <a:pt x="535" y="328"/>
                  </a:cubicBezTo>
                  <a:close/>
                  <a:moveTo>
                    <a:pt x="137" y="0"/>
                  </a:moveTo>
                  <a:cubicBezTo>
                    <a:pt x="127" y="0"/>
                    <a:pt x="116" y="1"/>
                    <a:pt x="104" y="5"/>
                  </a:cubicBezTo>
                  <a:cubicBezTo>
                    <a:pt x="73" y="13"/>
                    <a:pt x="38" y="36"/>
                    <a:pt x="23" y="67"/>
                  </a:cubicBezTo>
                  <a:cubicBezTo>
                    <a:pt x="7" y="98"/>
                    <a:pt x="0" y="133"/>
                    <a:pt x="11" y="170"/>
                  </a:cubicBezTo>
                  <a:cubicBezTo>
                    <a:pt x="17" y="199"/>
                    <a:pt x="38" y="235"/>
                    <a:pt x="69" y="247"/>
                  </a:cubicBezTo>
                  <a:cubicBezTo>
                    <a:pt x="110" y="266"/>
                    <a:pt x="152" y="282"/>
                    <a:pt x="197" y="293"/>
                  </a:cubicBezTo>
                  <a:cubicBezTo>
                    <a:pt x="243" y="303"/>
                    <a:pt x="290" y="307"/>
                    <a:pt x="336" y="313"/>
                  </a:cubicBezTo>
                  <a:cubicBezTo>
                    <a:pt x="417" y="319"/>
                    <a:pt x="493" y="324"/>
                    <a:pt x="572" y="334"/>
                  </a:cubicBezTo>
                  <a:cubicBezTo>
                    <a:pt x="570" y="333"/>
                    <a:pt x="569" y="333"/>
                    <a:pt x="567" y="332"/>
                  </a:cubicBezTo>
                  <a:lnTo>
                    <a:pt x="567" y="332"/>
                  </a:lnTo>
                  <a:cubicBezTo>
                    <a:pt x="611" y="340"/>
                    <a:pt x="654" y="350"/>
                    <a:pt x="696" y="366"/>
                  </a:cubicBezTo>
                  <a:lnTo>
                    <a:pt x="696" y="366"/>
                  </a:lnTo>
                  <a:cubicBezTo>
                    <a:pt x="708" y="373"/>
                    <a:pt x="723" y="379"/>
                    <a:pt x="736" y="386"/>
                  </a:cubicBezTo>
                  <a:cubicBezTo>
                    <a:pt x="756" y="397"/>
                    <a:pt x="779" y="403"/>
                    <a:pt x="803" y="403"/>
                  </a:cubicBezTo>
                  <a:cubicBezTo>
                    <a:pt x="815" y="403"/>
                    <a:pt x="827" y="402"/>
                    <a:pt x="839" y="398"/>
                  </a:cubicBezTo>
                  <a:cubicBezTo>
                    <a:pt x="870" y="390"/>
                    <a:pt x="903" y="367"/>
                    <a:pt x="918" y="336"/>
                  </a:cubicBezTo>
                  <a:cubicBezTo>
                    <a:pt x="953" y="274"/>
                    <a:pt x="936" y="189"/>
                    <a:pt x="870" y="152"/>
                  </a:cubicBezTo>
                  <a:cubicBezTo>
                    <a:pt x="769" y="98"/>
                    <a:pt x="663" y="75"/>
                    <a:pt x="551" y="61"/>
                  </a:cubicBezTo>
                  <a:cubicBezTo>
                    <a:pt x="464" y="50"/>
                    <a:pt x="378" y="48"/>
                    <a:pt x="290" y="38"/>
                  </a:cubicBezTo>
                  <a:lnTo>
                    <a:pt x="290" y="38"/>
                  </a:lnTo>
                  <a:cubicBezTo>
                    <a:pt x="263" y="33"/>
                    <a:pt x="236" y="27"/>
                    <a:pt x="210" y="19"/>
                  </a:cubicBezTo>
                  <a:lnTo>
                    <a:pt x="210" y="19"/>
                  </a:lnTo>
                  <a:cubicBezTo>
                    <a:pt x="209" y="18"/>
                    <a:pt x="208" y="18"/>
                    <a:pt x="208" y="17"/>
                  </a:cubicBezTo>
                  <a:cubicBezTo>
                    <a:pt x="183" y="7"/>
                    <a:pt x="161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7" name="Google Shape;567;p43"/>
            <p:cNvSpPr/>
            <p:nvPr/>
          </p:nvSpPr>
          <p:spPr>
            <a:xfrm>
              <a:off x="2684504" y="1879010"/>
              <a:ext cx="34436" cy="12732"/>
            </a:xfrm>
            <a:custGeom>
              <a:avLst/>
              <a:gdLst/>
              <a:ahLst/>
              <a:cxnLst/>
              <a:rect l="l" t="t" r="r" b="b"/>
              <a:pathLst>
                <a:path w="852" h="315" extrusionOk="0">
                  <a:moveTo>
                    <a:pt x="720" y="0"/>
                  </a:moveTo>
                  <a:cubicBezTo>
                    <a:pt x="718" y="0"/>
                    <a:pt x="716" y="0"/>
                    <a:pt x="714" y="0"/>
                  </a:cubicBezTo>
                  <a:cubicBezTo>
                    <a:pt x="546" y="11"/>
                    <a:pt x="378" y="46"/>
                    <a:pt x="208" y="46"/>
                  </a:cubicBezTo>
                  <a:cubicBezTo>
                    <a:pt x="185" y="46"/>
                    <a:pt x="161" y="45"/>
                    <a:pt x="137" y="44"/>
                  </a:cubicBezTo>
                  <a:cubicBezTo>
                    <a:pt x="135" y="44"/>
                    <a:pt x="133" y="44"/>
                    <a:pt x="132" y="44"/>
                  </a:cubicBezTo>
                  <a:cubicBezTo>
                    <a:pt x="100" y="44"/>
                    <a:pt x="63" y="62"/>
                    <a:pt x="41" y="83"/>
                  </a:cubicBezTo>
                  <a:cubicBezTo>
                    <a:pt x="17" y="106"/>
                    <a:pt x="0" y="145"/>
                    <a:pt x="2" y="178"/>
                  </a:cubicBezTo>
                  <a:cubicBezTo>
                    <a:pt x="4" y="257"/>
                    <a:pt x="62" y="311"/>
                    <a:pt x="137" y="313"/>
                  </a:cubicBezTo>
                  <a:cubicBezTo>
                    <a:pt x="158" y="314"/>
                    <a:pt x="179" y="315"/>
                    <a:pt x="200" y="315"/>
                  </a:cubicBezTo>
                  <a:cubicBezTo>
                    <a:pt x="373" y="315"/>
                    <a:pt x="541" y="281"/>
                    <a:pt x="714" y="270"/>
                  </a:cubicBezTo>
                  <a:cubicBezTo>
                    <a:pt x="750" y="267"/>
                    <a:pt x="781" y="257"/>
                    <a:pt x="810" y="230"/>
                  </a:cubicBezTo>
                  <a:cubicBezTo>
                    <a:pt x="833" y="207"/>
                    <a:pt x="851" y="168"/>
                    <a:pt x="849" y="135"/>
                  </a:cubicBezTo>
                  <a:cubicBezTo>
                    <a:pt x="845" y="102"/>
                    <a:pt x="835" y="65"/>
                    <a:pt x="810" y="40"/>
                  </a:cubicBezTo>
                  <a:cubicBezTo>
                    <a:pt x="784" y="16"/>
                    <a:pt x="753" y="0"/>
                    <a:pt x="7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8" name="Google Shape;568;p43"/>
            <p:cNvSpPr/>
            <p:nvPr/>
          </p:nvSpPr>
          <p:spPr>
            <a:xfrm>
              <a:off x="2688101" y="1921854"/>
              <a:ext cx="43287" cy="18149"/>
            </a:xfrm>
            <a:custGeom>
              <a:avLst/>
              <a:gdLst/>
              <a:ahLst/>
              <a:cxnLst/>
              <a:rect l="l" t="t" r="r" b="b"/>
              <a:pathLst>
                <a:path w="1071" h="449" extrusionOk="0">
                  <a:moveTo>
                    <a:pt x="555" y="284"/>
                  </a:moveTo>
                  <a:lnTo>
                    <a:pt x="555" y="284"/>
                  </a:lnTo>
                  <a:cubicBezTo>
                    <a:pt x="554" y="284"/>
                    <a:pt x="552" y="285"/>
                    <a:pt x="551" y="285"/>
                  </a:cubicBezTo>
                  <a:lnTo>
                    <a:pt x="551" y="285"/>
                  </a:lnTo>
                  <a:cubicBezTo>
                    <a:pt x="552" y="285"/>
                    <a:pt x="554" y="285"/>
                    <a:pt x="555" y="284"/>
                  </a:cubicBezTo>
                  <a:close/>
                  <a:moveTo>
                    <a:pt x="246" y="389"/>
                  </a:moveTo>
                  <a:cubicBezTo>
                    <a:pt x="242" y="392"/>
                    <a:pt x="239" y="396"/>
                    <a:pt x="236" y="400"/>
                  </a:cubicBezTo>
                  <a:cubicBezTo>
                    <a:pt x="240" y="396"/>
                    <a:pt x="243" y="393"/>
                    <a:pt x="246" y="389"/>
                  </a:cubicBezTo>
                  <a:close/>
                  <a:moveTo>
                    <a:pt x="791" y="1"/>
                  </a:moveTo>
                  <a:cubicBezTo>
                    <a:pt x="724" y="1"/>
                    <a:pt x="659" y="4"/>
                    <a:pt x="594" y="11"/>
                  </a:cubicBezTo>
                  <a:cubicBezTo>
                    <a:pt x="454" y="25"/>
                    <a:pt x="315" y="48"/>
                    <a:pt x="186" y="108"/>
                  </a:cubicBezTo>
                  <a:cubicBezTo>
                    <a:pt x="120" y="139"/>
                    <a:pt x="62" y="187"/>
                    <a:pt x="21" y="247"/>
                  </a:cubicBezTo>
                  <a:cubicBezTo>
                    <a:pt x="4" y="274"/>
                    <a:pt x="0" y="319"/>
                    <a:pt x="8" y="351"/>
                  </a:cubicBezTo>
                  <a:cubicBezTo>
                    <a:pt x="17" y="382"/>
                    <a:pt x="39" y="415"/>
                    <a:pt x="71" y="431"/>
                  </a:cubicBezTo>
                  <a:cubicBezTo>
                    <a:pt x="92" y="441"/>
                    <a:pt x="116" y="448"/>
                    <a:pt x="141" y="448"/>
                  </a:cubicBezTo>
                  <a:cubicBezTo>
                    <a:pt x="152" y="448"/>
                    <a:pt x="163" y="447"/>
                    <a:pt x="174" y="444"/>
                  </a:cubicBezTo>
                  <a:cubicBezTo>
                    <a:pt x="205" y="433"/>
                    <a:pt x="228" y="413"/>
                    <a:pt x="249" y="384"/>
                  </a:cubicBezTo>
                  <a:cubicBezTo>
                    <a:pt x="249" y="383"/>
                    <a:pt x="249" y="383"/>
                    <a:pt x="250" y="383"/>
                  </a:cubicBezTo>
                  <a:lnTo>
                    <a:pt x="250" y="383"/>
                  </a:lnTo>
                  <a:cubicBezTo>
                    <a:pt x="248" y="385"/>
                    <a:pt x="247" y="387"/>
                    <a:pt x="246" y="389"/>
                  </a:cubicBezTo>
                  <a:lnTo>
                    <a:pt x="246" y="389"/>
                  </a:lnTo>
                  <a:cubicBezTo>
                    <a:pt x="250" y="384"/>
                    <a:pt x="254" y="380"/>
                    <a:pt x="258" y="376"/>
                  </a:cubicBezTo>
                  <a:lnTo>
                    <a:pt x="258" y="376"/>
                  </a:lnTo>
                  <a:cubicBezTo>
                    <a:pt x="283" y="358"/>
                    <a:pt x="310" y="345"/>
                    <a:pt x="340" y="332"/>
                  </a:cubicBezTo>
                  <a:lnTo>
                    <a:pt x="340" y="332"/>
                  </a:lnTo>
                  <a:cubicBezTo>
                    <a:pt x="329" y="338"/>
                    <a:pt x="319" y="342"/>
                    <a:pt x="309" y="346"/>
                  </a:cubicBezTo>
                  <a:cubicBezTo>
                    <a:pt x="386" y="316"/>
                    <a:pt x="469" y="297"/>
                    <a:pt x="551" y="285"/>
                  </a:cubicBezTo>
                  <a:lnTo>
                    <a:pt x="551" y="285"/>
                  </a:lnTo>
                  <a:cubicBezTo>
                    <a:pt x="541" y="286"/>
                    <a:pt x="533" y="287"/>
                    <a:pt x="522" y="288"/>
                  </a:cubicBezTo>
                  <a:lnTo>
                    <a:pt x="522" y="288"/>
                  </a:lnTo>
                  <a:cubicBezTo>
                    <a:pt x="615" y="276"/>
                    <a:pt x="706" y="271"/>
                    <a:pt x="798" y="271"/>
                  </a:cubicBezTo>
                  <a:cubicBezTo>
                    <a:pt x="843" y="271"/>
                    <a:pt x="887" y="272"/>
                    <a:pt x="932" y="274"/>
                  </a:cubicBezTo>
                  <a:cubicBezTo>
                    <a:pt x="933" y="274"/>
                    <a:pt x="934" y="274"/>
                    <a:pt x="935" y="274"/>
                  </a:cubicBezTo>
                  <a:cubicBezTo>
                    <a:pt x="1004" y="274"/>
                    <a:pt x="1071" y="207"/>
                    <a:pt x="1067" y="139"/>
                  </a:cubicBezTo>
                  <a:cubicBezTo>
                    <a:pt x="1062" y="63"/>
                    <a:pt x="1006" y="9"/>
                    <a:pt x="932" y="5"/>
                  </a:cubicBezTo>
                  <a:cubicBezTo>
                    <a:pt x="885" y="2"/>
                    <a:pt x="838" y="1"/>
                    <a:pt x="7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9" name="Google Shape;569;p43"/>
            <p:cNvSpPr/>
            <p:nvPr/>
          </p:nvSpPr>
          <p:spPr>
            <a:xfrm>
              <a:off x="2700469" y="1968700"/>
              <a:ext cx="25503" cy="12813"/>
            </a:xfrm>
            <a:custGeom>
              <a:avLst/>
              <a:gdLst/>
              <a:ahLst/>
              <a:cxnLst/>
              <a:rect l="l" t="t" r="r" b="b"/>
              <a:pathLst>
                <a:path w="631" h="317" extrusionOk="0">
                  <a:moveTo>
                    <a:pt x="302" y="41"/>
                  </a:moveTo>
                  <a:cubicBezTo>
                    <a:pt x="313" y="43"/>
                    <a:pt x="323" y="43"/>
                    <a:pt x="334" y="47"/>
                  </a:cubicBezTo>
                  <a:cubicBezTo>
                    <a:pt x="323" y="45"/>
                    <a:pt x="313" y="43"/>
                    <a:pt x="302" y="41"/>
                  </a:cubicBezTo>
                  <a:close/>
                  <a:moveTo>
                    <a:pt x="139" y="0"/>
                  </a:moveTo>
                  <a:cubicBezTo>
                    <a:pt x="128" y="0"/>
                    <a:pt x="116" y="2"/>
                    <a:pt x="104" y="5"/>
                  </a:cubicBezTo>
                  <a:cubicBezTo>
                    <a:pt x="73" y="12"/>
                    <a:pt x="40" y="36"/>
                    <a:pt x="23" y="67"/>
                  </a:cubicBezTo>
                  <a:cubicBezTo>
                    <a:pt x="9" y="99"/>
                    <a:pt x="1" y="134"/>
                    <a:pt x="11" y="171"/>
                  </a:cubicBezTo>
                  <a:cubicBezTo>
                    <a:pt x="21" y="198"/>
                    <a:pt x="40" y="233"/>
                    <a:pt x="71" y="248"/>
                  </a:cubicBezTo>
                  <a:cubicBezTo>
                    <a:pt x="169" y="293"/>
                    <a:pt x="280" y="316"/>
                    <a:pt x="390" y="316"/>
                  </a:cubicBezTo>
                  <a:cubicBezTo>
                    <a:pt x="424" y="316"/>
                    <a:pt x="458" y="314"/>
                    <a:pt x="491" y="310"/>
                  </a:cubicBezTo>
                  <a:cubicBezTo>
                    <a:pt x="529" y="306"/>
                    <a:pt x="560" y="297"/>
                    <a:pt x="589" y="270"/>
                  </a:cubicBezTo>
                  <a:cubicBezTo>
                    <a:pt x="611" y="248"/>
                    <a:pt x="630" y="208"/>
                    <a:pt x="626" y="175"/>
                  </a:cubicBezTo>
                  <a:cubicBezTo>
                    <a:pt x="624" y="142"/>
                    <a:pt x="614" y="105"/>
                    <a:pt x="589" y="80"/>
                  </a:cubicBezTo>
                  <a:cubicBezTo>
                    <a:pt x="566" y="59"/>
                    <a:pt x="535" y="40"/>
                    <a:pt x="501" y="40"/>
                  </a:cubicBezTo>
                  <a:cubicBezTo>
                    <a:pt x="498" y="40"/>
                    <a:pt x="495" y="40"/>
                    <a:pt x="491" y="41"/>
                  </a:cubicBezTo>
                  <a:cubicBezTo>
                    <a:pt x="459" y="45"/>
                    <a:pt x="427" y="47"/>
                    <a:pt x="394" y="47"/>
                  </a:cubicBezTo>
                  <a:cubicBezTo>
                    <a:pt x="363" y="47"/>
                    <a:pt x="331" y="45"/>
                    <a:pt x="301" y="41"/>
                  </a:cubicBezTo>
                  <a:lnTo>
                    <a:pt x="301" y="41"/>
                  </a:lnTo>
                  <a:cubicBezTo>
                    <a:pt x="263" y="33"/>
                    <a:pt x="226" y="24"/>
                    <a:pt x="189" y="9"/>
                  </a:cubicBezTo>
                  <a:lnTo>
                    <a:pt x="189" y="9"/>
                  </a:lnTo>
                  <a:cubicBezTo>
                    <a:pt x="189" y="10"/>
                    <a:pt x="190" y="10"/>
                    <a:pt x="190" y="10"/>
                  </a:cubicBezTo>
                  <a:lnTo>
                    <a:pt x="190" y="10"/>
                  </a:lnTo>
                  <a:cubicBezTo>
                    <a:pt x="173" y="4"/>
                    <a:pt x="156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0" name="Google Shape;570;p43"/>
            <p:cNvSpPr/>
            <p:nvPr/>
          </p:nvSpPr>
          <p:spPr>
            <a:xfrm>
              <a:off x="2761339" y="1982927"/>
              <a:ext cx="31000" cy="21625"/>
            </a:xfrm>
            <a:custGeom>
              <a:avLst/>
              <a:gdLst/>
              <a:ahLst/>
              <a:cxnLst/>
              <a:rect l="l" t="t" r="r" b="b"/>
              <a:pathLst>
                <a:path w="767" h="535" extrusionOk="0">
                  <a:moveTo>
                    <a:pt x="203" y="235"/>
                  </a:moveTo>
                  <a:cubicBezTo>
                    <a:pt x="195" y="238"/>
                    <a:pt x="188" y="241"/>
                    <a:pt x="181" y="245"/>
                  </a:cubicBezTo>
                  <a:lnTo>
                    <a:pt x="181" y="245"/>
                  </a:lnTo>
                  <a:cubicBezTo>
                    <a:pt x="182" y="245"/>
                    <a:pt x="182" y="245"/>
                    <a:pt x="183" y="244"/>
                  </a:cubicBezTo>
                  <a:lnTo>
                    <a:pt x="183" y="244"/>
                  </a:lnTo>
                  <a:cubicBezTo>
                    <a:pt x="189" y="241"/>
                    <a:pt x="196" y="238"/>
                    <a:pt x="203" y="235"/>
                  </a:cubicBezTo>
                  <a:close/>
                  <a:moveTo>
                    <a:pt x="622" y="0"/>
                  </a:moveTo>
                  <a:cubicBezTo>
                    <a:pt x="599" y="0"/>
                    <a:pt x="577" y="5"/>
                    <a:pt x="559" y="18"/>
                  </a:cubicBezTo>
                  <a:cubicBezTo>
                    <a:pt x="448" y="100"/>
                    <a:pt x="329" y="177"/>
                    <a:pt x="203" y="235"/>
                  </a:cubicBezTo>
                  <a:lnTo>
                    <a:pt x="203" y="235"/>
                  </a:lnTo>
                  <a:cubicBezTo>
                    <a:pt x="205" y="234"/>
                    <a:pt x="208" y="234"/>
                    <a:pt x="211" y="233"/>
                  </a:cubicBezTo>
                  <a:lnTo>
                    <a:pt x="211" y="233"/>
                  </a:lnTo>
                  <a:cubicBezTo>
                    <a:pt x="202" y="237"/>
                    <a:pt x="192" y="241"/>
                    <a:pt x="183" y="244"/>
                  </a:cubicBezTo>
                  <a:lnTo>
                    <a:pt x="183" y="244"/>
                  </a:lnTo>
                  <a:cubicBezTo>
                    <a:pt x="182" y="245"/>
                    <a:pt x="181" y="245"/>
                    <a:pt x="180" y="246"/>
                  </a:cubicBezTo>
                  <a:cubicBezTo>
                    <a:pt x="180" y="245"/>
                    <a:pt x="181" y="245"/>
                    <a:pt x="181" y="245"/>
                  </a:cubicBezTo>
                  <a:lnTo>
                    <a:pt x="181" y="245"/>
                  </a:lnTo>
                  <a:cubicBezTo>
                    <a:pt x="156" y="255"/>
                    <a:pt x="130" y="263"/>
                    <a:pt x="104" y="270"/>
                  </a:cubicBezTo>
                  <a:cubicBezTo>
                    <a:pt x="70" y="281"/>
                    <a:pt x="41" y="301"/>
                    <a:pt x="25" y="333"/>
                  </a:cubicBezTo>
                  <a:cubicBezTo>
                    <a:pt x="6" y="362"/>
                    <a:pt x="0" y="403"/>
                    <a:pt x="10" y="436"/>
                  </a:cubicBezTo>
                  <a:cubicBezTo>
                    <a:pt x="28" y="493"/>
                    <a:pt x="81" y="534"/>
                    <a:pt x="139" y="534"/>
                  </a:cubicBezTo>
                  <a:cubicBezTo>
                    <a:pt x="151" y="534"/>
                    <a:pt x="162" y="533"/>
                    <a:pt x="174" y="529"/>
                  </a:cubicBezTo>
                  <a:cubicBezTo>
                    <a:pt x="362" y="471"/>
                    <a:pt x="534" y="368"/>
                    <a:pt x="694" y="250"/>
                  </a:cubicBezTo>
                  <a:cubicBezTo>
                    <a:pt x="723" y="229"/>
                    <a:pt x="745" y="206"/>
                    <a:pt x="756" y="171"/>
                  </a:cubicBezTo>
                  <a:cubicBezTo>
                    <a:pt x="766" y="140"/>
                    <a:pt x="762" y="94"/>
                    <a:pt x="743" y="68"/>
                  </a:cubicBezTo>
                  <a:cubicBezTo>
                    <a:pt x="725" y="39"/>
                    <a:pt x="696" y="12"/>
                    <a:pt x="663" y="5"/>
                  </a:cubicBezTo>
                  <a:cubicBezTo>
                    <a:pt x="650" y="2"/>
                    <a:pt x="636" y="0"/>
                    <a:pt x="6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1" name="Google Shape;571;p43"/>
            <p:cNvSpPr/>
            <p:nvPr/>
          </p:nvSpPr>
          <p:spPr>
            <a:xfrm>
              <a:off x="2850705" y="1957867"/>
              <a:ext cx="22634" cy="37954"/>
            </a:xfrm>
            <a:custGeom>
              <a:avLst/>
              <a:gdLst/>
              <a:ahLst/>
              <a:cxnLst/>
              <a:rect l="l" t="t" r="r" b="b"/>
              <a:pathLst>
                <a:path w="560" h="939" extrusionOk="0">
                  <a:moveTo>
                    <a:pt x="273" y="103"/>
                  </a:moveTo>
                  <a:lnTo>
                    <a:pt x="273" y="103"/>
                  </a:lnTo>
                  <a:cubicBezTo>
                    <a:pt x="276" y="109"/>
                    <a:pt x="279" y="115"/>
                    <a:pt x="281" y="121"/>
                  </a:cubicBezTo>
                  <a:lnTo>
                    <a:pt x="281" y="121"/>
                  </a:lnTo>
                  <a:cubicBezTo>
                    <a:pt x="279" y="115"/>
                    <a:pt x="276" y="109"/>
                    <a:pt x="273" y="103"/>
                  </a:cubicBezTo>
                  <a:close/>
                  <a:moveTo>
                    <a:pt x="243" y="594"/>
                  </a:moveTo>
                  <a:lnTo>
                    <a:pt x="243" y="594"/>
                  </a:lnTo>
                  <a:cubicBezTo>
                    <a:pt x="244" y="602"/>
                    <a:pt x="248" y="609"/>
                    <a:pt x="252" y="616"/>
                  </a:cubicBezTo>
                  <a:lnTo>
                    <a:pt x="252" y="616"/>
                  </a:lnTo>
                  <a:cubicBezTo>
                    <a:pt x="249" y="609"/>
                    <a:pt x="246" y="601"/>
                    <a:pt x="243" y="594"/>
                  </a:cubicBezTo>
                  <a:close/>
                  <a:moveTo>
                    <a:pt x="273" y="690"/>
                  </a:moveTo>
                  <a:cubicBezTo>
                    <a:pt x="273" y="691"/>
                    <a:pt x="274" y="692"/>
                    <a:pt x="274" y="693"/>
                  </a:cubicBezTo>
                  <a:lnTo>
                    <a:pt x="274" y="693"/>
                  </a:lnTo>
                  <a:cubicBezTo>
                    <a:pt x="274" y="692"/>
                    <a:pt x="273" y="691"/>
                    <a:pt x="273" y="690"/>
                  </a:cubicBezTo>
                  <a:close/>
                  <a:moveTo>
                    <a:pt x="144" y="1"/>
                  </a:moveTo>
                  <a:cubicBezTo>
                    <a:pt x="131" y="1"/>
                    <a:pt x="118" y="3"/>
                    <a:pt x="106" y="6"/>
                  </a:cubicBezTo>
                  <a:cubicBezTo>
                    <a:pt x="75" y="17"/>
                    <a:pt x="42" y="37"/>
                    <a:pt x="25" y="68"/>
                  </a:cubicBezTo>
                  <a:cubicBezTo>
                    <a:pt x="11" y="99"/>
                    <a:pt x="1" y="139"/>
                    <a:pt x="13" y="172"/>
                  </a:cubicBezTo>
                  <a:cubicBezTo>
                    <a:pt x="44" y="259"/>
                    <a:pt x="90" y="340"/>
                    <a:pt x="139" y="418"/>
                  </a:cubicBezTo>
                  <a:cubicBezTo>
                    <a:pt x="183" y="485"/>
                    <a:pt x="228" y="549"/>
                    <a:pt x="257" y="625"/>
                  </a:cubicBezTo>
                  <a:cubicBezTo>
                    <a:pt x="255" y="622"/>
                    <a:pt x="254" y="619"/>
                    <a:pt x="252" y="616"/>
                  </a:cubicBezTo>
                  <a:lnTo>
                    <a:pt x="252" y="616"/>
                  </a:lnTo>
                  <a:cubicBezTo>
                    <a:pt x="260" y="638"/>
                    <a:pt x="268" y="662"/>
                    <a:pt x="273" y="686"/>
                  </a:cubicBezTo>
                  <a:lnTo>
                    <a:pt x="273" y="686"/>
                  </a:lnTo>
                  <a:cubicBezTo>
                    <a:pt x="273" y="687"/>
                    <a:pt x="273" y="689"/>
                    <a:pt x="273" y="690"/>
                  </a:cubicBezTo>
                  <a:lnTo>
                    <a:pt x="273" y="690"/>
                  </a:lnTo>
                  <a:cubicBezTo>
                    <a:pt x="273" y="689"/>
                    <a:pt x="273" y="687"/>
                    <a:pt x="273" y="686"/>
                  </a:cubicBezTo>
                  <a:lnTo>
                    <a:pt x="273" y="686"/>
                  </a:lnTo>
                  <a:cubicBezTo>
                    <a:pt x="275" y="695"/>
                    <a:pt x="277" y="705"/>
                    <a:pt x="278" y="714"/>
                  </a:cubicBezTo>
                  <a:cubicBezTo>
                    <a:pt x="275" y="707"/>
                    <a:pt x="275" y="700"/>
                    <a:pt x="274" y="693"/>
                  </a:cubicBezTo>
                  <a:lnTo>
                    <a:pt x="274" y="693"/>
                  </a:lnTo>
                  <a:cubicBezTo>
                    <a:pt x="278" y="730"/>
                    <a:pt x="277" y="767"/>
                    <a:pt x="272" y="803"/>
                  </a:cubicBezTo>
                  <a:cubicBezTo>
                    <a:pt x="268" y="835"/>
                    <a:pt x="290" y="876"/>
                    <a:pt x="311" y="899"/>
                  </a:cubicBezTo>
                  <a:cubicBezTo>
                    <a:pt x="333" y="920"/>
                    <a:pt x="369" y="938"/>
                    <a:pt x="401" y="938"/>
                  </a:cubicBezTo>
                  <a:cubicBezTo>
                    <a:pt x="403" y="938"/>
                    <a:pt x="405" y="938"/>
                    <a:pt x="406" y="938"/>
                  </a:cubicBezTo>
                  <a:cubicBezTo>
                    <a:pt x="440" y="936"/>
                    <a:pt x="477" y="926"/>
                    <a:pt x="502" y="899"/>
                  </a:cubicBezTo>
                  <a:cubicBezTo>
                    <a:pt x="510" y="888"/>
                    <a:pt x="516" y="880"/>
                    <a:pt x="522" y="874"/>
                  </a:cubicBezTo>
                  <a:cubicBezTo>
                    <a:pt x="539" y="847"/>
                    <a:pt x="543" y="824"/>
                    <a:pt x="543" y="801"/>
                  </a:cubicBezTo>
                  <a:cubicBezTo>
                    <a:pt x="560" y="688"/>
                    <a:pt x="531" y="576"/>
                    <a:pt x="485" y="472"/>
                  </a:cubicBezTo>
                  <a:cubicBezTo>
                    <a:pt x="448" y="389"/>
                    <a:pt x="394" y="317"/>
                    <a:pt x="346" y="238"/>
                  </a:cubicBezTo>
                  <a:cubicBezTo>
                    <a:pt x="323" y="199"/>
                    <a:pt x="301" y="162"/>
                    <a:pt x="281" y="121"/>
                  </a:cubicBezTo>
                  <a:lnTo>
                    <a:pt x="281" y="121"/>
                  </a:lnTo>
                  <a:cubicBezTo>
                    <a:pt x="283" y="124"/>
                    <a:pt x="284" y="127"/>
                    <a:pt x="284" y="130"/>
                  </a:cubicBezTo>
                  <a:cubicBezTo>
                    <a:pt x="280" y="120"/>
                    <a:pt x="276" y="110"/>
                    <a:pt x="272" y="99"/>
                  </a:cubicBezTo>
                  <a:lnTo>
                    <a:pt x="272" y="99"/>
                  </a:lnTo>
                  <a:cubicBezTo>
                    <a:pt x="272" y="101"/>
                    <a:pt x="273" y="102"/>
                    <a:pt x="273" y="103"/>
                  </a:cubicBezTo>
                  <a:lnTo>
                    <a:pt x="273" y="103"/>
                  </a:lnTo>
                  <a:cubicBezTo>
                    <a:pt x="273" y="102"/>
                    <a:pt x="272" y="101"/>
                    <a:pt x="272" y="99"/>
                  </a:cubicBezTo>
                  <a:cubicBezTo>
                    <a:pt x="259" y="66"/>
                    <a:pt x="243" y="37"/>
                    <a:pt x="210" y="19"/>
                  </a:cubicBezTo>
                  <a:cubicBezTo>
                    <a:pt x="191" y="7"/>
                    <a:pt x="167" y="1"/>
                    <a:pt x="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2" name="Google Shape;572;p43"/>
            <p:cNvSpPr/>
            <p:nvPr/>
          </p:nvSpPr>
          <p:spPr>
            <a:xfrm>
              <a:off x="2859597" y="1877232"/>
              <a:ext cx="29586" cy="28860"/>
            </a:xfrm>
            <a:custGeom>
              <a:avLst/>
              <a:gdLst/>
              <a:ahLst/>
              <a:cxnLst/>
              <a:rect l="l" t="t" r="r" b="b"/>
              <a:pathLst>
                <a:path w="732" h="714" extrusionOk="0">
                  <a:moveTo>
                    <a:pt x="635" y="456"/>
                  </a:moveTo>
                  <a:cubicBezTo>
                    <a:pt x="635" y="456"/>
                    <a:pt x="636" y="456"/>
                    <a:pt x="636" y="456"/>
                  </a:cubicBezTo>
                  <a:lnTo>
                    <a:pt x="636" y="456"/>
                  </a:lnTo>
                  <a:cubicBezTo>
                    <a:pt x="640" y="459"/>
                    <a:pt x="643" y="463"/>
                    <a:pt x="646" y="467"/>
                  </a:cubicBezTo>
                  <a:cubicBezTo>
                    <a:pt x="642" y="463"/>
                    <a:pt x="639" y="459"/>
                    <a:pt x="635" y="456"/>
                  </a:cubicBezTo>
                  <a:close/>
                  <a:moveTo>
                    <a:pt x="149" y="1"/>
                  </a:moveTo>
                  <a:cubicBezTo>
                    <a:pt x="125" y="1"/>
                    <a:pt x="102" y="6"/>
                    <a:pt x="81" y="17"/>
                  </a:cubicBezTo>
                  <a:cubicBezTo>
                    <a:pt x="52" y="34"/>
                    <a:pt x="25" y="67"/>
                    <a:pt x="19" y="98"/>
                  </a:cubicBezTo>
                  <a:cubicBezTo>
                    <a:pt x="0" y="169"/>
                    <a:pt x="37" y="245"/>
                    <a:pt x="112" y="264"/>
                  </a:cubicBezTo>
                  <a:cubicBezTo>
                    <a:pt x="121" y="269"/>
                    <a:pt x="131" y="271"/>
                    <a:pt x="142" y="274"/>
                  </a:cubicBezTo>
                  <a:lnTo>
                    <a:pt x="142" y="274"/>
                  </a:lnTo>
                  <a:cubicBezTo>
                    <a:pt x="152" y="279"/>
                    <a:pt x="161" y="284"/>
                    <a:pt x="170" y="291"/>
                  </a:cubicBezTo>
                  <a:lnTo>
                    <a:pt x="170" y="291"/>
                  </a:lnTo>
                  <a:cubicBezTo>
                    <a:pt x="168" y="289"/>
                    <a:pt x="166" y="287"/>
                    <a:pt x="164" y="285"/>
                  </a:cubicBezTo>
                  <a:lnTo>
                    <a:pt x="164" y="285"/>
                  </a:lnTo>
                  <a:cubicBezTo>
                    <a:pt x="167" y="288"/>
                    <a:pt x="171" y="291"/>
                    <a:pt x="175" y="294"/>
                  </a:cubicBezTo>
                  <a:lnTo>
                    <a:pt x="175" y="294"/>
                  </a:lnTo>
                  <a:cubicBezTo>
                    <a:pt x="173" y="293"/>
                    <a:pt x="172" y="292"/>
                    <a:pt x="170" y="291"/>
                  </a:cubicBezTo>
                  <a:lnTo>
                    <a:pt x="170" y="291"/>
                  </a:lnTo>
                  <a:cubicBezTo>
                    <a:pt x="173" y="293"/>
                    <a:pt x="177" y="296"/>
                    <a:pt x="180" y="299"/>
                  </a:cubicBezTo>
                  <a:lnTo>
                    <a:pt x="180" y="299"/>
                  </a:lnTo>
                  <a:cubicBezTo>
                    <a:pt x="178" y="297"/>
                    <a:pt x="177" y="296"/>
                    <a:pt x="175" y="294"/>
                  </a:cubicBezTo>
                  <a:lnTo>
                    <a:pt x="175" y="294"/>
                  </a:lnTo>
                  <a:cubicBezTo>
                    <a:pt x="179" y="298"/>
                    <a:pt x="184" y="301"/>
                    <a:pt x="189" y="305"/>
                  </a:cubicBezTo>
                  <a:cubicBezTo>
                    <a:pt x="185" y="303"/>
                    <a:pt x="183" y="301"/>
                    <a:pt x="180" y="299"/>
                  </a:cubicBezTo>
                  <a:lnTo>
                    <a:pt x="180" y="299"/>
                  </a:lnTo>
                  <a:cubicBezTo>
                    <a:pt x="208" y="323"/>
                    <a:pt x="234" y="351"/>
                    <a:pt x="257" y="381"/>
                  </a:cubicBezTo>
                  <a:lnTo>
                    <a:pt x="257" y="381"/>
                  </a:lnTo>
                  <a:cubicBezTo>
                    <a:pt x="297" y="435"/>
                    <a:pt x="332" y="495"/>
                    <a:pt x="371" y="550"/>
                  </a:cubicBezTo>
                  <a:cubicBezTo>
                    <a:pt x="416" y="614"/>
                    <a:pt x="474" y="690"/>
                    <a:pt x="557" y="709"/>
                  </a:cubicBezTo>
                  <a:cubicBezTo>
                    <a:pt x="570" y="712"/>
                    <a:pt x="582" y="714"/>
                    <a:pt x="595" y="714"/>
                  </a:cubicBezTo>
                  <a:cubicBezTo>
                    <a:pt x="617" y="714"/>
                    <a:pt x="638" y="709"/>
                    <a:pt x="661" y="697"/>
                  </a:cubicBezTo>
                  <a:cubicBezTo>
                    <a:pt x="688" y="680"/>
                    <a:pt x="714" y="647"/>
                    <a:pt x="723" y="616"/>
                  </a:cubicBezTo>
                  <a:cubicBezTo>
                    <a:pt x="731" y="583"/>
                    <a:pt x="731" y="543"/>
                    <a:pt x="710" y="512"/>
                  </a:cubicBezTo>
                  <a:cubicBezTo>
                    <a:pt x="692" y="484"/>
                    <a:pt x="663" y="459"/>
                    <a:pt x="631" y="450"/>
                  </a:cubicBezTo>
                  <a:lnTo>
                    <a:pt x="631" y="450"/>
                  </a:lnTo>
                  <a:cubicBezTo>
                    <a:pt x="630" y="450"/>
                    <a:pt x="629" y="450"/>
                    <a:pt x="629" y="450"/>
                  </a:cubicBezTo>
                  <a:lnTo>
                    <a:pt x="629" y="450"/>
                  </a:lnTo>
                  <a:cubicBezTo>
                    <a:pt x="618" y="439"/>
                    <a:pt x="608" y="428"/>
                    <a:pt x="599" y="415"/>
                  </a:cubicBezTo>
                  <a:lnTo>
                    <a:pt x="599" y="415"/>
                  </a:lnTo>
                  <a:cubicBezTo>
                    <a:pt x="607" y="425"/>
                    <a:pt x="611" y="432"/>
                    <a:pt x="619" y="440"/>
                  </a:cubicBezTo>
                  <a:cubicBezTo>
                    <a:pt x="578" y="386"/>
                    <a:pt x="543" y="328"/>
                    <a:pt x="505" y="272"/>
                  </a:cubicBezTo>
                  <a:cubicBezTo>
                    <a:pt x="478" y="233"/>
                    <a:pt x="452" y="198"/>
                    <a:pt x="418" y="160"/>
                  </a:cubicBezTo>
                  <a:cubicBezTo>
                    <a:pt x="387" y="127"/>
                    <a:pt x="354" y="96"/>
                    <a:pt x="319" y="67"/>
                  </a:cubicBezTo>
                  <a:cubicBezTo>
                    <a:pt x="280" y="38"/>
                    <a:pt x="232" y="15"/>
                    <a:pt x="184" y="5"/>
                  </a:cubicBezTo>
                  <a:cubicBezTo>
                    <a:pt x="173" y="2"/>
                    <a:pt x="161" y="1"/>
                    <a:pt x="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3" name="Google Shape;573;p43"/>
            <p:cNvSpPr/>
            <p:nvPr/>
          </p:nvSpPr>
          <p:spPr>
            <a:xfrm>
              <a:off x="2793472" y="1852253"/>
              <a:ext cx="31000" cy="14349"/>
            </a:xfrm>
            <a:custGeom>
              <a:avLst/>
              <a:gdLst/>
              <a:ahLst/>
              <a:cxnLst/>
              <a:rect l="l" t="t" r="r" b="b"/>
              <a:pathLst>
                <a:path w="767" h="355" extrusionOk="0">
                  <a:moveTo>
                    <a:pt x="623" y="1"/>
                  </a:moveTo>
                  <a:cubicBezTo>
                    <a:pt x="612" y="1"/>
                    <a:pt x="601" y="2"/>
                    <a:pt x="590" y="4"/>
                  </a:cubicBezTo>
                  <a:cubicBezTo>
                    <a:pt x="427" y="39"/>
                    <a:pt x="265" y="60"/>
                    <a:pt x="104" y="93"/>
                  </a:cubicBezTo>
                  <a:cubicBezTo>
                    <a:pt x="73" y="101"/>
                    <a:pt x="40" y="126"/>
                    <a:pt x="23" y="155"/>
                  </a:cubicBezTo>
                  <a:cubicBezTo>
                    <a:pt x="6" y="184"/>
                    <a:pt x="0" y="225"/>
                    <a:pt x="11" y="259"/>
                  </a:cubicBezTo>
                  <a:cubicBezTo>
                    <a:pt x="34" y="321"/>
                    <a:pt x="86" y="354"/>
                    <a:pt x="147" y="354"/>
                  </a:cubicBezTo>
                  <a:cubicBezTo>
                    <a:pt x="156" y="354"/>
                    <a:pt x="166" y="353"/>
                    <a:pt x="176" y="352"/>
                  </a:cubicBezTo>
                  <a:cubicBezTo>
                    <a:pt x="340" y="319"/>
                    <a:pt x="503" y="298"/>
                    <a:pt x="663" y="263"/>
                  </a:cubicBezTo>
                  <a:cubicBezTo>
                    <a:pt x="694" y="256"/>
                    <a:pt x="727" y="230"/>
                    <a:pt x="744" y="201"/>
                  </a:cubicBezTo>
                  <a:cubicBezTo>
                    <a:pt x="762" y="174"/>
                    <a:pt x="766" y="132"/>
                    <a:pt x="756" y="97"/>
                  </a:cubicBezTo>
                  <a:cubicBezTo>
                    <a:pt x="737" y="35"/>
                    <a:pt x="684" y="1"/>
                    <a:pt x="6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4" name="Google Shape;574;p43"/>
            <p:cNvSpPr/>
            <p:nvPr/>
          </p:nvSpPr>
          <p:spPr>
            <a:xfrm>
              <a:off x="2782559" y="1921612"/>
              <a:ext cx="37548" cy="21018"/>
            </a:xfrm>
            <a:custGeom>
              <a:avLst/>
              <a:gdLst/>
              <a:ahLst/>
              <a:cxnLst/>
              <a:rect l="l" t="t" r="r" b="b"/>
              <a:pathLst>
                <a:path w="929" h="520" extrusionOk="0">
                  <a:moveTo>
                    <a:pt x="322" y="440"/>
                  </a:moveTo>
                  <a:cubicBezTo>
                    <a:pt x="317" y="442"/>
                    <a:pt x="312" y="444"/>
                    <a:pt x="307" y="446"/>
                  </a:cubicBezTo>
                  <a:cubicBezTo>
                    <a:pt x="312" y="444"/>
                    <a:pt x="317" y="442"/>
                    <a:pt x="322" y="440"/>
                  </a:cubicBezTo>
                  <a:close/>
                  <a:moveTo>
                    <a:pt x="771" y="0"/>
                  </a:moveTo>
                  <a:cubicBezTo>
                    <a:pt x="749" y="0"/>
                    <a:pt x="727" y="6"/>
                    <a:pt x="705" y="17"/>
                  </a:cubicBezTo>
                  <a:cubicBezTo>
                    <a:pt x="690" y="27"/>
                    <a:pt x="673" y="35"/>
                    <a:pt x="656" y="43"/>
                  </a:cubicBezTo>
                  <a:lnTo>
                    <a:pt x="656" y="43"/>
                  </a:lnTo>
                  <a:cubicBezTo>
                    <a:pt x="658" y="43"/>
                    <a:pt x="660" y="42"/>
                    <a:pt x="662" y="42"/>
                  </a:cubicBezTo>
                  <a:lnTo>
                    <a:pt x="662" y="42"/>
                  </a:lnTo>
                  <a:cubicBezTo>
                    <a:pt x="654" y="45"/>
                    <a:pt x="647" y="47"/>
                    <a:pt x="640" y="50"/>
                  </a:cubicBezTo>
                  <a:lnTo>
                    <a:pt x="640" y="50"/>
                  </a:lnTo>
                  <a:cubicBezTo>
                    <a:pt x="645" y="48"/>
                    <a:pt x="651" y="46"/>
                    <a:pt x="656" y="43"/>
                  </a:cubicBezTo>
                  <a:lnTo>
                    <a:pt x="656" y="43"/>
                  </a:lnTo>
                  <a:cubicBezTo>
                    <a:pt x="648" y="45"/>
                    <a:pt x="640" y="49"/>
                    <a:pt x="633" y="53"/>
                  </a:cubicBezTo>
                  <a:lnTo>
                    <a:pt x="633" y="53"/>
                  </a:lnTo>
                  <a:cubicBezTo>
                    <a:pt x="635" y="52"/>
                    <a:pt x="638" y="51"/>
                    <a:pt x="640" y="50"/>
                  </a:cubicBezTo>
                  <a:lnTo>
                    <a:pt x="640" y="50"/>
                  </a:lnTo>
                  <a:cubicBezTo>
                    <a:pt x="637" y="52"/>
                    <a:pt x="634" y="53"/>
                    <a:pt x="631" y="54"/>
                  </a:cubicBezTo>
                  <a:cubicBezTo>
                    <a:pt x="631" y="54"/>
                    <a:pt x="632" y="53"/>
                    <a:pt x="633" y="53"/>
                  </a:cubicBezTo>
                  <a:lnTo>
                    <a:pt x="633" y="53"/>
                  </a:lnTo>
                  <a:cubicBezTo>
                    <a:pt x="548" y="85"/>
                    <a:pt x="457" y="109"/>
                    <a:pt x="372" y="137"/>
                  </a:cubicBezTo>
                  <a:cubicBezTo>
                    <a:pt x="270" y="170"/>
                    <a:pt x="163" y="207"/>
                    <a:pt x="73" y="270"/>
                  </a:cubicBezTo>
                  <a:cubicBezTo>
                    <a:pt x="44" y="290"/>
                    <a:pt x="22" y="313"/>
                    <a:pt x="11" y="348"/>
                  </a:cubicBezTo>
                  <a:cubicBezTo>
                    <a:pt x="1" y="379"/>
                    <a:pt x="7" y="425"/>
                    <a:pt x="24" y="452"/>
                  </a:cubicBezTo>
                  <a:cubicBezTo>
                    <a:pt x="42" y="481"/>
                    <a:pt x="71" y="508"/>
                    <a:pt x="105" y="514"/>
                  </a:cubicBezTo>
                  <a:cubicBezTo>
                    <a:pt x="117" y="517"/>
                    <a:pt x="131" y="519"/>
                    <a:pt x="146" y="519"/>
                  </a:cubicBezTo>
                  <a:cubicBezTo>
                    <a:pt x="168" y="519"/>
                    <a:pt x="190" y="514"/>
                    <a:pt x="208" y="501"/>
                  </a:cubicBezTo>
                  <a:cubicBezTo>
                    <a:pt x="249" y="473"/>
                    <a:pt x="293" y="450"/>
                    <a:pt x="339" y="431"/>
                  </a:cubicBezTo>
                  <a:lnTo>
                    <a:pt x="339" y="431"/>
                  </a:lnTo>
                  <a:cubicBezTo>
                    <a:pt x="333" y="434"/>
                    <a:pt x="327" y="437"/>
                    <a:pt x="322" y="440"/>
                  </a:cubicBezTo>
                  <a:lnTo>
                    <a:pt x="322" y="440"/>
                  </a:lnTo>
                  <a:cubicBezTo>
                    <a:pt x="490" y="371"/>
                    <a:pt x="679" y="340"/>
                    <a:pt x="840" y="251"/>
                  </a:cubicBezTo>
                  <a:cubicBezTo>
                    <a:pt x="902" y="218"/>
                    <a:pt x="929" y="127"/>
                    <a:pt x="889" y="67"/>
                  </a:cubicBezTo>
                  <a:cubicBezTo>
                    <a:pt x="861" y="24"/>
                    <a:pt x="818" y="0"/>
                    <a:pt x="7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5" name="Google Shape;575;p43"/>
            <p:cNvSpPr/>
            <p:nvPr/>
          </p:nvSpPr>
          <p:spPr>
            <a:xfrm>
              <a:off x="2811054" y="2019627"/>
              <a:ext cx="20613" cy="20938"/>
            </a:xfrm>
            <a:custGeom>
              <a:avLst/>
              <a:gdLst/>
              <a:ahLst/>
              <a:cxnLst/>
              <a:rect l="l" t="t" r="r" b="b"/>
              <a:pathLst>
                <a:path w="510" h="518" extrusionOk="0">
                  <a:moveTo>
                    <a:pt x="331" y="323"/>
                  </a:moveTo>
                  <a:lnTo>
                    <a:pt x="331" y="323"/>
                  </a:lnTo>
                  <a:cubicBezTo>
                    <a:pt x="331" y="324"/>
                    <a:pt x="330" y="324"/>
                    <a:pt x="330" y="324"/>
                  </a:cubicBezTo>
                  <a:lnTo>
                    <a:pt x="330" y="324"/>
                  </a:lnTo>
                  <a:cubicBezTo>
                    <a:pt x="330" y="324"/>
                    <a:pt x="331" y="324"/>
                    <a:pt x="331" y="323"/>
                  </a:cubicBezTo>
                  <a:close/>
                  <a:moveTo>
                    <a:pt x="275" y="373"/>
                  </a:moveTo>
                  <a:lnTo>
                    <a:pt x="275" y="373"/>
                  </a:lnTo>
                  <a:cubicBezTo>
                    <a:pt x="274" y="374"/>
                    <a:pt x="273" y="376"/>
                    <a:pt x="272" y="377"/>
                  </a:cubicBezTo>
                  <a:lnTo>
                    <a:pt x="272" y="377"/>
                  </a:lnTo>
                  <a:cubicBezTo>
                    <a:pt x="272" y="377"/>
                    <a:pt x="272" y="377"/>
                    <a:pt x="272" y="377"/>
                  </a:cubicBezTo>
                  <a:lnTo>
                    <a:pt x="272" y="377"/>
                  </a:lnTo>
                  <a:cubicBezTo>
                    <a:pt x="273" y="376"/>
                    <a:pt x="274" y="374"/>
                    <a:pt x="275" y="373"/>
                  </a:cubicBezTo>
                  <a:close/>
                  <a:moveTo>
                    <a:pt x="258" y="394"/>
                  </a:moveTo>
                  <a:lnTo>
                    <a:pt x="258" y="394"/>
                  </a:lnTo>
                  <a:cubicBezTo>
                    <a:pt x="258" y="394"/>
                    <a:pt x="258" y="394"/>
                    <a:pt x="258" y="394"/>
                  </a:cubicBezTo>
                  <a:lnTo>
                    <a:pt x="258" y="394"/>
                  </a:lnTo>
                  <a:cubicBezTo>
                    <a:pt x="257" y="396"/>
                    <a:pt x="256" y="397"/>
                    <a:pt x="255" y="398"/>
                  </a:cubicBezTo>
                  <a:cubicBezTo>
                    <a:pt x="256" y="396"/>
                    <a:pt x="257" y="395"/>
                    <a:pt x="258" y="394"/>
                  </a:cubicBezTo>
                  <a:close/>
                  <a:moveTo>
                    <a:pt x="369" y="1"/>
                  </a:moveTo>
                  <a:cubicBezTo>
                    <a:pt x="346" y="1"/>
                    <a:pt x="322" y="5"/>
                    <a:pt x="302" y="19"/>
                  </a:cubicBezTo>
                  <a:cubicBezTo>
                    <a:pt x="261" y="46"/>
                    <a:pt x="217" y="73"/>
                    <a:pt x="176" y="104"/>
                  </a:cubicBezTo>
                  <a:cubicBezTo>
                    <a:pt x="145" y="127"/>
                    <a:pt x="114" y="149"/>
                    <a:pt x="89" y="176"/>
                  </a:cubicBezTo>
                  <a:cubicBezTo>
                    <a:pt x="75" y="189"/>
                    <a:pt x="64" y="201"/>
                    <a:pt x="54" y="218"/>
                  </a:cubicBezTo>
                  <a:cubicBezTo>
                    <a:pt x="44" y="230"/>
                    <a:pt x="33" y="243"/>
                    <a:pt x="27" y="259"/>
                  </a:cubicBezTo>
                  <a:cubicBezTo>
                    <a:pt x="10" y="292"/>
                    <a:pt x="2" y="319"/>
                    <a:pt x="0" y="354"/>
                  </a:cubicBezTo>
                  <a:lnTo>
                    <a:pt x="0" y="371"/>
                  </a:lnTo>
                  <a:cubicBezTo>
                    <a:pt x="2" y="385"/>
                    <a:pt x="2" y="404"/>
                    <a:pt x="8" y="419"/>
                  </a:cubicBezTo>
                  <a:cubicBezTo>
                    <a:pt x="21" y="454"/>
                    <a:pt x="37" y="481"/>
                    <a:pt x="70" y="499"/>
                  </a:cubicBezTo>
                  <a:cubicBezTo>
                    <a:pt x="89" y="511"/>
                    <a:pt x="113" y="517"/>
                    <a:pt x="136" y="517"/>
                  </a:cubicBezTo>
                  <a:cubicBezTo>
                    <a:pt x="149" y="517"/>
                    <a:pt x="162" y="515"/>
                    <a:pt x="174" y="512"/>
                  </a:cubicBezTo>
                  <a:cubicBezTo>
                    <a:pt x="205" y="501"/>
                    <a:pt x="238" y="481"/>
                    <a:pt x="255" y="450"/>
                  </a:cubicBezTo>
                  <a:cubicBezTo>
                    <a:pt x="266" y="432"/>
                    <a:pt x="275" y="405"/>
                    <a:pt x="272" y="378"/>
                  </a:cubicBezTo>
                  <a:lnTo>
                    <a:pt x="272" y="378"/>
                  </a:lnTo>
                  <a:cubicBezTo>
                    <a:pt x="284" y="366"/>
                    <a:pt x="295" y="354"/>
                    <a:pt x="308" y="343"/>
                  </a:cubicBezTo>
                  <a:lnTo>
                    <a:pt x="308" y="343"/>
                  </a:lnTo>
                  <a:cubicBezTo>
                    <a:pt x="351" y="310"/>
                    <a:pt x="394" y="282"/>
                    <a:pt x="437" y="251"/>
                  </a:cubicBezTo>
                  <a:cubicBezTo>
                    <a:pt x="466" y="230"/>
                    <a:pt x="489" y="205"/>
                    <a:pt x="499" y="170"/>
                  </a:cubicBezTo>
                  <a:cubicBezTo>
                    <a:pt x="509" y="139"/>
                    <a:pt x="505" y="95"/>
                    <a:pt x="487" y="66"/>
                  </a:cubicBezTo>
                  <a:cubicBezTo>
                    <a:pt x="468" y="40"/>
                    <a:pt x="441" y="13"/>
                    <a:pt x="406" y="4"/>
                  </a:cubicBezTo>
                  <a:cubicBezTo>
                    <a:pt x="394" y="2"/>
                    <a:pt x="382" y="1"/>
                    <a:pt x="3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6" name="Google Shape;576;p43"/>
            <p:cNvSpPr/>
            <p:nvPr/>
          </p:nvSpPr>
          <p:spPr>
            <a:xfrm>
              <a:off x="2878230" y="1837339"/>
              <a:ext cx="25423" cy="17057"/>
            </a:xfrm>
            <a:custGeom>
              <a:avLst/>
              <a:gdLst/>
              <a:ahLst/>
              <a:cxnLst/>
              <a:rect l="l" t="t" r="r" b="b"/>
              <a:pathLst>
                <a:path w="629" h="422" extrusionOk="0">
                  <a:moveTo>
                    <a:pt x="210" y="153"/>
                  </a:moveTo>
                  <a:lnTo>
                    <a:pt x="210" y="153"/>
                  </a:lnTo>
                  <a:cubicBezTo>
                    <a:pt x="207" y="154"/>
                    <a:pt x="204" y="154"/>
                    <a:pt x="201" y="155"/>
                  </a:cubicBezTo>
                  <a:lnTo>
                    <a:pt x="201" y="155"/>
                  </a:lnTo>
                  <a:cubicBezTo>
                    <a:pt x="201" y="155"/>
                    <a:pt x="201" y="155"/>
                    <a:pt x="201" y="155"/>
                  </a:cubicBezTo>
                  <a:lnTo>
                    <a:pt x="201" y="155"/>
                  </a:lnTo>
                  <a:cubicBezTo>
                    <a:pt x="204" y="154"/>
                    <a:pt x="207" y="154"/>
                    <a:pt x="210" y="153"/>
                  </a:cubicBezTo>
                  <a:close/>
                  <a:moveTo>
                    <a:pt x="181" y="153"/>
                  </a:moveTo>
                  <a:cubicBezTo>
                    <a:pt x="185" y="154"/>
                    <a:pt x="188" y="154"/>
                    <a:pt x="192" y="155"/>
                  </a:cubicBezTo>
                  <a:lnTo>
                    <a:pt x="192" y="155"/>
                  </a:lnTo>
                  <a:cubicBezTo>
                    <a:pt x="188" y="155"/>
                    <a:pt x="184" y="154"/>
                    <a:pt x="181" y="153"/>
                  </a:cubicBezTo>
                  <a:close/>
                  <a:moveTo>
                    <a:pt x="184" y="157"/>
                  </a:moveTo>
                  <a:cubicBezTo>
                    <a:pt x="181" y="158"/>
                    <a:pt x="177" y="159"/>
                    <a:pt x="173" y="160"/>
                  </a:cubicBezTo>
                  <a:cubicBezTo>
                    <a:pt x="177" y="158"/>
                    <a:pt x="181" y="158"/>
                    <a:pt x="184" y="157"/>
                  </a:cubicBezTo>
                  <a:close/>
                  <a:moveTo>
                    <a:pt x="214" y="161"/>
                  </a:moveTo>
                  <a:lnTo>
                    <a:pt x="214" y="161"/>
                  </a:lnTo>
                  <a:cubicBezTo>
                    <a:pt x="214" y="161"/>
                    <a:pt x="214" y="162"/>
                    <a:pt x="214" y="162"/>
                  </a:cubicBezTo>
                  <a:lnTo>
                    <a:pt x="214" y="162"/>
                  </a:lnTo>
                  <a:cubicBezTo>
                    <a:pt x="214" y="162"/>
                    <a:pt x="214" y="162"/>
                    <a:pt x="214" y="162"/>
                  </a:cubicBezTo>
                  <a:cubicBezTo>
                    <a:pt x="214" y="162"/>
                    <a:pt x="214" y="161"/>
                    <a:pt x="214" y="161"/>
                  </a:cubicBezTo>
                  <a:close/>
                  <a:moveTo>
                    <a:pt x="490" y="0"/>
                  </a:moveTo>
                  <a:cubicBezTo>
                    <a:pt x="467" y="0"/>
                    <a:pt x="445" y="6"/>
                    <a:pt x="421" y="17"/>
                  </a:cubicBezTo>
                  <a:cubicBezTo>
                    <a:pt x="349" y="55"/>
                    <a:pt x="287" y="110"/>
                    <a:pt x="211" y="147"/>
                  </a:cubicBezTo>
                  <a:lnTo>
                    <a:pt x="211" y="147"/>
                  </a:lnTo>
                  <a:cubicBezTo>
                    <a:pt x="215" y="145"/>
                    <a:pt x="219" y="144"/>
                    <a:pt x="222" y="143"/>
                  </a:cubicBezTo>
                  <a:lnTo>
                    <a:pt x="222" y="143"/>
                  </a:lnTo>
                  <a:cubicBezTo>
                    <a:pt x="215" y="147"/>
                    <a:pt x="207" y="151"/>
                    <a:pt x="198" y="153"/>
                  </a:cubicBezTo>
                  <a:lnTo>
                    <a:pt x="198" y="153"/>
                  </a:lnTo>
                  <a:cubicBezTo>
                    <a:pt x="198" y="153"/>
                    <a:pt x="198" y="153"/>
                    <a:pt x="197" y="153"/>
                  </a:cubicBezTo>
                  <a:lnTo>
                    <a:pt x="197" y="153"/>
                  </a:lnTo>
                  <a:cubicBezTo>
                    <a:pt x="197" y="153"/>
                    <a:pt x="196" y="154"/>
                    <a:pt x="195" y="154"/>
                  </a:cubicBezTo>
                  <a:lnTo>
                    <a:pt x="195" y="154"/>
                  </a:lnTo>
                  <a:cubicBezTo>
                    <a:pt x="196" y="154"/>
                    <a:pt x="197" y="153"/>
                    <a:pt x="197" y="153"/>
                  </a:cubicBezTo>
                  <a:lnTo>
                    <a:pt x="197" y="153"/>
                  </a:lnTo>
                  <a:cubicBezTo>
                    <a:pt x="197" y="153"/>
                    <a:pt x="197" y="153"/>
                    <a:pt x="197" y="153"/>
                  </a:cubicBezTo>
                  <a:lnTo>
                    <a:pt x="197" y="153"/>
                  </a:lnTo>
                  <a:cubicBezTo>
                    <a:pt x="202" y="151"/>
                    <a:pt x="207" y="149"/>
                    <a:pt x="211" y="147"/>
                  </a:cubicBezTo>
                  <a:lnTo>
                    <a:pt x="211" y="147"/>
                  </a:lnTo>
                  <a:cubicBezTo>
                    <a:pt x="207" y="148"/>
                    <a:pt x="202" y="151"/>
                    <a:pt x="197" y="153"/>
                  </a:cubicBezTo>
                  <a:lnTo>
                    <a:pt x="197" y="153"/>
                  </a:lnTo>
                  <a:cubicBezTo>
                    <a:pt x="182" y="146"/>
                    <a:pt x="165" y="143"/>
                    <a:pt x="148" y="143"/>
                  </a:cubicBezTo>
                  <a:cubicBezTo>
                    <a:pt x="102" y="143"/>
                    <a:pt x="54" y="167"/>
                    <a:pt x="32" y="211"/>
                  </a:cubicBezTo>
                  <a:cubicBezTo>
                    <a:pt x="1" y="273"/>
                    <a:pt x="15" y="356"/>
                    <a:pt x="80" y="392"/>
                  </a:cubicBezTo>
                  <a:cubicBezTo>
                    <a:pt x="115" y="413"/>
                    <a:pt x="153" y="421"/>
                    <a:pt x="190" y="421"/>
                  </a:cubicBezTo>
                  <a:cubicBezTo>
                    <a:pt x="255" y="421"/>
                    <a:pt x="320" y="395"/>
                    <a:pt x="378" y="363"/>
                  </a:cubicBezTo>
                  <a:cubicBezTo>
                    <a:pt x="440" y="327"/>
                    <a:pt x="492" y="280"/>
                    <a:pt x="556" y="249"/>
                  </a:cubicBezTo>
                  <a:cubicBezTo>
                    <a:pt x="585" y="234"/>
                    <a:pt x="612" y="201"/>
                    <a:pt x="618" y="170"/>
                  </a:cubicBezTo>
                  <a:cubicBezTo>
                    <a:pt x="628" y="139"/>
                    <a:pt x="624" y="93"/>
                    <a:pt x="606" y="66"/>
                  </a:cubicBezTo>
                  <a:cubicBezTo>
                    <a:pt x="587" y="37"/>
                    <a:pt x="560" y="10"/>
                    <a:pt x="525" y="4"/>
                  </a:cubicBezTo>
                  <a:cubicBezTo>
                    <a:pt x="513" y="2"/>
                    <a:pt x="502" y="0"/>
                    <a:pt x="4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7" name="Google Shape;577;p43"/>
            <p:cNvSpPr/>
            <p:nvPr/>
          </p:nvSpPr>
          <p:spPr>
            <a:xfrm>
              <a:off x="2880938" y="1782652"/>
              <a:ext cx="19926" cy="23322"/>
            </a:xfrm>
            <a:custGeom>
              <a:avLst/>
              <a:gdLst/>
              <a:ahLst/>
              <a:cxnLst/>
              <a:rect l="l" t="t" r="r" b="b"/>
              <a:pathLst>
                <a:path w="493" h="577" extrusionOk="0">
                  <a:moveTo>
                    <a:pt x="351" y="1"/>
                  </a:moveTo>
                  <a:cubicBezTo>
                    <a:pt x="305" y="1"/>
                    <a:pt x="260" y="23"/>
                    <a:pt x="236" y="67"/>
                  </a:cubicBezTo>
                  <a:cubicBezTo>
                    <a:pt x="199" y="132"/>
                    <a:pt x="162" y="197"/>
                    <a:pt x="118" y="258"/>
                  </a:cubicBezTo>
                  <a:lnTo>
                    <a:pt x="118" y="258"/>
                  </a:lnTo>
                  <a:cubicBezTo>
                    <a:pt x="119" y="257"/>
                    <a:pt x="121" y="255"/>
                    <a:pt x="122" y="254"/>
                  </a:cubicBezTo>
                  <a:lnTo>
                    <a:pt x="122" y="254"/>
                  </a:lnTo>
                  <a:cubicBezTo>
                    <a:pt x="120" y="256"/>
                    <a:pt x="118" y="258"/>
                    <a:pt x="116" y="260"/>
                  </a:cubicBezTo>
                  <a:lnTo>
                    <a:pt x="116" y="260"/>
                  </a:lnTo>
                  <a:cubicBezTo>
                    <a:pt x="117" y="260"/>
                    <a:pt x="117" y="259"/>
                    <a:pt x="118" y="258"/>
                  </a:cubicBezTo>
                  <a:lnTo>
                    <a:pt x="118" y="258"/>
                  </a:lnTo>
                  <a:cubicBezTo>
                    <a:pt x="117" y="260"/>
                    <a:pt x="116" y="261"/>
                    <a:pt x="115" y="262"/>
                  </a:cubicBezTo>
                  <a:lnTo>
                    <a:pt x="115" y="262"/>
                  </a:lnTo>
                  <a:cubicBezTo>
                    <a:pt x="115" y="262"/>
                    <a:pt x="116" y="261"/>
                    <a:pt x="116" y="260"/>
                  </a:cubicBezTo>
                  <a:lnTo>
                    <a:pt x="116" y="260"/>
                  </a:lnTo>
                  <a:cubicBezTo>
                    <a:pt x="113" y="265"/>
                    <a:pt x="110" y="269"/>
                    <a:pt x="107" y="273"/>
                  </a:cubicBezTo>
                  <a:lnTo>
                    <a:pt x="107" y="273"/>
                  </a:lnTo>
                  <a:cubicBezTo>
                    <a:pt x="110" y="269"/>
                    <a:pt x="112" y="266"/>
                    <a:pt x="115" y="262"/>
                  </a:cubicBezTo>
                  <a:lnTo>
                    <a:pt x="115" y="262"/>
                  </a:lnTo>
                  <a:cubicBezTo>
                    <a:pt x="91" y="291"/>
                    <a:pt x="68" y="320"/>
                    <a:pt x="39" y="347"/>
                  </a:cubicBezTo>
                  <a:cubicBezTo>
                    <a:pt x="17" y="370"/>
                    <a:pt x="0" y="407"/>
                    <a:pt x="0" y="442"/>
                  </a:cubicBezTo>
                  <a:cubicBezTo>
                    <a:pt x="0" y="477"/>
                    <a:pt x="17" y="514"/>
                    <a:pt x="39" y="537"/>
                  </a:cubicBezTo>
                  <a:cubicBezTo>
                    <a:pt x="63" y="561"/>
                    <a:pt x="96" y="577"/>
                    <a:pt x="129" y="577"/>
                  </a:cubicBezTo>
                  <a:cubicBezTo>
                    <a:pt x="131" y="577"/>
                    <a:pt x="133" y="577"/>
                    <a:pt x="135" y="577"/>
                  </a:cubicBezTo>
                  <a:cubicBezTo>
                    <a:pt x="172" y="575"/>
                    <a:pt x="205" y="564"/>
                    <a:pt x="230" y="535"/>
                  </a:cubicBezTo>
                  <a:cubicBezTo>
                    <a:pt x="325" y="438"/>
                    <a:pt x="404" y="324"/>
                    <a:pt x="468" y="202"/>
                  </a:cubicBezTo>
                  <a:cubicBezTo>
                    <a:pt x="487" y="171"/>
                    <a:pt x="493" y="136"/>
                    <a:pt x="481" y="98"/>
                  </a:cubicBezTo>
                  <a:cubicBezTo>
                    <a:pt x="474" y="67"/>
                    <a:pt x="452" y="34"/>
                    <a:pt x="418" y="17"/>
                  </a:cubicBezTo>
                  <a:cubicBezTo>
                    <a:pt x="398" y="6"/>
                    <a:pt x="374" y="1"/>
                    <a:pt x="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8" name="Google Shape;578;p43"/>
            <p:cNvSpPr/>
            <p:nvPr/>
          </p:nvSpPr>
          <p:spPr>
            <a:xfrm>
              <a:off x="2738220" y="1830023"/>
              <a:ext cx="25463" cy="30558"/>
            </a:xfrm>
            <a:custGeom>
              <a:avLst/>
              <a:gdLst/>
              <a:ahLst/>
              <a:cxnLst/>
              <a:rect l="l" t="t" r="r" b="b"/>
              <a:pathLst>
                <a:path w="630" h="756" extrusionOk="0">
                  <a:moveTo>
                    <a:pt x="137" y="1"/>
                  </a:moveTo>
                  <a:cubicBezTo>
                    <a:pt x="104" y="1"/>
                    <a:pt x="65" y="15"/>
                    <a:pt x="42" y="40"/>
                  </a:cubicBezTo>
                  <a:cubicBezTo>
                    <a:pt x="19" y="65"/>
                    <a:pt x="0" y="98"/>
                    <a:pt x="3" y="136"/>
                  </a:cubicBezTo>
                  <a:cubicBezTo>
                    <a:pt x="9" y="169"/>
                    <a:pt x="21" y="202"/>
                    <a:pt x="44" y="229"/>
                  </a:cubicBezTo>
                  <a:cubicBezTo>
                    <a:pt x="61" y="241"/>
                    <a:pt x="71" y="254"/>
                    <a:pt x="83" y="272"/>
                  </a:cubicBezTo>
                  <a:cubicBezTo>
                    <a:pt x="75" y="262"/>
                    <a:pt x="71" y="254"/>
                    <a:pt x="63" y="247"/>
                  </a:cubicBezTo>
                  <a:lnTo>
                    <a:pt x="63" y="247"/>
                  </a:lnTo>
                  <a:cubicBezTo>
                    <a:pt x="106" y="303"/>
                    <a:pt x="135" y="372"/>
                    <a:pt x="166" y="436"/>
                  </a:cubicBezTo>
                  <a:cubicBezTo>
                    <a:pt x="203" y="510"/>
                    <a:pt x="241" y="583"/>
                    <a:pt x="299" y="647"/>
                  </a:cubicBezTo>
                  <a:cubicBezTo>
                    <a:pt x="330" y="684"/>
                    <a:pt x="371" y="717"/>
                    <a:pt x="415" y="738"/>
                  </a:cubicBezTo>
                  <a:cubicBezTo>
                    <a:pt x="435" y="749"/>
                    <a:pt x="458" y="756"/>
                    <a:pt x="482" y="756"/>
                  </a:cubicBezTo>
                  <a:cubicBezTo>
                    <a:pt x="494" y="756"/>
                    <a:pt x="506" y="754"/>
                    <a:pt x="518" y="751"/>
                  </a:cubicBezTo>
                  <a:cubicBezTo>
                    <a:pt x="549" y="744"/>
                    <a:pt x="582" y="720"/>
                    <a:pt x="599" y="688"/>
                  </a:cubicBezTo>
                  <a:cubicBezTo>
                    <a:pt x="630" y="626"/>
                    <a:pt x="616" y="539"/>
                    <a:pt x="549" y="506"/>
                  </a:cubicBezTo>
                  <a:cubicBezTo>
                    <a:pt x="538" y="501"/>
                    <a:pt x="528" y="494"/>
                    <a:pt x="519" y="487"/>
                  </a:cubicBezTo>
                  <a:lnTo>
                    <a:pt x="519" y="487"/>
                  </a:lnTo>
                  <a:cubicBezTo>
                    <a:pt x="523" y="491"/>
                    <a:pt x="526" y="494"/>
                    <a:pt x="531" y="498"/>
                  </a:cubicBezTo>
                  <a:cubicBezTo>
                    <a:pt x="526" y="494"/>
                    <a:pt x="521" y="490"/>
                    <a:pt x="517" y="486"/>
                  </a:cubicBezTo>
                  <a:lnTo>
                    <a:pt x="517" y="486"/>
                  </a:lnTo>
                  <a:cubicBezTo>
                    <a:pt x="518" y="487"/>
                    <a:pt x="518" y="487"/>
                    <a:pt x="519" y="487"/>
                  </a:cubicBezTo>
                  <a:lnTo>
                    <a:pt x="519" y="487"/>
                  </a:lnTo>
                  <a:cubicBezTo>
                    <a:pt x="518" y="487"/>
                    <a:pt x="517" y="486"/>
                    <a:pt x="516" y="485"/>
                  </a:cubicBezTo>
                  <a:lnTo>
                    <a:pt x="516" y="485"/>
                  </a:lnTo>
                  <a:cubicBezTo>
                    <a:pt x="516" y="486"/>
                    <a:pt x="517" y="486"/>
                    <a:pt x="517" y="486"/>
                  </a:cubicBezTo>
                  <a:lnTo>
                    <a:pt x="517" y="486"/>
                  </a:lnTo>
                  <a:cubicBezTo>
                    <a:pt x="513" y="483"/>
                    <a:pt x="509" y="480"/>
                    <a:pt x="506" y="477"/>
                  </a:cubicBezTo>
                  <a:lnTo>
                    <a:pt x="506" y="477"/>
                  </a:lnTo>
                  <a:cubicBezTo>
                    <a:pt x="510" y="480"/>
                    <a:pt x="513" y="483"/>
                    <a:pt x="516" y="485"/>
                  </a:cubicBezTo>
                  <a:lnTo>
                    <a:pt x="516" y="485"/>
                  </a:lnTo>
                  <a:cubicBezTo>
                    <a:pt x="504" y="474"/>
                    <a:pt x="492" y="461"/>
                    <a:pt x="480" y="449"/>
                  </a:cubicBezTo>
                  <a:lnTo>
                    <a:pt x="480" y="449"/>
                  </a:lnTo>
                  <a:cubicBezTo>
                    <a:pt x="386" y="320"/>
                    <a:pt x="355" y="153"/>
                    <a:pt x="232" y="40"/>
                  </a:cubicBezTo>
                  <a:cubicBezTo>
                    <a:pt x="208" y="15"/>
                    <a:pt x="174" y="1"/>
                    <a:pt x="1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9" name="Google Shape;579;p43"/>
            <p:cNvSpPr/>
            <p:nvPr/>
          </p:nvSpPr>
          <p:spPr>
            <a:xfrm>
              <a:off x="2740968" y="1887539"/>
              <a:ext cx="31000" cy="13622"/>
            </a:xfrm>
            <a:custGeom>
              <a:avLst/>
              <a:gdLst/>
              <a:ahLst/>
              <a:cxnLst/>
              <a:rect l="l" t="t" r="r" b="b"/>
              <a:pathLst>
                <a:path w="767" h="337" extrusionOk="0">
                  <a:moveTo>
                    <a:pt x="357" y="36"/>
                  </a:moveTo>
                  <a:cubicBezTo>
                    <a:pt x="361" y="37"/>
                    <a:pt x="365" y="37"/>
                    <a:pt x="369" y="38"/>
                  </a:cubicBezTo>
                  <a:cubicBezTo>
                    <a:pt x="365" y="37"/>
                    <a:pt x="361" y="37"/>
                    <a:pt x="357" y="36"/>
                  </a:cubicBezTo>
                  <a:close/>
                  <a:moveTo>
                    <a:pt x="541" y="326"/>
                  </a:moveTo>
                  <a:cubicBezTo>
                    <a:pt x="546" y="326"/>
                    <a:pt x="551" y="327"/>
                    <a:pt x="555" y="327"/>
                  </a:cubicBezTo>
                  <a:lnTo>
                    <a:pt x="555" y="327"/>
                  </a:lnTo>
                  <a:cubicBezTo>
                    <a:pt x="550" y="327"/>
                    <a:pt x="546" y="326"/>
                    <a:pt x="541" y="326"/>
                  </a:cubicBezTo>
                  <a:close/>
                  <a:moveTo>
                    <a:pt x="143" y="0"/>
                  </a:moveTo>
                  <a:cubicBezTo>
                    <a:pt x="121" y="0"/>
                    <a:pt x="97" y="5"/>
                    <a:pt x="77" y="17"/>
                  </a:cubicBezTo>
                  <a:cubicBezTo>
                    <a:pt x="48" y="32"/>
                    <a:pt x="24" y="67"/>
                    <a:pt x="15" y="98"/>
                  </a:cubicBezTo>
                  <a:cubicBezTo>
                    <a:pt x="1" y="166"/>
                    <a:pt x="36" y="245"/>
                    <a:pt x="109" y="259"/>
                  </a:cubicBezTo>
                  <a:cubicBezTo>
                    <a:pt x="258" y="298"/>
                    <a:pt x="411" y="309"/>
                    <a:pt x="565" y="328"/>
                  </a:cubicBezTo>
                  <a:lnTo>
                    <a:pt x="565" y="328"/>
                  </a:lnTo>
                  <a:cubicBezTo>
                    <a:pt x="562" y="328"/>
                    <a:pt x="558" y="328"/>
                    <a:pt x="555" y="327"/>
                  </a:cubicBezTo>
                  <a:lnTo>
                    <a:pt x="555" y="327"/>
                  </a:lnTo>
                  <a:cubicBezTo>
                    <a:pt x="567" y="329"/>
                    <a:pt x="580" y="330"/>
                    <a:pt x="593" y="332"/>
                  </a:cubicBezTo>
                  <a:cubicBezTo>
                    <a:pt x="607" y="334"/>
                    <a:pt x="621" y="336"/>
                    <a:pt x="634" y="336"/>
                  </a:cubicBezTo>
                  <a:cubicBezTo>
                    <a:pt x="655" y="336"/>
                    <a:pt x="675" y="332"/>
                    <a:pt x="697" y="319"/>
                  </a:cubicBezTo>
                  <a:cubicBezTo>
                    <a:pt x="724" y="305"/>
                    <a:pt x="750" y="270"/>
                    <a:pt x="759" y="239"/>
                  </a:cubicBezTo>
                  <a:cubicBezTo>
                    <a:pt x="767" y="206"/>
                    <a:pt x="767" y="166"/>
                    <a:pt x="746" y="135"/>
                  </a:cubicBezTo>
                  <a:cubicBezTo>
                    <a:pt x="728" y="110"/>
                    <a:pt x="699" y="79"/>
                    <a:pt x="666" y="73"/>
                  </a:cubicBezTo>
                  <a:cubicBezTo>
                    <a:pt x="556" y="56"/>
                    <a:pt x="442" y="48"/>
                    <a:pt x="334" y="32"/>
                  </a:cubicBezTo>
                  <a:lnTo>
                    <a:pt x="334" y="32"/>
                  </a:lnTo>
                  <a:cubicBezTo>
                    <a:pt x="339" y="33"/>
                    <a:pt x="343" y="34"/>
                    <a:pt x="347" y="35"/>
                  </a:cubicBezTo>
                  <a:lnTo>
                    <a:pt x="347" y="35"/>
                  </a:lnTo>
                  <a:cubicBezTo>
                    <a:pt x="292" y="27"/>
                    <a:pt x="236" y="17"/>
                    <a:pt x="181" y="5"/>
                  </a:cubicBezTo>
                  <a:cubicBezTo>
                    <a:pt x="169" y="2"/>
                    <a:pt x="156" y="0"/>
                    <a:pt x="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0" name="Google Shape;580;p43"/>
            <p:cNvSpPr/>
            <p:nvPr/>
          </p:nvSpPr>
          <p:spPr>
            <a:xfrm>
              <a:off x="2762996" y="1768829"/>
              <a:ext cx="18269" cy="32781"/>
            </a:xfrm>
            <a:custGeom>
              <a:avLst/>
              <a:gdLst/>
              <a:ahLst/>
              <a:cxnLst/>
              <a:rect l="l" t="t" r="r" b="b"/>
              <a:pathLst>
                <a:path w="452" h="811" extrusionOk="0">
                  <a:moveTo>
                    <a:pt x="54" y="221"/>
                  </a:moveTo>
                  <a:cubicBezTo>
                    <a:pt x="56" y="225"/>
                    <a:pt x="58" y="229"/>
                    <a:pt x="58" y="233"/>
                  </a:cubicBezTo>
                  <a:cubicBezTo>
                    <a:pt x="57" y="231"/>
                    <a:pt x="56" y="229"/>
                    <a:pt x="55" y="227"/>
                  </a:cubicBezTo>
                  <a:lnTo>
                    <a:pt x="55" y="227"/>
                  </a:lnTo>
                  <a:cubicBezTo>
                    <a:pt x="55" y="225"/>
                    <a:pt x="54" y="223"/>
                    <a:pt x="54" y="221"/>
                  </a:cubicBezTo>
                  <a:close/>
                  <a:moveTo>
                    <a:pt x="57" y="242"/>
                  </a:moveTo>
                  <a:lnTo>
                    <a:pt x="57" y="242"/>
                  </a:lnTo>
                  <a:cubicBezTo>
                    <a:pt x="58" y="245"/>
                    <a:pt x="58" y="248"/>
                    <a:pt x="58" y="252"/>
                  </a:cubicBezTo>
                  <a:cubicBezTo>
                    <a:pt x="58" y="248"/>
                    <a:pt x="57" y="245"/>
                    <a:pt x="57" y="242"/>
                  </a:cubicBezTo>
                  <a:close/>
                  <a:moveTo>
                    <a:pt x="321" y="326"/>
                  </a:moveTo>
                  <a:cubicBezTo>
                    <a:pt x="322" y="330"/>
                    <a:pt x="322" y="333"/>
                    <a:pt x="323" y="336"/>
                  </a:cubicBezTo>
                  <a:lnTo>
                    <a:pt x="323" y="336"/>
                  </a:lnTo>
                  <a:cubicBezTo>
                    <a:pt x="322" y="333"/>
                    <a:pt x="322" y="330"/>
                    <a:pt x="321" y="326"/>
                  </a:cubicBezTo>
                  <a:close/>
                  <a:moveTo>
                    <a:pt x="357" y="449"/>
                  </a:moveTo>
                  <a:lnTo>
                    <a:pt x="357" y="449"/>
                  </a:lnTo>
                  <a:cubicBezTo>
                    <a:pt x="361" y="458"/>
                    <a:pt x="365" y="468"/>
                    <a:pt x="369" y="478"/>
                  </a:cubicBezTo>
                  <a:lnTo>
                    <a:pt x="369" y="478"/>
                  </a:lnTo>
                  <a:cubicBezTo>
                    <a:pt x="367" y="469"/>
                    <a:pt x="361" y="459"/>
                    <a:pt x="357" y="449"/>
                  </a:cubicBezTo>
                  <a:close/>
                  <a:moveTo>
                    <a:pt x="143" y="632"/>
                  </a:moveTo>
                  <a:cubicBezTo>
                    <a:pt x="145" y="639"/>
                    <a:pt x="149" y="647"/>
                    <a:pt x="152" y="655"/>
                  </a:cubicBezTo>
                  <a:lnTo>
                    <a:pt x="152" y="655"/>
                  </a:lnTo>
                  <a:cubicBezTo>
                    <a:pt x="149" y="647"/>
                    <a:pt x="146" y="639"/>
                    <a:pt x="143" y="632"/>
                  </a:cubicBezTo>
                  <a:close/>
                  <a:moveTo>
                    <a:pt x="152" y="655"/>
                  </a:moveTo>
                  <a:cubicBezTo>
                    <a:pt x="153" y="656"/>
                    <a:pt x="153" y="657"/>
                    <a:pt x="154" y="658"/>
                  </a:cubicBezTo>
                  <a:cubicBezTo>
                    <a:pt x="153" y="657"/>
                    <a:pt x="153" y="656"/>
                    <a:pt x="152" y="655"/>
                  </a:cubicBezTo>
                  <a:close/>
                  <a:moveTo>
                    <a:pt x="161" y="0"/>
                  </a:moveTo>
                  <a:cubicBezTo>
                    <a:pt x="137" y="0"/>
                    <a:pt x="111" y="7"/>
                    <a:pt x="92" y="18"/>
                  </a:cubicBezTo>
                  <a:cubicBezTo>
                    <a:pt x="29" y="59"/>
                    <a:pt x="0" y="140"/>
                    <a:pt x="42" y="204"/>
                  </a:cubicBezTo>
                  <a:cubicBezTo>
                    <a:pt x="45" y="208"/>
                    <a:pt x="47" y="211"/>
                    <a:pt x="49" y="214"/>
                  </a:cubicBezTo>
                  <a:lnTo>
                    <a:pt x="49" y="214"/>
                  </a:lnTo>
                  <a:cubicBezTo>
                    <a:pt x="48" y="210"/>
                    <a:pt x="47" y="206"/>
                    <a:pt x="46" y="202"/>
                  </a:cubicBezTo>
                  <a:lnTo>
                    <a:pt x="46" y="202"/>
                  </a:lnTo>
                  <a:cubicBezTo>
                    <a:pt x="48" y="207"/>
                    <a:pt x="49" y="212"/>
                    <a:pt x="51" y="216"/>
                  </a:cubicBezTo>
                  <a:lnTo>
                    <a:pt x="51" y="216"/>
                  </a:lnTo>
                  <a:cubicBezTo>
                    <a:pt x="50" y="215"/>
                    <a:pt x="50" y="215"/>
                    <a:pt x="49" y="214"/>
                  </a:cubicBezTo>
                  <a:lnTo>
                    <a:pt x="49" y="214"/>
                  </a:lnTo>
                  <a:cubicBezTo>
                    <a:pt x="50" y="217"/>
                    <a:pt x="51" y="220"/>
                    <a:pt x="53" y="223"/>
                  </a:cubicBezTo>
                  <a:lnTo>
                    <a:pt x="53" y="223"/>
                  </a:lnTo>
                  <a:cubicBezTo>
                    <a:pt x="52" y="220"/>
                    <a:pt x="52" y="218"/>
                    <a:pt x="51" y="216"/>
                  </a:cubicBezTo>
                  <a:lnTo>
                    <a:pt x="51" y="216"/>
                  </a:lnTo>
                  <a:cubicBezTo>
                    <a:pt x="52" y="218"/>
                    <a:pt x="53" y="219"/>
                    <a:pt x="53" y="220"/>
                  </a:cubicBezTo>
                  <a:lnTo>
                    <a:pt x="53" y="220"/>
                  </a:lnTo>
                  <a:cubicBezTo>
                    <a:pt x="54" y="222"/>
                    <a:pt x="54" y="224"/>
                    <a:pt x="54" y="225"/>
                  </a:cubicBezTo>
                  <a:lnTo>
                    <a:pt x="54" y="225"/>
                  </a:lnTo>
                  <a:cubicBezTo>
                    <a:pt x="54" y="224"/>
                    <a:pt x="53" y="224"/>
                    <a:pt x="53" y="223"/>
                  </a:cubicBezTo>
                  <a:lnTo>
                    <a:pt x="53" y="223"/>
                  </a:lnTo>
                  <a:cubicBezTo>
                    <a:pt x="54" y="225"/>
                    <a:pt x="54" y="228"/>
                    <a:pt x="55" y="231"/>
                  </a:cubicBezTo>
                  <a:lnTo>
                    <a:pt x="55" y="231"/>
                  </a:lnTo>
                  <a:cubicBezTo>
                    <a:pt x="58" y="255"/>
                    <a:pt x="56" y="280"/>
                    <a:pt x="56" y="304"/>
                  </a:cubicBezTo>
                  <a:cubicBezTo>
                    <a:pt x="52" y="347"/>
                    <a:pt x="60" y="391"/>
                    <a:pt x="69" y="432"/>
                  </a:cubicBezTo>
                  <a:cubicBezTo>
                    <a:pt x="83" y="503"/>
                    <a:pt x="114" y="567"/>
                    <a:pt x="143" y="632"/>
                  </a:cubicBezTo>
                  <a:lnTo>
                    <a:pt x="143" y="632"/>
                  </a:lnTo>
                  <a:cubicBezTo>
                    <a:pt x="142" y="630"/>
                    <a:pt x="142" y="628"/>
                    <a:pt x="141" y="627"/>
                  </a:cubicBezTo>
                  <a:lnTo>
                    <a:pt x="141" y="627"/>
                  </a:lnTo>
                  <a:cubicBezTo>
                    <a:pt x="154" y="656"/>
                    <a:pt x="164" y="685"/>
                    <a:pt x="172" y="712"/>
                  </a:cubicBezTo>
                  <a:cubicBezTo>
                    <a:pt x="183" y="743"/>
                    <a:pt x="203" y="774"/>
                    <a:pt x="234" y="792"/>
                  </a:cubicBezTo>
                  <a:cubicBezTo>
                    <a:pt x="253" y="804"/>
                    <a:pt x="277" y="810"/>
                    <a:pt x="300" y="810"/>
                  </a:cubicBezTo>
                  <a:cubicBezTo>
                    <a:pt x="313" y="810"/>
                    <a:pt x="326" y="808"/>
                    <a:pt x="338" y="805"/>
                  </a:cubicBezTo>
                  <a:cubicBezTo>
                    <a:pt x="404" y="784"/>
                    <a:pt x="452" y="712"/>
                    <a:pt x="431" y="639"/>
                  </a:cubicBezTo>
                  <a:cubicBezTo>
                    <a:pt x="414" y="585"/>
                    <a:pt x="391" y="531"/>
                    <a:pt x="369" y="478"/>
                  </a:cubicBezTo>
                  <a:lnTo>
                    <a:pt x="369" y="478"/>
                  </a:lnTo>
                  <a:cubicBezTo>
                    <a:pt x="369" y="479"/>
                    <a:pt x="369" y="479"/>
                    <a:pt x="369" y="480"/>
                  </a:cubicBezTo>
                  <a:cubicBezTo>
                    <a:pt x="352" y="440"/>
                    <a:pt x="336" y="399"/>
                    <a:pt x="327" y="358"/>
                  </a:cubicBezTo>
                  <a:lnTo>
                    <a:pt x="327" y="358"/>
                  </a:lnTo>
                  <a:cubicBezTo>
                    <a:pt x="322" y="318"/>
                    <a:pt x="327" y="281"/>
                    <a:pt x="323" y="241"/>
                  </a:cubicBezTo>
                  <a:cubicBezTo>
                    <a:pt x="321" y="179"/>
                    <a:pt x="309" y="119"/>
                    <a:pt x="276" y="68"/>
                  </a:cubicBezTo>
                  <a:cubicBezTo>
                    <a:pt x="257" y="39"/>
                    <a:pt x="228" y="16"/>
                    <a:pt x="195" y="5"/>
                  </a:cubicBezTo>
                  <a:cubicBezTo>
                    <a:pt x="185" y="2"/>
                    <a:pt x="173" y="0"/>
                    <a:pt x="1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1" name="Google Shape;581;p43"/>
            <p:cNvSpPr/>
            <p:nvPr/>
          </p:nvSpPr>
          <p:spPr>
            <a:xfrm>
              <a:off x="2816713" y="1783420"/>
              <a:ext cx="20411" cy="30477"/>
            </a:xfrm>
            <a:custGeom>
              <a:avLst/>
              <a:gdLst/>
              <a:ahLst/>
              <a:cxnLst/>
              <a:rect l="l" t="t" r="r" b="b"/>
              <a:pathLst>
                <a:path w="505" h="754" extrusionOk="0">
                  <a:moveTo>
                    <a:pt x="356" y="1"/>
                  </a:moveTo>
                  <a:cubicBezTo>
                    <a:pt x="297" y="1"/>
                    <a:pt x="245" y="37"/>
                    <a:pt x="224" y="98"/>
                  </a:cubicBezTo>
                  <a:cubicBezTo>
                    <a:pt x="210" y="155"/>
                    <a:pt x="187" y="212"/>
                    <a:pt x="166" y="266"/>
                  </a:cubicBezTo>
                  <a:lnTo>
                    <a:pt x="166" y="266"/>
                  </a:lnTo>
                  <a:cubicBezTo>
                    <a:pt x="124" y="364"/>
                    <a:pt x="76" y="458"/>
                    <a:pt x="24" y="551"/>
                  </a:cubicBezTo>
                  <a:cubicBezTo>
                    <a:pt x="5" y="582"/>
                    <a:pt x="1" y="620"/>
                    <a:pt x="11" y="655"/>
                  </a:cubicBezTo>
                  <a:cubicBezTo>
                    <a:pt x="17" y="686"/>
                    <a:pt x="42" y="719"/>
                    <a:pt x="73" y="734"/>
                  </a:cubicBezTo>
                  <a:cubicBezTo>
                    <a:pt x="96" y="747"/>
                    <a:pt x="121" y="753"/>
                    <a:pt x="145" y="753"/>
                  </a:cubicBezTo>
                  <a:cubicBezTo>
                    <a:pt x="190" y="753"/>
                    <a:pt x="233" y="731"/>
                    <a:pt x="256" y="688"/>
                  </a:cubicBezTo>
                  <a:cubicBezTo>
                    <a:pt x="349" y="524"/>
                    <a:pt x="432" y="351"/>
                    <a:pt x="483" y="170"/>
                  </a:cubicBezTo>
                  <a:cubicBezTo>
                    <a:pt x="504" y="102"/>
                    <a:pt x="461" y="23"/>
                    <a:pt x="390" y="5"/>
                  </a:cubicBezTo>
                  <a:cubicBezTo>
                    <a:pt x="379" y="2"/>
                    <a:pt x="367" y="1"/>
                    <a:pt x="3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2" name="Google Shape;582;p43"/>
            <p:cNvSpPr/>
            <p:nvPr/>
          </p:nvSpPr>
          <p:spPr>
            <a:xfrm>
              <a:off x="2839509" y="1715234"/>
              <a:ext cx="15520" cy="26718"/>
            </a:xfrm>
            <a:custGeom>
              <a:avLst/>
              <a:gdLst/>
              <a:ahLst/>
              <a:cxnLst/>
              <a:rect l="l" t="t" r="r" b="b"/>
              <a:pathLst>
                <a:path w="384" h="661" extrusionOk="0">
                  <a:moveTo>
                    <a:pt x="270" y="508"/>
                  </a:moveTo>
                  <a:cubicBezTo>
                    <a:pt x="270" y="511"/>
                    <a:pt x="270" y="513"/>
                    <a:pt x="269" y="516"/>
                  </a:cubicBezTo>
                  <a:cubicBezTo>
                    <a:pt x="270" y="513"/>
                    <a:pt x="270" y="511"/>
                    <a:pt x="270" y="508"/>
                  </a:cubicBezTo>
                  <a:close/>
                  <a:moveTo>
                    <a:pt x="246" y="0"/>
                  </a:moveTo>
                  <a:cubicBezTo>
                    <a:pt x="187" y="0"/>
                    <a:pt x="131" y="36"/>
                    <a:pt x="114" y="97"/>
                  </a:cubicBezTo>
                  <a:cubicBezTo>
                    <a:pt x="75" y="242"/>
                    <a:pt x="2" y="377"/>
                    <a:pt x="2" y="526"/>
                  </a:cubicBezTo>
                  <a:cubicBezTo>
                    <a:pt x="0" y="595"/>
                    <a:pt x="62" y="661"/>
                    <a:pt x="133" y="661"/>
                  </a:cubicBezTo>
                  <a:cubicBezTo>
                    <a:pt x="135" y="661"/>
                    <a:pt x="136" y="660"/>
                    <a:pt x="137" y="660"/>
                  </a:cubicBezTo>
                  <a:cubicBezTo>
                    <a:pt x="207" y="658"/>
                    <a:pt x="267" y="602"/>
                    <a:pt x="269" y="530"/>
                  </a:cubicBezTo>
                  <a:cubicBezTo>
                    <a:pt x="269" y="513"/>
                    <a:pt x="271" y="499"/>
                    <a:pt x="276" y="480"/>
                  </a:cubicBezTo>
                  <a:lnTo>
                    <a:pt x="276" y="480"/>
                  </a:lnTo>
                  <a:cubicBezTo>
                    <a:pt x="275" y="481"/>
                    <a:pt x="275" y="482"/>
                    <a:pt x="275" y="482"/>
                  </a:cubicBezTo>
                  <a:lnTo>
                    <a:pt x="275" y="482"/>
                  </a:lnTo>
                  <a:cubicBezTo>
                    <a:pt x="296" y="375"/>
                    <a:pt x="345" y="275"/>
                    <a:pt x="373" y="170"/>
                  </a:cubicBezTo>
                  <a:cubicBezTo>
                    <a:pt x="383" y="134"/>
                    <a:pt x="379" y="97"/>
                    <a:pt x="360" y="66"/>
                  </a:cubicBezTo>
                  <a:cubicBezTo>
                    <a:pt x="344" y="37"/>
                    <a:pt x="311" y="12"/>
                    <a:pt x="280" y="4"/>
                  </a:cubicBezTo>
                  <a:cubicBezTo>
                    <a:pt x="269" y="1"/>
                    <a:pt x="257" y="0"/>
                    <a:pt x="2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3" name="Google Shape;583;p43"/>
            <p:cNvSpPr/>
            <p:nvPr/>
          </p:nvSpPr>
          <p:spPr>
            <a:xfrm>
              <a:off x="2882191" y="1746922"/>
              <a:ext cx="20775" cy="13904"/>
            </a:xfrm>
            <a:custGeom>
              <a:avLst/>
              <a:gdLst/>
              <a:ahLst/>
              <a:cxnLst/>
              <a:rect l="l" t="t" r="r" b="b"/>
              <a:pathLst>
                <a:path w="514" h="344" extrusionOk="0">
                  <a:moveTo>
                    <a:pt x="228" y="317"/>
                  </a:moveTo>
                  <a:lnTo>
                    <a:pt x="228" y="317"/>
                  </a:lnTo>
                  <a:cubicBezTo>
                    <a:pt x="221" y="320"/>
                    <a:pt x="214" y="323"/>
                    <a:pt x="207" y="326"/>
                  </a:cubicBezTo>
                  <a:cubicBezTo>
                    <a:pt x="214" y="323"/>
                    <a:pt x="221" y="320"/>
                    <a:pt x="228" y="317"/>
                  </a:cubicBezTo>
                  <a:close/>
                  <a:moveTo>
                    <a:pt x="374" y="1"/>
                  </a:moveTo>
                  <a:cubicBezTo>
                    <a:pt x="363" y="1"/>
                    <a:pt x="351" y="3"/>
                    <a:pt x="340" y="7"/>
                  </a:cubicBezTo>
                  <a:cubicBezTo>
                    <a:pt x="247" y="23"/>
                    <a:pt x="158" y="50"/>
                    <a:pt x="73" y="92"/>
                  </a:cubicBezTo>
                  <a:cubicBezTo>
                    <a:pt x="44" y="104"/>
                    <a:pt x="19" y="142"/>
                    <a:pt x="11" y="173"/>
                  </a:cubicBezTo>
                  <a:cubicBezTo>
                    <a:pt x="0" y="204"/>
                    <a:pt x="6" y="247"/>
                    <a:pt x="23" y="276"/>
                  </a:cubicBezTo>
                  <a:cubicBezTo>
                    <a:pt x="42" y="305"/>
                    <a:pt x="71" y="330"/>
                    <a:pt x="104" y="338"/>
                  </a:cubicBezTo>
                  <a:cubicBezTo>
                    <a:pt x="116" y="340"/>
                    <a:pt x="127" y="340"/>
                    <a:pt x="141" y="342"/>
                  </a:cubicBezTo>
                  <a:cubicBezTo>
                    <a:pt x="146" y="343"/>
                    <a:pt x="151" y="344"/>
                    <a:pt x="156" y="344"/>
                  </a:cubicBezTo>
                  <a:cubicBezTo>
                    <a:pt x="174" y="344"/>
                    <a:pt x="191" y="337"/>
                    <a:pt x="207" y="326"/>
                  </a:cubicBezTo>
                  <a:cubicBezTo>
                    <a:pt x="218" y="320"/>
                    <a:pt x="228" y="315"/>
                    <a:pt x="238" y="311"/>
                  </a:cubicBezTo>
                  <a:lnTo>
                    <a:pt x="238" y="311"/>
                  </a:lnTo>
                  <a:cubicBezTo>
                    <a:pt x="235" y="313"/>
                    <a:pt x="231" y="315"/>
                    <a:pt x="228" y="317"/>
                  </a:cubicBezTo>
                  <a:lnTo>
                    <a:pt x="228" y="317"/>
                  </a:lnTo>
                  <a:cubicBezTo>
                    <a:pt x="286" y="293"/>
                    <a:pt x="347" y="279"/>
                    <a:pt x="410" y="266"/>
                  </a:cubicBezTo>
                  <a:cubicBezTo>
                    <a:pt x="441" y="257"/>
                    <a:pt x="474" y="231"/>
                    <a:pt x="489" y="204"/>
                  </a:cubicBezTo>
                  <a:cubicBezTo>
                    <a:pt x="508" y="175"/>
                    <a:pt x="514" y="133"/>
                    <a:pt x="503" y="100"/>
                  </a:cubicBezTo>
                  <a:cubicBezTo>
                    <a:pt x="493" y="69"/>
                    <a:pt x="472" y="34"/>
                    <a:pt x="441" y="19"/>
                  </a:cubicBezTo>
                  <a:cubicBezTo>
                    <a:pt x="431" y="15"/>
                    <a:pt x="421" y="9"/>
                    <a:pt x="410" y="7"/>
                  </a:cubicBezTo>
                  <a:cubicBezTo>
                    <a:pt x="398" y="3"/>
                    <a:pt x="386" y="1"/>
                    <a:pt x="3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4" name="Google Shape;584;p43"/>
            <p:cNvSpPr/>
            <p:nvPr/>
          </p:nvSpPr>
          <p:spPr>
            <a:xfrm>
              <a:off x="2955834" y="1766000"/>
              <a:ext cx="18471" cy="31245"/>
            </a:xfrm>
            <a:custGeom>
              <a:avLst/>
              <a:gdLst/>
              <a:ahLst/>
              <a:cxnLst/>
              <a:rect l="l" t="t" r="r" b="b"/>
              <a:pathLst>
                <a:path w="457" h="773" extrusionOk="0">
                  <a:moveTo>
                    <a:pt x="268" y="148"/>
                  </a:moveTo>
                  <a:cubicBezTo>
                    <a:pt x="268" y="150"/>
                    <a:pt x="268" y="153"/>
                    <a:pt x="269" y="155"/>
                  </a:cubicBezTo>
                  <a:lnTo>
                    <a:pt x="269" y="155"/>
                  </a:lnTo>
                  <a:cubicBezTo>
                    <a:pt x="268" y="153"/>
                    <a:pt x="268" y="150"/>
                    <a:pt x="268" y="148"/>
                  </a:cubicBezTo>
                  <a:close/>
                  <a:moveTo>
                    <a:pt x="173" y="647"/>
                  </a:moveTo>
                  <a:cubicBezTo>
                    <a:pt x="176" y="656"/>
                    <a:pt x="179" y="665"/>
                    <a:pt x="185" y="674"/>
                  </a:cubicBezTo>
                  <a:cubicBezTo>
                    <a:pt x="181" y="665"/>
                    <a:pt x="177" y="656"/>
                    <a:pt x="173" y="647"/>
                  </a:cubicBezTo>
                  <a:close/>
                  <a:moveTo>
                    <a:pt x="138" y="1"/>
                  </a:moveTo>
                  <a:cubicBezTo>
                    <a:pt x="137" y="1"/>
                    <a:pt x="136" y="1"/>
                    <a:pt x="135" y="1"/>
                  </a:cubicBezTo>
                  <a:cubicBezTo>
                    <a:pt x="63" y="3"/>
                    <a:pt x="0" y="61"/>
                    <a:pt x="0" y="135"/>
                  </a:cubicBezTo>
                  <a:cubicBezTo>
                    <a:pt x="0" y="320"/>
                    <a:pt x="101" y="482"/>
                    <a:pt x="173" y="647"/>
                  </a:cubicBezTo>
                  <a:lnTo>
                    <a:pt x="173" y="647"/>
                  </a:lnTo>
                  <a:cubicBezTo>
                    <a:pt x="173" y="646"/>
                    <a:pt x="173" y="644"/>
                    <a:pt x="172" y="643"/>
                  </a:cubicBezTo>
                  <a:lnTo>
                    <a:pt x="172" y="643"/>
                  </a:lnTo>
                  <a:cubicBezTo>
                    <a:pt x="176" y="653"/>
                    <a:pt x="183" y="663"/>
                    <a:pt x="185" y="674"/>
                  </a:cubicBezTo>
                  <a:cubicBezTo>
                    <a:pt x="197" y="707"/>
                    <a:pt x="214" y="736"/>
                    <a:pt x="247" y="755"/>
                  </a:cubicBezTo>
                  <a:cubicBezTo>
                    <a:pt x="266" y="766"/>
                    <a:pt x="291" y="772"/>
                    <a:pt x="315" y="772"/>
                  </a:cubicBezTo>
                  <a:cubicBezTo>
                    <a:pt x="327" y="772"/>
                    <a:pt x="339" y="770"/>
                    <a:pt x="350" y="767"/>
                  </a:cubicBezTo>
                  <a:cubicBezTo>
                    <a:pt x="381" y="757"/>
                    <a:pt x="415" y="736"/>
                    <a:pt x="431" y="705"/>
                  </a:cubicBezTo>
                  <a:cubicBezTo>
                    <a:pt x="446" y="676"/>
                    <a:pt x="456" y="634"/>
                    <a:pt x="444" y="601"/>
                  </a:cubicBezTo>
                  <a:cubicBezTo>
                    <a:pt x="408" y="507"/>
                    <a:pt x="360" y="420"/>
                    <a:pt x="321" y="329"/>
                  </a:cubicBezTo>
                  <a:lnTo>
                    <a:pt x="321" y="329"/>
                  </a:lnTo>
                  <a:cubicBezTo>
                    <a:pt x="321" y="330"/>
                    <a:pt x="321" y="331"/>
                    <a:pt x="321" y="332"/>
                  </a:cubicBezTo>
                  <a:cubicBezTo>
                    <a:pt x="317" y="323"/>
                    <a:pt x="314" y="313"/>
                    <a:pt x="310" y="303"/>
                  </a:cubicBezTo>
                  <a:lnTo>
                    <a:pt x="310" y="303"/>
                  </a:lnTo>
                  <a:cubicBezTo>
                    <a:pt x="313" y="312"/>
                    <a:pt x="317" y="320"/>
                    <a:pt x="321" y="329"/>
                  </a:cubicBezTo>
                  <a:lnTo>
                    <a:pt x="321" y="329"/>
                  </a:lnTo>
                  <a:cubicBezTo>
                    <a:pt x="318" y="320"/>
                    <a:pt x="313" y="311"/>
                    <a:pt x="310" y="303"/>
                  </a:cubicBezTo>
                  <a:lnTo>
                    <a:pt x="310" y="303"/>
                  </a:lnTo>
                  <a:cubicBezTo>
                    <a:pt x="310" y="303"/>
                    <a:pt x="310" y="303"/>
                    <a:pt x="310" y="303"/>
                  </a:cubicBezTo>
                  <a:lnTo>
                    <a:pt x="310" y="303"/>
                  </a:lnTo>
                  <a:cubicBezTo>
                    <a:pt x="310" y="303"/>
                    <a:pt x="310" y="303"/>
                    <a:pt x="310" y="303"/>
                  </a:cubicBezTo>
                  <a:lnTo>
                    <a:pt x="310" y="303"/>
                  </a:lnTo>
                  <a:cubicBezTo>
                    <a:pt x="310" y="303"/>
                    <a:pt x="310" y="303"/>
                    <a:pt x="310" y="303"/>
                  </a:cubicBezTo>
                  <a:lnTo>
                    <a:pt x="310" y="303"/>
                  </a:lnTo>
                  <a:cubicBezTo>
                    <a:pt x="292" y="257"/>
                    <a:pt x="278" y="211"/>
                    <a:pt x="270" y="165"/>
                  </a:cubicBezTo>
                  <a:lnTo>
                    <a:pt x="270" y="165"/>
                  </a:lnTo>
                  <a:cubicBezTo>
                    <a:pt x="270" y="154"/>
                    <a:pt x="270" y="144"/>
                    <a:pt x="270" y="135"/>
                  </a:cubicBezTo>
                  <a:cubicBezTo>
                    <a:pt x="270" y="66"/>
                    <a:pt x="209" y="1"/>
                    <a:pt x="1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5" name="Google Shape;585;p43"/>
            <p:cNvSpPr/>
            <p:nvPr/>
          </p:nvSpPr>
          <p:spPr>
            <a:xfrm>
              <a:off x="2946295" y="1816806"/>
              <a:ext cx="23483" cy="10913"/>
            </a:xfrm>
            <a:custGeom>
              <a:avLst/>
              <a:gdLst/>
              <a:ahLst/>
              <a:cxnLst/>
              <a:rect l="l" t="t" r="r" b="b"/>
              <a:pathLst>
                <a:path w="581" h="270" extrusionOk="0">
                  <a:moveTo>
                    <a:pt x="139" y="1"/>
                  </a:moveTo>
                  <a:cubicBezTo>
                    <a:pt x="104" y="1"/>
                    <a:pt x="69" y="17"/>
                    <a:pt x="42" y="40"/>
                  </a:cubicBezTo>
                  <a:cubicBezTo>
                    <a:pt x="19" y="63"/>
                    <a:pt x="0" y="102"/>
                    <a:pt x="5" y="135"/>
                  </a:cubicBezTo>
                  <a:cubicBezTo>
                    <a:pt x="7" y="208"/>
                    <a:pt x="63" y="270"/>
                    <a:pt x="139" y="270"/>
                  </a:cubicBezTo>
                  <a:lnTo>
                    <a:pt x="444" y="270"/>
                  </a:lnTo>
                  <a:cubicBezTo>
                    <a:pt x="477" y="270"/>
                    <a:pt x="514" y="255"/>
                    <a:pt x="539" y="233"/>
                  </a:cubicBezTo>
                  <a:cubicBezTo>
                    <a:pt x="564" y="208"/>
                    <a:pt x="580" y="171"/>
                    <a:pt x="578" y="135"/>
                  </a:cubicBezTo>
                  <a:cubicBezTo>
                    <a:pt x="576" y="63"/>
                    <a:pt x="518" y="1"/>
                    <a:pt x="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6" name="Google Shape;586;p43"/>
            <p:cNvSpPr/>
            <p:nvPr/>
          </p:nvSpPr>
          <p:spPr>
            <a:xfrm>
              <a:off x="2989058" y="1762402"/>
              <a:ext cx="27403" cy="13056"/>
            </a:xfrm>
            <a:custGeom>
              <a:avLst/>
              <a:gdLst/>
              <a:ahLst/>
              <a:cxnLst/>
              <a:rect l="l" t="t" r="r" b="b"/>
              <a:pathLst>
                <a:path w="678" h="323" extrusionOk="0">
                  <a:moveTo>
                    <a:pt x="493" y="7"/>
                  </a:moveTo>
                  <a:lnTo>
                    <a:pt x="493" y="7"/>
                  </a:lnTo>
                  <a:cubicBezTo>
                    <a:pt x="487" y="8"/>
                    <a:pt x="481" y="11"/>
                    <a:pt x="475" y="14"/>
                  </a:cubicBezTo>
                  <a:lnTo>
                    <a:pt x="475" y="14"/>
                  </a:lnTo>
                  <a:cubicBezTo>
                    <a:pt x="481" y="12"/>
                    <a:pt x="487" y="9"/>
                    <a:pt x="493" y="7"/>
                  </a:cubicBezTo>
                  <a:close/>
                  <a:moveTo>
                    <a:pt x="367" y="36"/>
                  </a:moveTo>
                  <a:lnTo>
                    <a:pt x="367" y="36"/>
                  </a:lnTo>
                  <a:cubicBezTo>
                    <a:pt x="364" y="36"/>
                    <a:pt x="361" y="37"/>
                    <a:pt x="358" y="37"/>
                  </a:cubicBezTo>
                  <a:lnTo>
                    <a:pt x="358" y="37"/>
                  </a:lnTo>
                  <a:cubicBezTo>
                    <a:pt x="361" y="37"/>
                    <a:pt x="364" y="37"/>
                    <a:pt x="367" y="36"/>
                  </a:cubicBezTo>
                  <a:close/>
                  <a:moveTo>
                    <a:pt x="358" y="37"/>
                  </a:moveTo>
                  <a:cubicBezTo>
                    <a:pt x="349" y="38"/>
                    <a:pt x="339" y="39"/>
                    <a:pt x="330" y="40"/>
                  </a:cubicBezTo>
                  <a:cubicBezTo>
                    <a:pt x="334" y="40"/>
                    <a:pt x="339" y="39"/>
                    <a:pt x="344" y="39"/>
                  </a:cubicBezTo>
                  <a:lnTo>
                    <a:pt x="344" y="39"/>
                  </a:lnTo>
                  <a:cubicBezTo>
                    <a:pt x="349" y="38"/>
                    <a:pt x="353" y="38"/>
                    <a:pt x="358" y="37"/>
                  </a:cubicBezTo>
                  <a:close/>
                  <a:moveTo>
                    <a:pt x="538" y="1"/>
                  </a:moveTo>
                  <a:cubicBezTo>
                    <a:pt x="515" y="1"/>
                    <a:pt x="493" y="6"/>
                    <a:pt x="471" y="17"/>
                  </a:cubicBezTo>
                  <a:cubicBezTo>
                    <a:pt x="469" y="19"/>
                    <a:pt x="464" y="19"/>
                    <a:pt x="462" y="19"/>
                  </a:cubicBezTo>
                  <a:cubicBezTo>
                    <a:pt x="466" y="18"/>
                    <a:pt x="471" y="16"/>
                    <a:pt x="475" y="14"/>
                  </a:cubicBezTo>
                  <a:lnTo>
                    <a:pt x="475" y="14"/>
                  </a:lnTo>
                  <a:cubicBezTo>
                    <a:pt x="433" y="28"/>
                    <a:pt x="388" y="35"/>
                    <a:pt x="344" y="39"/>
                  </a:cubicBezTo>
                  <a:lnTo>
                    <a:pt x="344" y="39"/>
                  </a:lnTo>
                  <a:cubicBezTo>
                    <a:pt x="285" y="46"/>
                    <a:pt x="226" y="51"/>
                    <a:pt x="168" y="51"/>
                  </a:cubicBezTo>
                  <a:cubicBezTo>
                    <a:pt x="159" y="51"/>
                    <a:pt x="149" y="51"/>
                    <a:pt x="139" y="51"/>
                  </a:cubicBezTo>
                  <a:cubicBezTo>
                    <a:pt x="138" y="50"/>
                    <a:pt x="137" y="50"/>
                    <a:pt x="136" y="50"/>
                  </a:cubicBezTo>
                  <a:cubicBezTo>
                    <a:pt x="67" y="50"/>
                    <a:pt x="1" y="116"/>
                    <a:pt x="5" y="185"/>
                  </a:cubicBezTo>
                  <a:cubicBezTo>
                    <a:pt x="9" y="264"/>
                    <a:pt x="67" y="320"/>
                    <a:pt x="141" y="322"/>
                  </a:cubicBezTo>
                  <a:cubicBezTo>
                    <a:pt x="154" y="323"/>
                    <a:pt x="166" y="323"/>
                    <a:pt x="179" y="323"/>
                  </a:cubicBezTo>
                  <a:cubicBezTo>
                    <a:pt x="235" y="323"/>
                    <a:pt x="291" y="316"/>
                    <a:pt x="346" y="309"/>
                  </a:cubicBezTo>
                  <a:cubicBezTo>
                    <a:pt x="433" y="299"/>
                    <a:pt x="524" y="289"/>
                    <a:pt x="605" y="249"/>
                  </a:cubicBezTo>
                  <a:cubicBezTo>
                    <a:pt x="634" y="237"/>
                    <a:pt x="659" y="198"/>
                    <a:pt x="667" y="171"/>
                  </a:cubicBezTo>
                  <a:cubicBezTo>
                    <a:pt x="678" y="140"/>
                    <a:pt x="671" y="94"/>
                    <a:pt x="655" y="67"/>
                  </a:cubicBezTo>
                  <a:cubicBezTo>
                    <a:pt x="636" y="38"/>
                    <a:pt x="607" y="11"/>
                    <a:pt x="574" y="5"/>
                  </a:cubicBezTo>
                  <a:cubicBezTo>
                    <a:pt x="562" y="2"/>
                    <a:pt x="550" y="1"/>
                    <a:pt x="5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7" name="Google Shape;587;p43"/>
            <p:cNvSpPr/>
            <p:nvPr/>
          </p:nvSpPr>
          <p:spPr>
            <a:xfrm>
              <a:off x="2813884" y="1654686"/>
              <a:ext cx="22230" cy="23322"/>
            </a:xfrm>
            <a:custGeom>
              <a:avLst/>
              <a:gdLst/>
              <a:ahLst/>
              <a:cxnLst/>
              <a:rect l="l" t="t" r="r" b="b"/>
              <a:pathLst>
                <a:path w="550" h="577" extrusionOk="0">
                  <a:moveTo>
                    <a:pt x="478" y="329"/>
                  </a:moveTo>
                  <a:cubicBezTo>
                    <a:pt x="484" y="333"/>
                    <a:pt x="490" y="337"/>
                    <a:pt x="495" y="342"/>
                  </a:cubicBezTo>
                  <a:cubicBezTo>
                    <a:pt x="489" y="338"/>
                    <a:pt x="484" y="333"/>
                    <a:pt x="478" y="329"/>
                  </a:cubicBezTo>
                  <a:close/>
                  <a:moveTo>
                    <a:pt x="137" y="1"/>
                  </a:moveTo>
                  <a:cubicBezTo>
                    <a:pt x="104" y="1"/>
                    <a:pt x="65" y="15"/>
                    <a:pt x="42" y="40"/>
                  </a:cubicBezTo>
                  <a:cubicBezTo>
                    <a:pt x="19" y="65"/>
                    <a:pt x="0" y="98"/>
                    <a:pt x="3" y="135"/>
                  </a:cubicBezTo>
                  <a:cubicBezTo>
                    <a:pt x="5" y="148"/>
                    <a:pt x="5" y="158"/>
                    <a:pt x="9" y="171"/>
                  </a:cubicBezTo>
                  <a:cubicBezTo>
                    <a:pt x="15" y="195"/>
                    <a:pt x="29" y="216"/>
                    <a:pt x="44" y="231"/>
                  </a:cubicBezTo>
                  <a:cubicBezTo>
                    <a:pt x="60" y="250"/>
                    <a:pt x="74" y="270"/>
                    <a:pt x="91" y="288"/>
                  </a:cubicBezTo>
                  <a:lnTo>
                    <a:pt x="91" y="288"/>
                  </a:lnTo>
                  <a:cubicBezTo>
                    <a:pt x="126" y="335"/>
                    <a:pt x="160" y="379"/>
                    <a:pt x="197" y="425"/>
                  </a:cubicBezTo>
                  <a:cubicBezTo>
                    <a:pt x="241" y="477"/>
                    <a:pt x="288" y="521"/>
                    <a:pt x="342" y="560"/>
                  </a:cubicBezTo>
                  <a:cubicBezTo>
                    <a:pt x="358" y="572"/>
                    <a:pt x="383" y="577"/>
                    <a:pt x="407" y="577"/>
                  </a:cubicBezTo>
                  <a:cubicBezTo>
                    <a:pt x="421" y="577"/>
                    <a:pt x="434" y="575"/>
                    <a:pt x="446" y="572"/>
                  </a:cubicBezTo>
                  <a:cubicBezTo>
                    <a:pt x="477" y="564"/>
                    <a:pt x="510" y="541"/>
                    <a:pt x="526" y="510"/>
                  </a:cubicBezTo>
                  <a:cubicBezTo>
                    <a:pt x="541" y="479"/>
                    <a:pt x="549" y="444"/>
                    <a:pt x="539" y="407"/>
                  </a:cubicBezTo>
                  <a:cubicBezTo>
                    <a:pt x="533" y="396"/>
                    <a:pt x="528" y="386"/>
                    <a:pt x="526" y="376"/>
                  </a:cubicBezTo>
                  <a:cubicBezTo>
                    <a:pt x="512" y="355"/>
                    <a:pt x="497" y="340"/>
                    <a:pt x="477" y="326"/>
                  </a:cubicBezTo>
                  <a:cubicBezTo>
                    <a:pt x="475" y="324"/>
                    <a:pt x="472" y="322"/>
                    <a:pt x="470" y="322"/>
                  </a:cubicBezTo>
                  <a:lnTo>
                    <a:pt x="470" y="322"/>
                  </a:lnTo>
                  <a:cubicBezTo>
                    <a:pt x="415" y="276"/>
                    <a:pt x="371" y="220"/>
                    <a:pt x="328" y="164"/>
                  </a:cubicBezTo>
                  <a:lnTo>
                    <a:pt x="328" y="164"/>
                  </a:lnTo>
                  <a:cubicBezTo>
                    <a:pt x="336" y="175"/>
                    <a:pt x="342" y="181"/>
                    <a:pt x="350" y="189"/>
                  </a:cubicBezTo>
                  <a:cubicBezTo>
                    <a:pt x="311" y="139"/>
                    <a:pt x="274" y="88"/>
                    <a:pt x="232" y="40"/>
                  </a:cubicBezTo>
                  <a:cubicBezTo>
                    <a:pt x="212" y="13"/>
                    <a:pt x="170" y="1"/>
                    <a:pt x="1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8" name="Google Shape;588;p43"/>
            <p:cNvSpPr/>
            <p:nvPr/>
          </p:nvSpPr>
          <p:spPr>
            <a:xfrm>
              <a:off x="2685474" y="1710747"/>
              <a:ext cx="12206" cy="32700"/>
            </a:xfrm>
            <a:custGeom>
              <a:avLst/>
              <a:gdLst/>
              <a:ahLst/>
              <a:cxnLst/>
              <a:rect l="l" t="t" r="r" b="b"/>
              <a:pathLst>
                <a:path w="302" h="809" extrusionOk="0">
                  <a:moveTo>
                    <a:pt x="173" y="1"/>
                  </a:moveTo>
                  <a:cubicBezTo>
                    <a:pt x="171" y="1"/>
                    <a:pt x="169" y="1"/>
                    <a:pt x="167" y="1"/>
                  </a:cubicBezTo>
                  <a:cubicBezTo>
                    <a:pt x="94" y="3"/>
                    <a:pt x="32" y="61"/>
                    <a:pt x="32" y="136"/>
                  </a:cubicBezTo>
                  <a:cubicBezTo>
                    <a:pt x="32" y="316"/>
                    <a:pt x="1" y="496"/>
                    <a:pt x="13" y="674"/>
                  </a:cubicBezTo>
                  <a:cubicBezTo>
                    <a:pt x="17" y="709"/>
                    <a:pt x="28" y="740"/>
                    <a:pt x="53" y="769"/>
                  </a:cubicBezTo>
                  <a:cubicBezTo>
                    <a:pt x="74" y="791"/>
                    <a:pt x="111" y="809"/>
                    <a:pt x="143" y="809"/>
                  </a:cubicBezTo>
                  <a:cubicBezTo>
                    <a:pt x="145" y="809"/>
                    <a:pt x="146" y="809"/>
                    <a:pt x="148" y="809"/>
                  </a:cubicBezTo>
                  <a:cubicBezTo>
                    <a:pt x="183" y="807"/>
                    <a:pt x="218" y="796"/>
                    <a:pt x="245" y="769"/>
                  </a:cubicBezTo>
                  <a:cubicBezTo>
                    <a:pt x="268" y="745"/>
                    <a:pt x="287" y="709"/>
                    <a:pt x="283" y="674"/>
                  </a:cubicBezTo>
                  <a:cubicBezTo>
                    <a:pt x="270" y="492"/>
                    <a:pt x="301" y="314"/>
                    <a:pt x="301" y="136"/>
                  </a:cubicBezTo>
                  <a:cubicBezTo>
                    <a:pt x="301" y="67"/>
                    <a:pt x="243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9" name="Google Shape;589;p43"/>
            <p:cNvSpPr/>
            <p:nvPr/>
          </p:nvSpPr>
          <p:spPr>
            <a:xfrm>
              <a:off x="2645419" y="1681807"/>
              <a:ext cx="26312" cy="31204"/>
            </a:xfrm>
            <a:custGeom>
              <a:avLst/>
              <a:gdLst/>
              <a:ahLst/>
              <a:cxnLst/>
              <a:rect l="l" t="t" r="r" b="b"/>
              <a:pathLst>
                <a:path w="651" h="772" extrusionOk="0">
                  <a:moveTo>
                    <a:pt x="79" y="239"/>
                  </a:moveTo>
                  <a:lnTo>
                    <a:pt x="79" y="239"/>
                  </a:lnTo>
                  <a:cubicBezTo>
                    <a:pt x="87" y="245"/>
                    <a:pt x="95" y="252"/>
                    <a:pt x="103" y="259"/>
                  </a:cubicBezTo>
                  <a:lnTo>
                    <a:pt x="103" y="259"/>
                  </a:lnTo>
                  <a:cubicBezTo>
                    <a:pt x="93" y="251"/>
                    <a:pt x="87" y="245"/>
                    <a:pt x="79" y="239"/>
                  </a:cubicBezTo>
                  <a:close/>
                  <a:moveTo>
                    <a:pt x="158" y="0"/>
                  </a:moveTo>
                  <a:cubicBezTo>
                    <a:pt x="110" y="0"/>
                    <a:pt x="62" y="24"/>
                    <a:pt x="39" y="67"/>
                  </a:cubicBezTo>
                  <a:cubicBezTo>
                    <a:pt x="0" y="129"/>
                    <a:pt x="21" y="208"/>
                    <a:pt x="83" y="245"/>
                  </a:cubicBezTo>
                  <a:cubicBezTo>
                    <a:pt x="91" y="251"/>
                    <a:pt x="97" y="255"/>
                    <a:pt x="103" y="259"/>
                  </a:cubicBezTo>
                  <a:lnTo>
                    <a:pt x="103" y="259"/>
                  </a:lnTo>
                  <a:cubicBezTo>
                    <a:pt x="126" y="280"/>
                    <a:pt x="145" y="303"/>
                    <a:pt x="164" y="328"/>
                  </a:cubicBezTo>
                  <a:cubicBezTo>
                    <a:pt x="155" y="317"/>
                    <a:pt x="151" y="311"/>
                    <a:pt x="143" y="303"/>
                  </a:cubicBezTo>
                  <a:lnTo>
                    <a:pt x="143" y="303"/>
                  </a:lnTo>
                  <a:cubicBezTo>
                    <a:pt x="238" y="427"/>
                    <a:pt x="304" y="566"/>
                    <a:pt x="381" y="705"/>
                  </a:cubicBezTo>
                  <a:cubicBezTo>
                    <a:pt x="403" y="746"/>
                    <a:pt x="452" y="771"/>
                    <a:pt x="499" y="771"/>
                  </a:cubicBezTo>
                  <a:cubicBezTo>
                    <a:pt x="522" y="771"/>
                    <a:pt x="546" y="765"/>
                    <a:pt x="565" y="752"/>
                  </a:cubicBezTo>
                  <a:cubicBezTo>
                    <a:pt x="627" y="711"/>
                    <a:pt x="650" y="636"/>
                    <a:pt x="615" y="570"/>
                  </a:cubicBezTo>
                  <a:cubicBezTo>
                    <a:pt x="526" y="415"/>
                    <a:pt x="451" y="253"/>
                    <a:pt x="335" y="117"/>
                  </a:cubicBezTo>
                  <a:cubicBezTo>
                    <a:pt x="304" y="79"/>
                    <a:pt x="265" y="44"/>
                    <a:pt x="224" y="17"/>
                  </a:cubicBezTo>
                  <a:cubicBezTo>
                    <a:pt x="204" y="6"/>
                    <a:pt x="181" y="0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0" name="Google Shape;590;p43"/>
            <p:cNvSpPr/>
            <p:nvPr/>
          </p:nvSpPr>
          <p:spPr>
            <a:xfrm>
              <a:off x="2622784" y="1715719"/>
              <a:ext cx="31445" cy="13177"/>
            </a:xfrm>
            <a:custGeom>
              <a:avLst/>
              <a:gdLst/>
              <a:ahLst/>
              <a:cxnLst/>
              <a:rect l="l" t="t" r="r" b="b"/>
              <a:pathLst>
                <a:path w="778" h="326" extrusionOk="0">
                  <a:moveTo>
                    <a:pt x="218" y="53"/>
                  </a:moveTo>
                  <a:cubicBezTo>
                    <a:pt x="216" y="54"/>
                    <a:pt x="214" y="54"/>
                    <a:pt x="212" y="54"/>
                  </a:cubicBezTo>
                  <a:cubicBezTo>
                    <a:pt x="214" y="54"/>
                    <a:pt x="216" y="54"/>
                    <a:pt x="218" y="53"/>
                  </a:cubicBezTo>
                  <a:close/>
                  <a:moveTo>
                    <a:pt x="517" y="274"/>
                  </a:moveTo>
                  <a:cubicBezTo>
                    <a:pt x="515" y="274"/>
                    <a:pt x="513" y="274"/>
                    <a:pt x="511" y="274"/>
                  </a:cubicBezTo>
                  <a:lnTo>
                    <a:pt x="511" y="274"/>
                  </a:lnTo>
                  <a:cubicBezTo>
                    <a:pt x="513" y="274"/>
                    <a:pt x="515" y="274"/>
                    <a:pt x="517" y="274"/>
                  </a:cubicBezTo>
                  <a:close/>
                  <a:moveTo>
                    <a:pt x="594" y="1"/>
                  </a:moveTo>
                  <a:cubicBezTo>
                    <a:pt x="475" y="1"/>
                    <a:pt x="358" y="30"/>
                    <a:pt x="242" y="49"/>
                  </a:cubicBezTo>
                  <a:lnTo>
                    <a:pt x="242" y="49"/>
                  </a:lnTo>
                  <a:cubicBezTo>
                    <a:pt x="244" y="49"/>
                    <a:pt x="246" y="49"/>
                    <a:pt x="247" y="48"/>
                  </a:cubicBezTo>
                  <a:lnTo>
                    <a:pt x="247" y="48"/>
                  </a:lnTo>
                  <a:cubicBezTo>
                    <a:pt x="212" y="54"/>
                    <a:pt x="175" y="56"/>
                    <a:pt x="140" y="56"/>
                  </a:cubicBezTo>
                  <a:cubicBezTo>
                    <a:pt x="104" y="56"/>
                    <a:pt x="69" y="73"/>
                    <a:pt x="42" y="96"/>
                  </a:cubicBezTo>
                  <a:cubicBezTo>
                    <a:pt x="20" y="118"/>
                    <a:pt x="1" y="158"/>
                    <a:pt x="5" y="191"/>
                  </a:cubicBezTo>
                  <a:cubicBezTo>
                    <a:pt x="7" y="263"/>
                    <a:pt x="61" y="325"/>
                    <a:pt x="136" y="325"/>
                  </a:cubicBezTo>
                  <a:cubicBezTo>
                    <a:pt x="256" y="324"/>
                    <a:pt x="371" y="297"/>
                    <a:pt x="487" y="278"/>
                  </a:cubicBezTo>
                  <a:lnTo>
                    <a:pt x="487" y="278"/>
                  </a:lnTo>
                  <a:cubicBezTo>
                    <a:pt x="485" y="279"/>
                    <a:pt x="483" y="279"/>
                    <a:pt x="481" y="280"/>
                  </a:cubicBezTo>
                  <a:cubicBezTo>
                    <a:pt x="522" y="274"/>
                    <a:pt x="562" y="271"/>
                    <a:pt x="603" y="271"/>
                  </a:cubicBezTo>
                  <a:cubicBezTo>
                    <a:pt x="615" y="271"/>
                    <a:pt x="628" y="271"/>
                    <a:pt x="641" y="272"/>
                  </a:cubicBezTo>
                  <a:cubicBezTo>
                    <a:pt x="642" y="272"/>
                    <a:pt x="644" y="272"/>
                    <a:pt x="646" y="272"/>
                  </a:cubicBezTo>
                  <a:cubicBezTo>
                    <a:pt x="678" y="272"/>
                    <a:pt x="714" y="254"/>
                    <a:pt x="736" y="232"/>
                  </a:cubicBezTo>
                  <a:cubicBezTo>
                    <a:pt x="759" y="209"/>
                    <a:pt x="777" y="170"/>
                    <a:pt x="775" y="137"/>
                  </a:cubicBezTo>
                  <a:cubicBezTo>
                    <a:pt x="773" y="104"/>
                    <a:pt x="763" y="67"/>
                    <a:pt x="736" y="42"/>
                  </a:cubicBezTo>
                  <a:cubicBezTo>
                    <a:pt x="711" y="15"/>
                    <a:pt x="680" y="4"/>
                    <a:pt x="641" y="2"/>
                  </a:cubicBezTo>
                  <a:cubicBezTo>
                    <a:pt x="625" y="1"/>
                    <a:pt x="609" y="1"/>
                    <a:pt x="5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1" name="Google Shape;591;p43"/>
            <p:cNvSpPr/>
            <p:nvPr/>
          </p:nvSpPr>
          <p:spPr>
            <a:xfrm>
              <a:off x="2638709" y="1745022"/>
              <a:ext cx="25059" cy="18876"/>
            </a:xfrm>
            <a:custGeom>
              <a:avLst/>
              <a:gdLst/>
              <a:ahLst/>
              <a:cxnLst/>
              <a:rect l="l" t="t" r="r" b="b"/>
              <a:pathLst>
                <a:path w="620" h="467" extrusionOk="0">
                  <a:moveTo>
                    <a:pt x="371" y="62"/>
                  </a:moveTo>
                  <a:lnTo>
                    <a:pt x="371" y="62"/>
                  </a:lnTo>
                  <a:cubicBezTo>
                    <a:pt x="366" y="69"/>
                    <a:pt x="360" y="75"/>
                    <a:pt x="354" y="82"/>
                  </a:cubicBezTo>
                  <a:lnTo>
                    <a:pt x="354" y="82"/>
                  </a:lnTo>
                  <a:cubicBezTo>
                    <a:pt x="360" y="74"/>
                    <a:pt x="364" y="67"/>
                    <a:pt x="371" y="62"/>
                  </a:cubicBezTo>
                  <a:close/>
                  <a:moveTo>
                    <a:pt x="222" y="178"/>
                  </a:moveTo>
                  <a:lnTo>
                    <a:pt x="222" y="178"/>
                  </a:lnTo>
                  <a:cubicBezTo>
                    <a:pt x="216" y="181"/>
                    <a:pt x="209" y="183"/>
                    <a:pt x="202" y="185"/>
                  </a:cubicBezTo>
                  <a:lnTo>
                    <a:pt x="202" y="185"/>
                  </a:lnTo>
                  <a:cubicBezTo>
                    <a:pt x="209" y="182"/>
                    <a:pt x="215" y="179"/>
                    <a:pt x="222" y="178"/>
                  </a:cubicBezTo>
                  <a:close/>
                  <a:moveTo>
                    <a:pt x="172" y="197"/>
                  </a:moveTo>
                  <a:cubicBezTo>
                    <a:pt x="168" y="198"/>
                    <a:pt x="164" y="198"/>
                    <a:pt x="160" y="198"/>
                  </a:cubicBezTo>
                  <a:lnTo>
                    <a:pt x="160" y="198"/>
                  </a:lnTo>
                  <a:cubicBezTo>
                    <a:pt x="164" y="198"/>
                    <a:pt x="168" y="198"/>
                    <a:pt x="172" y="197"/>
                  </a:cubicBezTo>
                  <a:close/>
                  <a:moveTo>
                    <a:pt x="151" y="199"/>
                  </a:moveTo>
                  <a:cubicBezTo>
                    <a:pt x="146" y="200"/>
                    <a:pt x="140" y="201"/>
                    <a:pt x="135" y="201"/>
                  </a:cubicBezTo>
                  <a:cubicBezTo>
                    <a:pt x="141" y="200"/>
                    <a:pt x="146" y="200"/>
                    <a:pt x="151" y="199"/>
                  </a:cubicBezTo>
                  <a:close/>
                  <a:moveTo>
                    <a:pt x="480" y="0"/>
                  </a:moveTo>
                  <a:cubicBezTo>
                    <a:pt x="434" y="0"/>
                    <a:pt x="388" y="22"/>
                    <a:pt x="363" y="66"/>
                  </a:cubicBezTo>
                  <a:cubicBezTo>
                    <a:pt x="359" y="74"/>
                    <a:pt x="354" y="80"/>
                    <a:pt x="351" y="85"/>
                  </a:cubicBezTo>
                  <a:lnTo>
                    <a:pt x="351" y="85"/>
                  </a:lnTo>
                  <a:cubicBezTo>
                    <a:pt x="340" y="96"/>
                    <a:pt x="329" y="107"/>
                    <a:pt x="318" y="117"/>
                  </a:cubicBezTo>
                  <a:lnTo>
                    <a:pt x="318" y="117"/>
                  </a:lnTo>
                  <a:cubicBezTo>
                    <a:pt x="280" y="144"/>
                    <a:pt x="241" y="167"/>
                    <a:pt x="201" y="186"/>
                  </a:cubicBezTo>
                  <a:lnTo>
                    <a:pt x="201" y="186"/>
                  </a:lnTo>
                  <a:cubicBezTo>
                    <a:pt x="186" y="191"/>
                    <a:pt x="170" y="196"/>
                    <a:pt x="154" y="199"/>
                  </a:cubicBezTo>
                  <a:lnTo>
                    <a:pt x="154" y="199"/>
                  </a:lnTo>
                  <a:cubicBezTo>
                    <a:pt x="149" y="199"/>
                    <a:pt x="144" y="199"/>
                    <a:pt x="139" y="199"/>
                  </a:cubicBezTo>
                  <a:cubicBezTo>
                    <a:pt x="138" y="199"/>
                    <a:pt x="137" y="199"/>
                    <a:pt x="136" y="199"/>
                  </a:cubicBezTo>
                  <a:cubicBezTo>
                    <a:pt x="67" y="199"/>
                    <a:pt x="0" y="264"/>
                    <a:pt x="5" y="333"/>
                  </a:cubicBezTo>
                  <a:cubicBezTo>
                    <a:pt x="9" y="406"/>
                    <a:pt x="62" y="462"/>
                    <a:pt x="139" y="466"/>
                  </a:cubicBezTo>
                  <a:cubicBezTo>
                    <a:pt x="143" y="466"/>
                    <a:pt x="147" y="466"/>
                    <a:pt x="152" y="466"/>
                  </a:cubicBezTo>
                  <a:cubicBezTo>
                    <a:pt x="241" y="466"/>
                    <a:pt x="333" y="424"/>
                    <a:pt x="408" y="377"/>
                  </a:cubicBezTo>
                  <a:cubicBezTo>
                    <a:pt x="477" y="333"/>
                    <a:pt x="555" y="273"/>
                    <a:pt x="597" y="201"/>
                  </a:cubicBezTo>
                  <a:cubicBezTo>
                    <a:pt x="615" y="170"/>
                    <a:pt x="620" y="133"/>
                    <a:pt x="609" y="97"/>
                  </a:cubicBezTo>
                  <a:cubicBezTo>
                    <a:pt x="601" y="66"/>
                    <a:pt x="578" y="33"/>
                    <a:pt x="547" y="17"/>
                  </a:cubicBezTo>
                  <a:cubicBezTo>
                    <a:pt x="526" y="6"/>
                    <a:pt x="503" y="0"/>
                    <a:pt x="4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2" name="Google Shape;592;p43"/>
            <p:cNvSpPr/>
            <p:nvPr/>
          </p:nvSpPr>
          <p:spPr>
            <a:xfrm>
              <a:off x="2677390" y="1759331"/>
              <a:ext cx="18835" cy="20372"/>
            </a:xfrm>
            <a:custGeom>
              <a:avLst/>
              <a:gdLst/>
              <a:ahLst/>
              <a:cxnLst/>
              <a:rect l="l" t="t" r="r" b="b"/>
              <a:pathLst>
                <a:path w="466" h="504" extrusionOk="0">
                  <a:moveTo>
                    <a:pt x="106" y="199"/>
                  </a:moveTo>
                  <a:cubicBezTo>
                    <a:pt x="101" y="204"/>
                    <a:pt x="97" y="209"/>
                    <a:pt x="93" y="214"/>
                  </a:cubicBezTo>
                  <a:lnTo>
                    <a:pt x="93" y="214"/>
                  </a:lnTo>
                  <a:cubicBezTo>
                    <a:pt x="98" y="209"/>
                    <a:pt x="102" y="204"/>
                    <a:pt x="106" y="199"/>
                  </a:cubicBezTo>
                  <a:close/>
                  <a:moveTo>
                    <a:pt x="337" y="0"/>
                  </a:moveTo>
                  <a:cubicBezTo>
                    <a:pt x="335" y="0"/>
                    <a:pt x="333" y="0"/>
                    <a:pt x="331" y="0"/>
                  </a:cubicBezTo>
                  <a:cubicBezTo>
                    <a:pt x="294" y="2"/>
                    <a:pt x="263" y="15"/>
                    <a:pt x="234" y="40"/>
                  </a:cubicBezTo>
                  <a:cubicBezTo>
                    <a:pt x="176" y="93"/>
                    <a:pt x="135" y="164"/>
                    <a:pt x="85" y="226"/>
                  </a:cubicBezTo>
                  <a:cubicBezTo>
                    <a:pt x="88" y="222"/>
                    <a:pt x="91" y="218"/>
                    <a:pt x="93" y="214"/>
                  </a:cubicBezTo>
                  <a:lnTo>
                    <a:pt x="93" y="214"/>
                  </a:lnTo>
                  <a:cubicBezTo>
                    <a:pt x="76" y="235"/>
                    <a:pt x="57" y="255"/>
                    <a:pt x="37" y="274"/>
                  </a:cubicBezTo>
                  <a:cubicBezTo>
                    <a:pt x="15" y="298"/>
                    <a:pt x="0" y="336"/>
                    <a:pt x="0" y="371"/>
                  </a:cubicBezTo>
                  <a:cubicBezTo>
                    <a:pt x="0" y="404"/>
                    <a:pt x="15" y="443"/>
                    <a:pt x="37" y="466"/>
                  </a:cubicBezTo>
                  <a:cubicBezTo>
                    <a:pt x="62" y="487"/>
                    <a:pt x="91" y="504"/>
                    <a:pt x="124" y="504"/>
                  </a:cubicBezTo>
                  <a:cubicBezTo>
                    <a:pt x="128" y="504"/>
                    <a:pt x="131" y="504"/>
                    <a:pt x="135" y="503"/>
                  </a:cubicBezTo>
                  <a:cubicBezTo>
                    <a:pt x="170" y="501"/>
                    <a:pt x="201" y="491"/>
                    <a:pt x="230" y="466"/>
                  </a:cubicBezTo>
                  <a:cubicBezTo>
                    <a:pt x="290" y="412"/>
                    <a:pt x="333" y="342"/>
                    <a:pt x="383" y="278"/>
                  </a:cubicBezTo>
                  <a:lnTo>
                    <a:pt x="383" y="278"/>
                  </a:lnTo>
                  <a:cubicBezTo>
                    <a:pt x="379" y="282"/>
                    <a:pt x="376" y="286"/>
                    <a:pt x="373" y="290"/>
                  </a:cubicBezTo>
                  <a:lnTo>
                    <a:pt x="373" y="290"/>
                  </a:lnTo>
                  <a:cubicBezTo>
                    <a:pt x="390" y="269"/>
                    <a:pt x="408" y="247"/>
                    <a:pt x="427" y="230"/>
                  </a:cubicBezTo>
                  <a:cubicBezTo>
                    <a:pt x="449" y="207"/>
                    <a:pt x="466" y="168"/>
                    <a:pt x="466" y="135"/>
                  </a:cubicBezTo>
                  <a:cubicBezTo>
                    <a:pt x="466" y="102"/>
                    <a:pt x="449" y="62"/>
                    <a:pt x="427" y="40"/>
                  </a:cubicBezTo>
                  <a:cubicBezTo>
                    <a:pt x="401" y="16"/>
                    <a:pt x="370" y="0"/>
                    <a:pt x="3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3" name="Google Shape;593;p43"/>
            <p:cNvSpPr/>
            <p:nvPr/>
          </p:nvSpPr>
          <p:spPr>
            <a:xfrm>
              <a:off x="2910727" y="2154262"/>
              <a:ext cx="32940" cy="15279"/>
            </a:xfrm>
            <a:custGeom>
              <a:avLst/>
              <a:gdLst/>
              <a:ahLst/>
              <a:cxnLst/>
              <a:rect l="l" t="t" r="r" b="b"/>
              <a:pathLst>
                <a:path w="815" h="378" extrusionOk="0">
                  <a:moveTo>
                    <a:pt x="651" y="108"/>
                  </a:moveTo>
                  <a:cubicBezTo>
                    <a:pt x="653" y="108"/>
                    <a:pt x="655" y="108"/>
                    <a:pt x="657" y="109"/>
                  </a:cubicBezTo>
                  <a:cubicBezTo>
                    <a:pt x="655" y="108"/>
                    <a:pt x="653" y="108"/>
                    <a:pt x="651" y="108"/>
                  </a:cubicBezTo>
                  <a:close/>
                  <a:moveTo>
                    <a:pt x="149" y="270"/>
                  </a:moveTo>
                  <a:lnTo>
                    <a:pt x="149" y="270"/>
                  </a:lnTo>
                  <a:cubicBezTo>
                    <a:pt x="153" y="271"/>
                    <a:pt x="156" y="271"/>
                    <a:pt x="159" y="272"/>
                  </a:cubicBezTo>
                  <a:lnTo>
                    <a:pt x="159" y="272"/>
                  </a:lnTo>
                  <a:cubicBezTo>
                    <a:pt x="156" y="271"/>
                    <a:pt x="153" y="271"/>
                    <a:pt x="149" y="270"/>
                  </a:cubicBezTo>
                  <a:close/>
                  <a:moveTo>
                    <a:pt x="129" y="0"/>
                  </a:moveTo>
                  <a:cubicBezTo>
                    <a:pt x="97" y="0"/>
                    <a:pt x="64" y="18"/>
                    <a:pt x="42" y="38"/>
                  </a:cubicBezTo>
                  <a:cubicBezTo>
                    <a:pt x="19" y="63"/>
                    <a:pt x="0" y="100"/>
                    <a:pt x="4" y="136"/>
                  </a:cubicBezTo>
                  <a:cubicBezTo>
                    <a:pt x="7" y="169"/>
                    <a:pt x="17" y="204"/>
                    <a:pt x="42" y="231"/>
                  </a:cubicBezTo>
                  <a:cubicBezTo>
                    <a:pt x="69" y="254"/>
                    <a:pt x="100" y="266"/>
                    <a:pt x="135" y="270"/>
                  </a:cubicBezTo>
                  <a:cubicBezTo>
                    <a:pt x="147" y="272"/>
                    <a:pt x="157" y="272"/>
                    <a:pt x="169" y="273"/>
                  </a:cubicBezTo>
                  <a:lnTo>
                    <a:pt x="169" y="273"/>
                  </a:lnTo>
                  <a:cubicBezTo>
                    <a:pt x="340" y="299"/>
                    <a:pt x="502" y="374"/>
                    <a:pt x="677" y="378"/>
                  </a:cubicBezTo>
                  <a:cubicBezTo>
                    <a:pt x="679" y="378"/>
                    <a:pt x="680" y="378"/>
                    <a:pt x="681" y="378"/>
                  </a:cubicBezTo>
                  <a:cubicBezTo>
                    <a:pt x="748" y="378"/>
                    <a:pt x="814" y="315"/>
                    <a:pt x="812" y="243"/>
                  </a:cubicBezTo>
                  <a:cubicBezTo>
                    <a:pt x="808" y="171"/>
                    <a:pt x="752" y="111"/>
                    <a:pt x="677" y="109"/>
                  </a:cubicBezTo>
                  <a:cubicBezTo>
                    <a:pt x="666" y="109"/>
                    <a:pt x="656" y="108"/>
                    <a:pt x="646" y="107"/>
                  </a:cubicBezTo>
                  <a:lnTo>
                    <a:pt x="646" y="107"/>
                  </a:lnTo>
                  <a:cubicBezTo>
                    <a:pt x="567" y="96"/>
                    <a:pt x="492" y="75"/>
                    <a:pt x="414" y="53"/>
                  </a:cubicBezTo>
                  <a:cubicBezTo>
                    <a:pt x="325" y="28"/>
                    <a:pt x="232" y="5"/>
                    <a:pt x="139" y="1"/>
                  </a:cubicBezTo>
                  <a:cubicBezTo>
                    <a:pt x="136" y="1"/>
                    <a:pt x="132" y="0"/>
                    <a:pt x="1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4" name="Google Shape;594;p43"/>
            <p:cNvSpPr/>
            <p:nvPr/>
          </p:nvSpPr>
          <p:spPr>
            <a:xfrm>
              <a:off x="2950296" y="2127707"/>
              <a:ext cx="35891" cy="12045"/>
            </a:xfrm>
            <a:custGeom>
              <a:avLst/>
              <a:gdLst/>
              <a:ahLst/>
              <a:cxnLst/>
              <a:rect l="l" t="t" r="r" b="b"/>
              <a:pathLst>
                <a:path w="888" h="298" extrusionOk="0">
                  <a:moveTo>
                    <a:pt x="616" y="186"/>
                  </a:moveTo>
                  <a:cubicBezTo>
                    <a:pt x="620" y="198"/>
                    <a:pt x="625" y="209"/>
                    <a:pt x="631" y="220"/>
                  </a:cubicBezTo>
                  <a:lnTo>
                    <a:pt x="631" y="220"/>
                  </a:lnTo>
                  <a:cubicBezTo>
                    <a:pt x="630" y="219"/>
                    <a:pt x="629" y="218"/>
                    <a:pt x="628" y="217"/>
                  </a:cubicBezTo>
                  <a:lnTo>
                    <a:pt x="628" y="217"/>
                  </a:lnTo>
                  <a:cubicBezTo>
                    <a:pt x="628" y="217"/>
                    <a:pt x="628" y="217"/>
                    <a:pt x="628" y="217"/>
                  </a:cubicBezTo>
                  <a:cubicBezTo>
                    <a:pt x="624" y="207"/>
                    <a:pt x="618" y="196"/>
                    <a:pt x="616" y="186"/>
                  </a:cubicBezTo>
                  <a:close/>
                  <a:moveTo>
                    <a:pt x="646" y="238"/>
                  </a:moveTo>
                  <a:lnTo>
                    <a:pt x="646" y="238"/>
                  </a:lnTo>
                  <a:cubicBezTo>
                    <a:pt x="647" y="238"/>
                    <a:pt x="647" y="239"/>
                    <a:pt x="647" y="240"/>
                  </a:cubicBezTo>
                  <a:lnTo>
                    <a:pt x="647" y="240"/>
                  </a:lnTo>
                  <a:cubicBezTo>
                    <a:pt x="647" y="240"/>
                    <a:pt x="647" y="240"/>
                    <a:pt x="647" y="240"/>
                  </a:cubicBezTo>
                  <a:lnTo>
                    <a:pt x="647" y="240"/>
                  </a:lnTo>
                  <a:cubicBezTo>
                    <a:pt x="646" y="239"/>
                    <a:pt x="646" y="238"/>
                    <a:pt x="646" y="238"/>
                  </a:cubicBezTo>
                  <a:close/>
                  <a:moveTo>
                    <a:pt x="635" y="0"/>
                  </a:moveTo>
                  <a:cubicBezTo>
                    <a:pt x="614" y="0"/>
                    <a:pt x="593" y="1"/>
                    <a:pt x="572" y="2"/>
                  </a:cubicBezTo>
                  <a:cubicBezTo>
                    <a:pt x="467" y="8"/>
                    <a:pt x="361" y="14"/>
                    <a:pt x="253" y="22"/>
                  </a:cubicBezTo>
                  <a:cubicBezTo>
                    <a:pt x="214" y="24"/>
                    <a:pt x="175" y="31"/>
                    <a:pt x="137" y="31"/>
                  </a:cubicBezTo>
                  <a:cubicBezTo>
                    <a:pt x="104" y="33"/>
                    <a:pt x="67" y="43"/>
                    <a:pt x="42" y="70"/>
                  </a:cubicBezTo>
                  <a:cubicBezTo>
                    <a:pt x="19" y="93"/>
                    <a:pt x="1" y="132"/>
                    <a:pt x="3" y="165"/>
                  </a:cubicBezTo>
                  <a:cubicBezTo>
                    <a:pt x="5" y="198"/>
                    <a:pt x="15" y="236"/>
                    <a:pt x="42" y="260"/>
                  </a:cubicBezTo>
                  <a:cubicBezTo>
                    <a:pt x="61" y="279"/>
                    <a:pt x="92" y="298"/>
                    <a:pt x="127" y="298"/>
                  </a:cubicBezTo>
                  <a:cubicBezTo>
                    <a:pt x="289" y="289"/>
                    <a:pt x="446" y="269"/>
                    <a:pt x="605" y="267"/>
                  </a:cubicBezTo>
                  <a:cubicBezTo>
                    <a:pt x="620" y="266"/>
                    <a:pt x="635" y="265"/>
                    <a:pt x="649" y="265"/>
                  </a:cubicBezTo>
                  <a:cubicBezTo>
                    <a:pt x="658" y="265"/>
                    <a:pt x="667" y="266"/>
                    <a:pt x="677" y="266"/>
                  </a:cubicBezTo>
                  <a:lnTo>
                    <a:pt x="677" y="266"/>
                  </a:lnTo>
                  <a:cubicBezTo>
                    <a:pt x="677" y="266"/>
                    <a:pt x="678" y="266"/>
                    <a:pt x="678" y="267"/>
                  </a:cubicBezTo>
                  <a:cubicBezTo>
                    <a:pt x="697" y="278"/>
                    <a:pt x="722" y="284"/>
                    <a:pt x="746" y="284"/>
                  </a:cubicBezTo>
                  <a:cubicBezTo>
                    <a:pt x="758" y="284"/>
                    <a:pt x="770" y="283"/>
                    <a:pt x="781" y="279"/>
                  </a:cubicBezTo>
                  <a:cubicBezTo>
                    <a:pt x="813" y="269"/>
                    <a:pt x="848" y="248"/>
                    <a:pt x="862" y="217"/>
                  </a:cubicBezTo>
                  <a:cubicBezTo>
                    <a:pt x="877" y="186"/>
                    <a:pt x="887" y="151"/>
                    <a:pt x="875" y="113"/>
                  </a:cubicBezTo>
                  <a:cubicBezTo>
                    <a:pt x="858" y="62"/>
                    <a:pt x="821" y="24"/>
                    <a:pt x="769" y="12"/>
                  </a:cubicBezTo>
                  <a:cubicBezTo>
                    <a:pt x="746" y="4"/>
                    <a:pt x="721" y="4"/>
                    <a:pt x="699" y="2"/>
                  </a:cubicBezTo>
                  <a:cubicBezTo>
                    <a:pt x="677" y="1"/>
                    <a:pt x="656" y="0"/>
                    <a:pt x="6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5" name="Google Shape;595;p43"/>
            <p:cNvSpPr/>
            <p:nvPr/>
          </p:nvSpPr>
          <p:spPr>
            <a:xfrm>
              <a:off x="2924429" y="2084338"/>
              <a:ext cx="16288" cy="31245"/>
            </a:xfrm>
            <a:custGeom>
              <a:avLst/>
              <a:gdLst/>
              <a:ahLst/>
              <a:cxnLst/>
              <a:rect l="l" t="t" r="r" b="b"/>
              <a:pathLst>
                <a:path w="403" h="773" extrusionOk="0">
                  <a:moveTo>
                    <a:pt x="271" y="599"/>
                  </a:moveTo>
                  <a:cubicBezTo>
                    <a:pt x="271" y="602"/>
                    <a:pt x="271" y="604"/>
                    <a:pt x="270" y="607"/>
                  </a:cubicBezTo>
                  <a:cubicBezTo>
                    <a:pt x="270" y="604"/>
                    <a:pt x="271" y="602"/>
                    <a:pt x="271" y="599"/>
                  </a:cubicBezTo>
                  <a:close/>
                  <a:moveTo>
                    <a:pt x="261" y="1"/>
                  </a:moveTo>
                  <a:cubicBezTo>
                    <a:pt x="239" y="1"/>
                    <a:pt x="217" y="6"/>
                    <a:pt x="198" y="19"/>
                  </a:cubicBezTo>
                  <a:cubicBezTo>
                    <a:pt x="169" y="37"/>
                    <a:pt x="144" y="66"/>
                    <a:pt x="136" y="99"/>
                  </a:cubicBezTo>
                  <a:cubicBezTo>
                    <a:pt x="117" y="188"/>
                    <a:pt x="84" y="271"/>
                    <a:pt x="55" y="356"/>
                  </a:cubicBezTo>
                  <a:cubicBezTo>
                    <a:pt x="42" y="400"/>
                    <a:pt x="30" y="441"/>
                    <a:pt x="20" y="484"/>
                  </a:cubicBezTo>
                  <a:cubicBezTo>
                    <a:pt x="9" y="534"/>
                    <a:pt x="1" y="586"/>
                    <a:pt x="3" y="638"/>
                  </a:cubicBezTo>
                  <a:cubicBezTo>
                    <a:pt x="7" y="671"/>
                    <a:pt x="17" y="708"/>
                    <a:pt x="42" y="733"/>
                  </a:cubicBezTo>
                  <a:cubicBezTo>
                    <a:pt x="64" y="756"/>
                    <a:pt x="100" y="772"/>
                    <a:pt x="132" y="772"/>
                  </a:cubicBezTo>
                  <a:cubicBezTo>
                    <a:pt x="134" y="772"/>
                    <a:pt x="136" y="772"/>
                    <a:pt x="138" y="772"/>
                  </a:cubicBezTo>
                  <a:cubicBezTo>
                    <a:pt x="173" y="770"/>
                    <a:pt x="208" y="760"/>
                    <a:pt x="235" y="733"/>
                  </a:cubicBezTo>
                  <a:cubicBezTo>
                    <a:pt x="258" y="710"/>
                    <a:pt x="276" y="677"/>
                    <a:pt x="272" y="640"/>
                  </a:cubicBezTo>
                  <a:cubicBezTo>
                    <a:pt x="270" y="617"/>
                    <a:pt x="272" y="594"/>
                    <a:pt x="276" y="571"/>
                  </a:cubicBezTo>
                  <a:lnTo>
                    <a:pt x="276" y="571"/>
                  </a:lnTo>
                  <a:cubicBezTo>
                    <a:pt x="276" y="573"/>
                    <a:pt x="276" y="574"/>
                    <a:pt x="275" y="575"/>
                  </a:cubicBezTo>
                  <a:lnTo>
                    <a:pt x="275" y="575"/>
                  </a:lnTo>
                  <a:cubicBezTo>
                    <a:pt x="301" y="438"/>
                    <a:pt x="364" y="308"/>
                    <a:pt x="394" y="172"/>
                  </a:cubicBezTo>
                  <a:cubicBezTo>
                    <a:pt x="403" y="139"/>
                    <a:pt x="401" y="101"/>
                    <a:pt x="382" y="68"/>
                  </a:cubicBezTo>
                  <a:cubicBezTo>
                    <a:pt x="365" y="39"/>
                    <a:pt x="332" y="14"/>
                    <a:pt x="301" y="6"/>
                  </a:cubicBezTo>
                  <a:cubicBezTo>
                    <a:pt x="288" y="3"/>
                    <a:pt x="275" y="1"/>
                    <a:pt x="2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6" name="Google Shape;596;p43"/>
            <p:cNvSpPr/>
            <p:nvPr/>
          </p:nvSpPr>
          <p:spPr>
            <a:xfrm>
              <a:off x="2893064" y="2073506"/>
              <a:ext cx="14752" cy="30558"/>
            </a:xfrm>
            <a:custGeom>
              <a:avLst/>
              <a:gdLst/>
              <a:ahLst/>
              <a:cxnLst/>
              <a:rect l="l" t="t" r="r" b="b"/>
              <a:pathLst>
                <a:path w="365" h="756" extrusionOk="0">
                  <a:moveTo>
                    <a:pt x="91" y="218"/>
                  </a:moveTo>
                  <a:lnTo>
                    <a:pt x="91" y="218"/>
                  </a:lnTo>
                  <a:cubicBezTo>
                    <a:pt x="91" y="220"/>
                    <a:pt x="91" y="221"/>
                    <a:pt x="91" y="223"/>
                  </a:cubicBezTo>
                  <a:lnTo>
                    <a:pt x="91" y="223"/>
                  </a:lnTo>
                  <a:cubicBezTo>
                    <a:pt x="91" y="221"/>
                    <a:pt x="91" y="220"/>
                    <a:pt x="91" y="218"/>
                  </a:cubicBezTo>
                  <a:close/>
                  <a:moveTo>
                    <a:pt x="237" y="1"/>
                  </a:moveTo>
                  <a:cubicBezTo>
                    <a:pt x="234" y="1"/>
                    <a:pt x="232" y="1"/>
                    <a:pt x="230" y="1"/>
                  </a:cubicBezTo>
                  <a:cubicBezTo>
                    <a:pt x="158" y="3"/>
                    <a:pt x="96" y="59"/>
                    <a:pt x="96" y="135"/>
                  </a:cubicBezTo>
                  <a:cubicBezTo>
                    <a:pt x="96" y="177"/>
                    <a:pt x="91" y="214"/>
                    <a:pt x="85" y="253"/>
                  </a:cubicBezTo>
                  <a:cubicBezTo>
                    <a:pt x="86" y="252"/>
                    <a:pt x="86" y="251"/>
                    <a:pt x="86" y="250"/>
                  </a:cubicBezTo>
                  <a:lnTo>
                    <a:pt x="86" y="250"/>
                  </a:lnTo>
                  <a:cubicBezTo>
                    <a:pt x="67" y="363"/>
                    <a:pt x="35" y="473"/>
                    <a:pt x="9" y="585"/>
                  </a:cubicBezTo>
                  <a:cubicBezTo>
                    <a:pt x="0" y="618"/>
                    <a:pt x="2" y="657"/>
                    <a:pt x="21" y="688"/>
                  </a:cubicBezTo>
                  <a:cubicBezTo>
                    <a:pt x="38" y="717"/>
                    <a:pt x="71" y="742"/>
                    <a:pt x="102" y="750"/>
                  </a:cubicBezTo>
                  <a:cubicBezTo>
                    <a:pt x="115" y="754"/>
                    <a:pt x="128" y="756"/>
                    <a:pt x="142" y="756"/>
                  </a:cubicBezTo>
                  <a:cubicBezTo>
                    <a:pt x="164" y="756"/>
                    <a:pt x="186" y="751"/>
                    <a:pt x="205" y="738"/>
                  </a:cubicBezTo>
                  <a:cubicBezTo>
                    <a:pt x="236" y="719"/>
                    <a:pt x="261" y="690"/>
                    <a:pt x="270" y="657"/>
                  </a:cubicBezTo>
                  <a:cubicBezTo>
                    <a:pt x="309" y="483"/>
                    <a:pt x="363" y="316"/>
                    <a:pt x="365" y="135"/>
                  </a:cubicBezTo>
                  <a:cubicBezTo>
                    <a:pt x="365" y="67"/>
                    <a:pt x="306" y="1"/>
                    <a:pt x="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7" name="Google Shape;597;p43"/>
            <p:cNvSpPr/>
            <p:nvPr/>
          </p:nvSpPr>
          <p:spPr>
            <a:xfrm>
              <a:off x="2942698" y="2037290"/>
              <a:ext cx="17016" cy="19563"/>
            </a:xfrm>
            <a:custGeom>
              <a:avLst/>
              <a:gdLst/>
              <a:ahLst/>
              <a:cxnLst/>
              <a:rect l="l" t="t" r="r" b="b"/>
              <a:pathLst>
                <a:path w="421" h="484" extrusionOk="0">
                  <a:moveTo>
                    <a:pt x="281" y="0"/>
                  </a:moveTo>
                  <a:cubicBezTo>
                    <a:pt x="269" y="0"/>
                    <a:pt x="257" y="2"/>
                    <a:pt x="245" y="6"/>
                  </a:cubicBezTo>
                  <a:cubicBezTo>
                    <a:pt x="214" y="17"/>
                    <a:pt x="181" y="35"/>
                    <a:pt x="166" y="68"/>
                  </a:cubicBezTo>
                  <a:cubicBezTo>
                    <a:pt x="125" y="145"/>
                    <a:pt x="58" y="205"/>
                    <a:pt x="21" y="282"/>
                  </a:cubicBezTo>
                  <a:cubicBezTo>
                    <a:pt x="11" y="298"/>
                    <a:pt x="4" y="313"/>
                    <a:pt x="4" y="331"/>
                  </a:cubicBezTo>
                  <a:cubicBezTo>
                    <a:pt x="0" y="350"/>
                    <a:pt x="2" y="369"/>
                    <a:pt x="7" y="385"/>
                  </a:cubicBezTo>
                  <a:cubicBezTo>
                    <a:pt x="15" y="416"/>
                    <a:pt x="38" y="452"/>
                    <a:pt x="69" y="466"/>
                  </a:cubicBezTo>
                  <a:cubicBezTo>
                    <a:pt x="89" y="477"/>
                    <a:pt x="113" y="484"/>
                    <a:pt x="137" y="484"/>
                  </a:cubicBezTo>
                  <a:cubicBezTo>
                    <a:pt x="149" y="484"/>
                    <a:pt x="160" y="482"/>
                    <a:pt x="172" y="479"/>
                  </a:cubicBezTo>
                  <a:cubicBezTo>
                    <a:pt x="203" y="466"/>
                    <a:pt x="234" y="447"/>
                    <a:pt x="253" y="416"/>
                  </a:cubicBezTo>
                  <a:cubicBezTo>
                    <a:pt x="292" y="340"/>
                    <a:pt x="357" y="278"/>
                    <a:pt x="398" y="201"/>
                  </a:cubicBezTo>
                  <a:cubicBezTo>
                    <a:pt x="414" y="172"/>
                    <a:pt x="421" y="135"/>
                    <a:pt x="410" y="97"/>
                  </a:cubicBezTo>
                  <a:cubicBezTo>
                    <a:pt x="402" y="68"/>
                    <a:pt x="379" y="33"/>
                    <a:pt x="348" y="19"/>
                  </a:cubicBezTo>
                  <a:cubicBezTo>
                    <a:pt x="328" y="8"/>
                    <a:pt x="305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8" name="Google Shape;598;p43"/>
            <p:cNvSpPr/>
            <p:nvPr/>
          </p:nvSpPr>
          <p:spPr>
            <a:xfrm>
              <a:off x="2970991" y="2053256"/>
              <a:ext cx="35365" cy="18795"/>
            </a:xfrm>
            <a:custGeom>
              <a:avLst/>
              <a:gdLst/>
              <a:ahLst/>
              <a:cxnLst/>
              <a:rect l="l" t="t" r="r" b="b"/>
              <a:pathLst>
                <a:path w="875" h="465" extrusionOk="0">
                  <a:moveTo>
                    <a:pt x="135" y="197"/>
                  </a:moveTo>
                  <a:cubicBezTo>
                    <a:pt x="127" y="198"/>
                    <a:pt x="119" y="199"/>
                    <a:pt x="110" y="202"/>
                  </a:cubicBezTo>
                  <a:cubicBezTo>
                    <a:pt x="118" y="200"/>
                    <a:pt x="127" y="199"/>
                    <a:pt x="135" y="197"/>
                  </a:cubicBezTo>
                  <a:close/>
                  <a:moveTo>
                    <a:pt x="737" y="0"/>
                  </a:moveTo>
                  <a:cubicBezTo>
                    <a:pt x="724" y="0"/>
                    <a:pt x="712" y="2"/>
                    <a:pt x="698" y="5"/>
                  </a:cubicBezTo>
                  <a:cubicBezTo>
                    <a:pt x="530" y="36"/>
                    <a:pt x="381" y="119"/>
                    <a:pt x="220" y="173"/>
                  </a:cubicBezTo>
                  <a:cubicBezTo>
                    <a:pt x="193" y="182"/>
                    <a:pt x="164" y="191"/>
                    <a:pt x="135" y="197"/>
                  </a:cubicBezTo>
                  <a:lnTo>
                    <a:pt x="135" y="197"/>
                  </a:lnTo>
                  <a:cubicBezTo>
                    <a:pt x="137" y="197"/>
                    <a:pt x="138" y="196"/>
                    <a:pt x="140" y="196"/>
                  </a:cubicBezTo>
                  <a:lnTo>
                    <a:pt x="140" y="196"/>
                  </a:lnTo>
                  <a:cubicBezTo>
                    <a:pt x="139" y="196"/>
                    <a:pt x="138" y="197"/>
                    <a:pt x="137" y="197"/>
                  </a:cubicBezTo>
                  <a:cubicBezTo>
                    <a:pt x="102" y="204"/>
                    <a:pt x="71" y="212"/>
                    <a:pt x="42" y="237"/>
                  </a:cubicBezTo>
                  <a:cubicBezTo>
                    <a:pt x="19" y="260"/>
                    <a:pt x="0" y="299"/>
                    <a:pt x="2" y="332"/>
                  </a:cubicBezTo>
                  <a:cubicBezTo>
                    <a:pt x="6" y="367"/>
                    <a:pt x="17" y="402"/>
                    <a:pt x="42" y="427"/>
                  </a:cubicBezTo>
                  <a:cubicBezTo>
                    <a:pt x="67" y="449"/>
                    <a:pt x="100" y="465"/>
                    <a:pt x="133" y="465"/>
                  </a:cubicBezTo>
                  <a:cubicBezTo>
                    <a:pt x="135" y="465"/>
                    <a:pt x="137" y="465"/>
                    <a:pt x="139" y="465"/>
                  </a:cubicBezTo>
                  <a:cubicBezTo>
                    <a:pt x="311" y="444"/>
                    <a:pt x="470" y="357"/>
                    <a:pt x="632" y="299"/>
                  </a:cubicBezTo>
                  <a:cubicBezTo>
                    <a:pt x="675" y="284"/>
                    <a:pt x="723" y="270"/>
                    <a:pt x="771" y="264"/>
                  </a:cubicBezTo>
                  <a:cubicBezTo>
                    <a:pt x="802" y="257"/>
                    <a:pt x="835" y="228"/>
                    <a:pt x="849" y="202"/>
                  </a:cubicBezTo>
                  <a:cubicBezTo>
                    <a:pt x="868" y="173"/>
                    <a:pt x="874" y="131"/>
                    <a:pt x="864" y="98"/>
                  </a:cubicBezTo>
                  <a:cubicBezTo>
                    <a:pt x="853" y="67"/>
                    <a:pt x="833" y="32"/>
                    <a:pt x="802" y="17"/>
                  </a:cubicBezTo>
                  <a:cubicBezTo>
                    <a:pt x="779" y="5"/>
                    <a:pt x="758" y="0"/>
                    <a:pt x="7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9" name="Google Shape;599;p43"/>
            <p:cNvSpPr/>
            <p:nvPr/>
          </p:nvSpPr>
          <p:spPr>
            <a:xfrm>
              <a:off x="2981863" y="2090845"/>
              <a:ext cx="31404" cy="11762"/>
            </a:xfrm>
            <a:custGeom>
              <a:avLst/>
              <a:gdLst/>
              <a:ahLst/>
              <a:cxnLst/>
              <a:rect l="l" t="t" r="r" b="b"/>
              <a:pathLst>
                <a:path w="777" h="291" extrusionOk="0">
                  <a:moveTo>
                    <a:pt x="564" y="0"/>
                  </a:moveTo>
                  <a:cubicBezTo>
                    <a:pt x="422" y="0"/>
                    <a:pt x="280" y="21"/>
                    <a:pt x="139" y="21"/>
                  </a:cubicBezTo>
                  <a:cubicBezTo>
                    <a:pt x="104" y="21"/>
                    <a:pt x="69" y="38"/>
                    <a:pt x="42" y="60"/>
                  </a:cubicBezTo>
                  <a:cubicBezTo>
                    <a:pt x="19" y="83"/>
                    <a:pt x="0" y="123"/>
                    <a:pt x="5" y="156"/>
                  </a:cubicBezTo>
                  <a:cubicBezTo>
                    <a:pt x="9" y="228"/>
                    <a:pt x="63" y="290"/>
                    <a:pt x="139" y="290"/>
                  </a:cubicBezTo>
                  <a:cubicBezTo>
                    <a:pt x="287" y="289"/>
                    <a:pt x="435" y="271"/>
                    <a:pt x="581" y="271"/>
                  </a:cubicBezTo>
                  <a:cubicBezTo>
                    <a:pt x="601" y="271"/>
                    <a:pt x="621" y="271"/>
                    <a:pt x="640" y="272"/>
                  </a:cubicBezTo>
                  <a:cubicBezTo>
                    <a:pt x="643" y="272"/>
                    <a:pt x="646" y="272"/>
                    <a:pt x="649" y="272"/>
                  </a:cubicBezTo>
                  <a:cubicBezTo>
                    <a:pt x="716" y="272"/>
                    <a:pt x="777" y="205"/>
                    <a:pt x="775" y="137"/>
                  </a:cubicBezTo>
                  <a:cubicBezTo>
                    <a:pt x="771" y="63"/>
                    <a:pt x="715" y="9"/>
                    <a:pt x="640" y="3"/>
                  </a:cubicBezTo>
                  <a:cubicBezTo>
                    <a:pt x="615" y="1"/>
                    <a:pt x="589" y="0"/>
                    <a:pt x="5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0" name="Google Shape;600;p43"/>
            <p:cNvSpPr/>
            <p:nvPr/>
          </p:nvSpPr>
          <p:spPr>
            <a:xfrm>
              <a:off x="2903168" y="2125929"/>
              <a:ext cx="25099" cy="11520"/>
            </a:xfrm>
            <a:custGeom>
              <a:avLst/>
              <a:gdLst/>
              <a:ahLst/>
              <a:cxnLst/>
              <a:rect l="l" t="t" r="r" b="b"/>
              <a:pathLst>
                <a:path w="621" h="285" extrusionOk="0">
                  <a:moveTo>
                    <a:pt x="429" y="0"/>
                  </a:moveTo>
                  <a:cubicBezTo>
                    <a:pt x="322" y="0"/>
                    <a:pt x="215" y="2"/>
                    <a:pt x="104" y="23"/>
                  </a:cubicBezTo>
                  <a:cubicBezTo>
                    <a:pt x="73" y="31"/>
                    <a:pt x="40" y="56"/>
                    <a:pt x="26" y="85"/>
                  </a:cubicBezTo>
                  <a:cubicBezTo>
                    <a:pt x="7" y="114"/>
                    <a:pt x="1" y="155"/>
                    <a:pt x="11" y="189"/>
                  </a:cubicBezTo>
                  <a:cubicBezTo>
                    <a:pt x="22" y="220"/>
                    <a:pt x="42" y="253"/>
                    <a:pt x="73" y="269"/>
                  </a:cubicBezTo>
                  <a:cubicBezTo>
                    <a:pt x="98" y="279"/>
                    <a:pt x="122" y="285"/>
                    <a:pt x="146" y="285"/>
                  </a:cubicBezTo>
                  <a:cubicBezTo>
                    <a:pt x="156" y="285"/>
                    <a:pt x="166" y="284"/>
                    <a:pt x="177" y="282"/>
                  </a:cubicBezTo>
                  <a:cubicBezTo>
                    <a:pt x="196" y="280"/>
                    <a:pt x="212" y="273"/>
                    <a:pt x="229" y="273"/>
                  </a:cubicBezTo>
                  <a:cubicBezTo>
                    <a:pt x="216" y="275"/>
                    <a:pt x="206" y="275"/>
                    <a:pt x="194" y="280"/>
                  </a:cubicBezTo>
                  <a:cubicBezTo>
                    <a:pt x="254" y="270"/>
                    <a:pt x="316" y="269"/>
                    <a:pt x="378" y="269"/>
                  </a:cubicBezTo>
                  <a:cubicBezTo>
                    <a:pt x="414" y="269"/>
                    <a:pt x="449" y="269"/>
                    <a:pt x="483" y="269"/>
                  </a:cubicBezTo>
                  <a:cubicBezTo>
                    <a:pt x="552" y="269"/>
                    <a:pt x="620" y="207"/>
                    <a:pt x="618" y="135"/>
                  </a:cubicBezTo>
                  <a:cubicBezTo>
                    <a:pt x="616" y="62"/>
                    <a:pt x="558" y="0"/>
                    <a:pt x="483" y="0"/>
                  </a:cubicBezTo>
                  <a:cubicBezTo>
                    <a:pt x="465" y="0"/>
                    <a:pt x="447" y="0"/>
                    <a:pt x="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1" name="Google Shape;601;p43"/>
            <p:cNvSpPr/>
            <p:nvPr/>
          </p:nvSpPr>
          <p:spPr>
            <a:xfrm>
              <a:off x="2561954" y="2280652"/>
              <a:ext cx="403852" cy="180556"/>
            </a:xfrm>
            <a:custGeom>
              <a:avLst/>
              <a:gdLst/>
              <a:ahLst/>
              <a:cxnLst/>
              <a:rect l="l" t="t" r="r" b="b"/>
              <a:pathLst>
                <a:path w="9992" h="4467" extrusionOk="0">
                  <a:moveTo>
                    <a:pt x="6749" y="1"/>
                  </a:moveTo>
                  <a:cubicBezTo>
                    <a:pt x="6081" y="275"/>
                    <a:pt x="5392" y="401"/>
                    <a:pt x="4684" y="401"/>
                  </a:cubicBezTo>
                  <a:cubicBezTo>
                    <a:pt x="4135" y="401"/>
                    <a:pt x="3575" y="325"/>
                    <a:pt x="3005" y="183"/>
                  </a:cubicBezTo>
                  <a:cubicBezTo>
                    <a:pt x="3005" y="183"/>
                    <a:pt x="2206" y="751"/>
                    <a:pt x="1585" y="1100"/>
                  </a:cubicBezTo>
                  <a:cubicBezTo>
                    <a:pt x="1433" y="1185"/>
                    <a:pt x="1144" y="1305"/>
                    <a:pt x="821" y="1428"/>
                  </a:cubicBezTo>
                  <a:cubicBezTo>
                    <a:pt x="127" y="1693"/>
                    <a:pt x="0" y="2631"/>
                    <a:pt x="611" y="3049"/>
                  </a:cubicBezTo>
                  <a:cubicBezTo>
                    <a:pt x="1953" y="3968"/>
                    <a:pt x="3353" y="4467"/>
                    <a:pt x="4822" y="4467"/>
                  </a:cubicBezTo>
                  <a:cubicBezTo>
                    <a:pt x="6301" y="4467"/>
                    <a:pt x="7850" y="3961"/>
                    <a:pt x="9482" y="2871"/>
                  </a:cubicBezTo>
                  <a:cubicBezTo>
                    <a:pt x="9834" y="2633"/>
                    <a:pt x="9992" y="2183"/>
                    <a:pt x="9845" y="1786"/>
                  </a:cubicBezTo>
                  <a:cubicBezTo>
                    <a:pt x="9756" y="1550"/>
                    <a:pt x="9609" y="1349"/>
                    <a:pt x="9362" y="1339"/>
                  </a:cubicBezTo>
                  <a:cubicBezTo>
                    <a:pt x="8791" y="1318"/>
                    <a:pt x="8240" y="1250"/>
                    <a:pt x="7681" y="980"/>
                  </a:cubicBezTo>
                  <a:cubicBezTo>
                    <a:pt x="7261" y="780"/>
                    <a:pt x="6749" y="1"/>
                    <a:pt x="67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02" name="Google Shape;602;p43"/>
          <p:cNvGrpSpPr/>
          <p:nvPr/>
        </p:nvGrpSpPr>
        <p:grpSpPr>
          <a:xfrm rot="-292281" flipH="1">
            <a:off x="7612196" y="3695687"/>
            <a:ext cx="1350055" cy="1262148"/>
            <a:chOff x="3631310" y="330527"/>
            <a:chExt cx="791747" cy="740150"/>
          </a:xfrm>
        </p:grpSpPr>
        <p:sp>
          <p:nvSpPr>
            <p:cNvPr id="603" name="Google Shape;603;p43"/>
            <p:cNvSpPr/>
            <p:nvPr/>
          </p:nvSpPr>
          <p:spPr>
            <a:xfrm>
              <a:off x="3758588" y="330527"/>
              <a:ext cx="168905" cy="231283"/>
            </a:xfrm>
            <a:custGeom>
              <a:avLst/>
              <a:gdLst/>
              <a:ahLst/>
              <a:cxnLst/>
              <a:rect l="l" t="t" r="r" b="b"/>
              <a:pathLst>
                <a:path w="4179" h="5722" extrusionOk="0">
                  <a:moveTo>
                    <a:pt x="1648" y="0"/>
                  </a:moveTo>
                  <a:cubicBezTo>
                    <a:pt x="1249" y="0"/>
                    <a:pt x="882" y="261"/>
                    <a:pt x="663" y="584"/>
                  </a:cubicBezTo>
                  <a:cubicBezTo>
                    <a:pt x="0" y="1560"/>
                    <a:pt x="91" y="2433"/>
                    <a:pt x="431" y="3496"/>
                  </a:cubicBezTo>
                  <a:cubicBezTo>
                    <a:pt x="731" y="4438"/>
                    <a:pt x="1280" y="5722"/>
                    <a:pt x="2347" y="5722"/>
                  </a:cubicBezTo>
                  <a:cubicBezTo>
                    <a:pt x="2523" y="5722"/>
                    <a:pt x="2713" y="5687"/>
                    <a:pt x="2918" y="5610"/>
                  </a:cubicBezTo>
                  <a:cubicBezTo>
                    <a:pt x="4179" y="5140"/>
                    <a:pt x="4158" y="3889"/>
                    <a:pt x="3941" y="2763"/>
                  </a:cubicBezTo>
                  <a:cubicBezTo>
                    <a:pt x="3845" y="2260"/>
                    <a:pt x="3736" y="1856"/>
                    <a:pt x="3483" y="1402"/>
                  </a:cubicBezTo>
                  <a:cubicBezTo>
                    <a:pt x="3353" y="1170"/>
                    <a:pt x="3032" y="446"/>
                    <a:pt x="2740" y="417"/>
                  </a:cubicBezTo>
                  <a:cubicBezTo>
                    <a:pt x="2504" y="151"/>
                    <a:pt x="1951" y="7"/>
                    <a:pt x="1671" y="0"/>
                  </a:cubicBezTo>
                  <a:cubicBezTo>
                    <a:pt x="1663" y="0"/>
                    <a:pt x="1656" y="0"/>
                    <a:pt x="16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4" name="Google Shape;604;p43"/>
            <p:cNvSpPr/>
            <p:nvPr/>
          </p:nvSpPr>
          <p:spPr>
            <a:xfrm>
              <a:off x="4161724" y="802982"/>
              <a:ext cx="9256" cy="7316"/>
            </a:xfrm>
            <a:custGeom>
              <a:avLst/>
              <a:gdLst/>
              <a:ahLst/>
              <a:cxnLst/>
              <a:rect l="l" t="t" r="r" b="b"/>
              <a:pathLst>
                <a:path w="229" h="181" extrusionOk="0">
                  <a:moveTo>
                    <a:pt x="229" y="1"/>
                  </a:moveTo>
                  <a:lnTo>
                    <a:pt x="28" y="160"/>
                  </a:lnTo>
                  <a:lnTo>
                    <a:pt x="1" y="181"/>
                  </a:lnTo>
                  <a:cubicBezTo>
                    <a:pt x="13" y="173"/>
                    <a:pt x="28" y="168"/>
                    <a:pt x="44" y="160"/>
                  </a:cubicBezTo>
                  <a:cubicBezTo>
                    <a:pt x="113" y="119"/>
                    <a:pt x="179" y="67"/>
                    <a:pt x="229" y="1"/>
                  </a:cubicBezTo>
                  <a:close/>
                </a:path>
              </a:pathLst>
            </a:custGeom>
            <a:solidFill>
              <a:srgbClr val="E4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5" name="Google Shape;605;p43"/>
            <p:cNvSpPr/>
            <p:nvPr/>
          </p:nvSpPr>
          <p:spPr>
            <a:xfrm>
              <a:off x="3631310" y="334852"/>
              <a:ext cx="745460" cy="643931"/>
            </a:xfrm>
            <a:custGeom>
              <a:avLst/>
              <a:gdLst/>
              <a:ahLst/>
              <a:cxnLst/>
              <a:rect l="l" t="t" r="r" b="b"/>
              <a:pathLst>
                <a:path w="18444" h="15931" extrusionOk="0">
                  <a:moveTo>
                    <a:pt x="5364" y="1"/>
                  </a:moveTo>
                  <a:cubicBezTo>
                    <a:pt x="5354" y="1"/>
                    <a:pt x="5344" y="1"/>
                    <a:pt x="5334" y="1"/>
                  </a:cubicBezTo>
                  <a:cubicBezTo>
                    <a:pt x="5429" y="293"/>
                    <a:pt x="5549" y="529"/>
                    <a:pt x="5673" y="811"/>
                  </a:cubicBezTo>
                  <a:cubicBezTo>
                    <a:pt x="6131" y="1854"/>
                    <a:pt x="7003" y="3538"/>
                    <a:pt x="5394" y="3927"/>
                  </a:cubicBezTo>
                  <a:cubicBezTo>
                    <a:pt x="5270" y="3957"/>
                    <a:pt x="5150" y="3971"/>
                    <a:pt x="5033" y="3971"/>
                  </a:cubicBezTo>
                  <a:cubicBezTo>
                    <a:pt x="3780" y="3971"/>
                    <a:pt x="2839" y="2393"/>
                    <a:pt x="1936" y="1728"/>
                  </a:cubicBezTo>
                  <a:cubicBezTo>
                    <a:pt x="1605" y="1484"/>
                    <a:pt x="1330" y="1380"/>
                    <a:pt x="1101" y="1380"/>
                  </a:cubicBezTo>
                  <a:cubicBezTo>
                    <a:pt x="84" y="1380"/>
                    <a:pt x="1" y="3442"/>
                    <a:pt x="163" y="4379"/>
                  </a:cubicBezTo>
                  <a:cubicBezTo>
                    <a:pt x="523" y="6427"/>
                    <a:pt x="2066" y="7779"/>
                    <a:pt x="3381" y="9290"/>
                  </a:cubicBezTo>
                  <a:cubicBezTo>
                    <a:pt x="4017" y="10023"/>
                    <a:pt x="4750" y="10616"/>
                    <a:pt x="5286" y="11430"/>
                  </a:cubicBezTo>
                  <a:cubicBezTo>
                    <a:pt x="5766" y="12156"/>
                    <a:pt x="6162" y="12912"/>
                    <a:pt x="6558" y="13685"/>
                  </a:cubicBezTo>
                  <a:cubicBezTo>
                    <a:pt x="6839" y="14227"/>
                    <a:pt x="7135" y="14836"/>
                    <a:pt x="7489" y="15333"/>
                  </a:cubicBezTo>
                  <a:cubicBezTo>
                    <a:pt x="7520" y="15376"/>
                    <a:pt x="7551" y="15416"/>
                    <a:pt x="7585" y="15449"/>
                  </a:cubicBezTo>
                  <a:cubicBezTo>
                    <a:pt x="7734" y="15611"/>
                    <a:pt x="7886" y="15665"/>
                    <a:pt x="8050" y="15665"/>
                  </a:cubicBezTo>
                  <a:cubicBezTo>
                    <a:pt x="8305" y="15665"/>
                    <a:pt x="8589" y="15534"/>
                    <a:pt x="8939" y="15480"/>
                  </a:cubicBezTo>
                  <a:cubicBezTo>
                    <a:pt x="9028" y="15466"/>
                    <a:pt x="9118" y="15460"/>
                    <a:pt x="9208" y="15460"/>
                  </a:cubicBezTo>
                  <a:cubicBezTo>
                    <a:pt x="9862" y="15460"/>
                    <a:pt x="10550" y="15778"/>
                    <a:pt x="11208" y="15869"/>
                  </a:cubicBezTo>
                  <a:cubicBezTo>
                    <a:pt x="11499" y="15910"/>
                    <a:pt x="11776" y="15931"/>
                    <a:pt x="12048" y="15931"/>
                  </a:cubicBezTo>
                  <a:cubicBezTo>
                    <a:pt x="12608" y="15931"/>
                    <a:pt x="13144" y="15843"/>
                    <a:pt x="13716" y="15662"/>
                  </a:cubicBezTo>
                  <a:cubicBezTo>
                    <a:pt x="15137" y="15211"/>
                    <a:pt x="17241" y="13987"/>
                    <a:pt x="17926" y="12620"/>
                  </a:cubicBezTo>
                  <a:cubicBezTo>
                    <a:pt x="18203" y="12063"/>
                    <a:pt x="18444" y="11127"/>
                    <a:pt x="18222" y="10485"/>
                  </a:cubicBezTo>
                  <a:cubicBezTo>
                    <a:pt x="18212" y="10448"/>
                    <a:pt x="18195" y="10413"/>
                    <a:pt x="18181" y="10378"/>
                  </a:cubicBezTo>
                  <a:cubicBezTo>
                    <a:pt x="18049" y="10085"/>
                    <a:pt x="17877" y="9978"/>
                    <a:pt x="17687" y="9978"/>
                  </a:cubicBezTo>
                  <a:cubicBezTo>
                    <a:pt x="17339" y="9978"/>
                    <a:pt x="16929" y="10335"/>
                    <a:pt x="16594" y="10549"/>
                  </a:cubicBezTo>
                  <a:cubicBezTo>
                    <a:pt x="15255" y="11401"/>
                    <a:pt x="14023" y="11692"/>
                    <a:pt x="13167" y="11742"/>
                  </a:cubicBezTo>
                  <a:cubicBezTo>
                    <a:pt x="13153" y="11750"/>
                    <a:pt x="13138" y="11755"/>
                    <a:pt x="13122" y="11763"/>
                  </a:cubicBezTo>
                  <a:lnTo>
                    <a:pt x="13149" y="11742"/>
                  </a:lnTo>
                  <a:lnTo>
                    <a:pt x="13149" y="11742"/>
                  </a:lnTo>
                  <a:cubicBezTo>
                    <a:pt x="13057" y="11748"/>
                    <a:pt x="12970" y="11750"/>
                    <a:pt x="12887" y="11750"/>
                  </a:cubicBezTo>
                  <a:cubicBezTo>
                    <a:pt x="12391" y="11750"/>
                    <a:pt x="12061" y="11661"/>
                    <a:pt x="11973" y="11572"/>
                  </a:cubicBezTo>
                  <a:cubicBezTo>
                    <a:pt x="11641" y="11241"/>
                    <a:pt x="8005" y="3031"/>
                    <a:pt x="7496" y="2126"/>
                  </a:cubicBezTo>
                  <a:cubicBezTo>
                    <a:pt x="7096" y="1417"/>
                    <a:pt x="6311" y="1"/>
                    <a:pt x="53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6" name="Google Shape;606;p43"/>
            <p:cNvSpPr/>
            <p:nvPr/>
          </p:nvSpPr>
          <p:spPr>
            <a:xfrm>
              <a:off x="4161724" y="809449"/>
              <a:ext cx="1819" cy="849"/>
            </a:xfrm>
            <a:custGeom>
              <a:avLst/>
              <a:gdLst/>
              <a:ahLst/>
              <a:cxnLst/>
              <a:rect l="l" t="t" r="r" b="b"/>
              <a:pathLst>
                <a:path w="45" h="21" extrusionOk="0">
                  <a:moveTo>
                    <a:pt x="28" y="0"/>
                  </a:moveTo>
                  <a:lnTo>
                    <a:pt x="1" y="21"/>
                  </a:lnTo>
                  <a:cubicBezTo>
                    <a:pt x="13" y="13"/>
                    <a:pt x="28" y="8"/>
                    <a:pt x="44" y="0"/>
                  </a:cubicBezTo>
                  <a:cubicBezTo>
                    <a:pt x="40" y="0"/>
                    <a:pt x="37" y="1"/>
                    <a:pt x="33" y="1"/>
                  </a:cubicBezTo>
                  <a:cubicBezTo>
                    <a:pt x="32" y="1"/>
                    <a:pt x="30" y="1"/>
                    <a:pt x="28" y="0"/>
                  </a:cubicBezTo>
                  <a:close/>
                </a:path>
              </a:pathLst>
            </a:custGeom>
            <a:solidFill>
              <a:srgbClr val="E47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7" name="Google Shape;607;p43"/>
            <p:cNvSpPr/>
            <p:nvPr/>
          </p:nvSpPr>
          <p:spPr>
            <a:xfrm>
              <a:off x="3937077" y="740374"/>
              <a:ext cx="485980" cy="328978"/>
            </a:xfrm>
            <a:custGeom>
              <a:avLst/>
              <a:gdLst/>
              <a:ahLst/>
              <a:cxnLst/>
              <a:rect l="l" t="t" r="r" b="b"/>
              <a:pathLst>
                <a:path w="12024" h="8139" extrusionOk="0">
                  <a:moveTo>
                    <a:pt x="10309" y="1"/>
                  </a:moveTo>
                  <a:lnTo>
                    <a:pt x="10309" y="1"/>
                  </a:lnTo>
                  <a:cubicBezTo>
                    <a:pt x="10531" y="643"/>
                    <a:pt x="10634" y="2030"/>
                    <a:pt x="10357" y="2587"/>
                  </a:cubicBezTo>
                  <a:cubicBezTo>
                    <a:pt x="9667" y="3956"/>
                    <a:pt x="7563" y="5178"/>
                    <a:pt x="6145" y="5629"/>
                  </a:cubicBezTo>
                  <a:cubicBezTo>
                    <a:pt x="5572" y="5810"/>
                    <a:pt x="5036" y="5896"/>
                    <a:pt x="4477" y="5896"/>
                  </a:cubicBezTo>
                  <a:cubicBezTo>
                    <a:pt x="4205" y="5896"/>
                    <a:pt x="3927" y="5876"/>
                    <a:pt x="3637" y="5836"/>
                  </a:cubicBezTo>
                  <a:cubicBezTo>
                    <a:pt x="2982" y="5745"/>
                    <a:pt x="2295" y="5427"/>
                    <a:pt x="1640" y="5427"/>
                  </a:cubicBezTo>
                  <a:cubicBezTo>
                    <a:pt x="1549" y="5427"/>
                    <a:pt x="1459" y="5433"/>
                    <a:pt x="1370" y="5447"/>
                  </a:cubicBezTo>
                  <a:cubicBezTo>
                    <a:pt x="1021" y="5501"/>
                    <a:pt x="736" y="5632"/>
                    <a:pt x="480" y="5632"/>
                  </a:cubicBezTo>
                  <a:cubicBezTo>
                    <a:pt x="316" y="5632"/>
                    <a:pt x="163" y="5578"/>
                    <a:pt x="13" y="5416"/>
                  </a:cubicBezTo>
                  <a:lnTo>
                    <a:pt x="13" y="5416"/>
                  </a:lnTo>
                  <a:cubicBezTo>
                    <a:pt x="1" y="6023"/>
                    <a:pt x="1759" y="8139"/>
                    <a:pt x="1759" y="8139"/>
                  </a:cubicBezTo>
                  <a:lnTo>
                    <a:pt x="3062" y="7234"/>
                  </a:lnTo>
                  <a:cubicBezTo>
                    <a:pt x="3062" y="7234"/>
                    <a:pt x="2728" y="6847"/>
                    <a:pt x="2581" y="6557"/>
                  </a:cubicBezTo>
                  <a:lnTo>
                    <a:pt x="2581" y="6557"/>
                  </a:lnTo>
                  <a:cubicBezTo>
                    <a:pt x="3164" y="6768"/>
                    <a:pt x="3741" y="6861"/>
                    <a:pt x="4319" y="6861"/>
                  </a:cubicBezTo>
                  <a:cubicBezTo>
                    <a:pt x="4900" y="6861"/>
                    <a:pt x="5484" y="6767"/>
                    <a:pt x="6079" y="6609"/>
                  </a:cubicBezTo>
                  <a:cubicBezTo>
                    <a:pt x="7580" y="6209"/>
                    <a:pt x="9448" y="5217"/>
                    <a:pt x="10365" y="3917"/>
                  </a:cubicBezTo>
                  <a:cubicBezTo>
                    <a:pt x="12024" y="1564"/>
                    <a:pt x="10779" y="183"/>
                    <a:pt x="10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8" name="Google Shape;608;p43"/>
            <p:cNvSpPr/>
            <p:nvPr/>
          </p:nvSpPr>
          <p:spPr>
            <a:xfrm>
              <a:off x="3855148" y="739687"/>
              <a:ext cx="332070" cy="254403"/>
            </a:xfrm>
            <a:custGeom>
              <a:avLst/>
              <a:gdLst/>
              <a:ahLst/>
              <a:cxnLst/>
              <a:rect l="l" t="t" r="r" b="b"/>
              <a:pathLst>
                <a:path w="8216" h="6294" extrusionOk="0">
                  <a:moveTo>
                    <a:pt x="6698" y="0"/>
                  </a:moveTo>
                  <a:cubicBezTo>
                    <a:pt x="6355" y="0"/>
                    <a:pt x="6012" y="81"/>
                    <a:pt x="5749" y="237"/>
                  </a:cubicBezTo>
                  <a:lnTo>
                    <a:pt x="6157" y="1070"/>
                  </a:lnTo>
                  <a:cubicBezTo>
                    <a:pt x="6321" y="929"/>
                    <a:pt x="6586" y="820"/>
                    <a:pt x="6792" y="820"/>
                  </a:cubicBezTo>
                  <a:cubicBezTo>
                    <a:pt x="6880" y="820"/>
                    <a:pt x="6958" y="840"/>
                    <a:pt x="7012" y="885"/>
                  </a:cubicBezTo>
                  <a:cubicBezTo>
                    <a:pt x="7244" y="1074"/>
                    <a:pt x="7267" y="1416"/>
                    <a:pt x="7116" y="1672"/>
                  </a:cubicBezTo>
                  <a:cubicBezTo>
                    <a:pt x="7031" y="1817"/>
                    <a:pt x="6927" y="1952"/>
                    <a:pt x="6813" y="2078"/>
                  </a:cubicBezTo>
                  <a:cubicBezTo>
                    <a:pt x="6584" y="2343"/>
                    <a:pt x="6312" y="2561"/>
                    <a:pt x="6035" y="2770"/>
                  </a:cubicBezTo>
                  <a:cubicBezTo>
                    <a:pt x="5455" y="3209"/>
                    <a:pt x="4863" y="3627"/>
                    <a:pt x="4258" y="4033"/>
                  </a:cubicBezTo>
                  <a:cubicBezTo>
                    <a:pt x="3502" y="4542"/>
                    <a:pt x="2695" y="5091"/>
                    <a:pt x="1811" y="5362"/>
                  </a:cubicBezTo>
                  <a:cubicBezTo>
                    <a:pt x="1704" y="5396"/>
                    <a:pt x="1427" y="5491"/>
                    <a:pt x="1200" y="5491"/>
                  </a:cubicBezTo>
                  <a:cubicBezTo>
                    <a:pt x="1003" y="5491"/>
                    <a:pt x="844" y="5419"/>
                    <a:pt x="868" y="5174"/>
                  </a:cubicBezTo>
                  <a:cubicBezTo>
                    <a:pt x="879" y="5062"/>
                    <a:pt x="1328" y="4766"/>
                    <a:pt x="1415" y="4656"/>
                  </a:cubicBezTo>
                  <a:cubicBezTo>
                    <a:pt x="1651" y="4355"/>
                    <a:pt x="1387" y="3956"/>
                    <a:pt x="1108" y="3956"/>
                  </a:cubicBezTo>
                  <a:cubicBezTo>
                    <a:pt x="1019" y="3956"/>
                    <a:pt x="928" y="3996"/>
                    <a:pt x="852" y="4093"/>
                  </a:cubicBezTo>
                  <a:cubicBezTo>
                    <a:pt x="529" y="4501"/>
                    <a:pt x="13" y="4716"/>
                    <a:pt x="7" y="5304"/>
                  </a:cubicBezTo>
                  <a:cubicBezTo>
                    <a:pt x="1" y="5787"/>
                    <a:pt x="353" y="6129"/>
                    <a:pt x="800" y="6238"/>
                  </a:cubicBezTo>
                  <a:cubicBezTo>
                    <a:pt x="954" y="6276"/>
                    <a:pt x="1111" y="6293"/>
                    <a:pt x="1271" y="6293"/>
                  </a:cubicBezTo>
                  <a:cubicBezTo>
                    <a:pt x="2561" y="6293"/>
                    <a:pt x="4012" y="5166"/>
                    <a:pt x="4946" y="4513"/>
                  </a:cubicBezTo>
                  <a:cubicBezTo>
                    <a:pt x="6054" y="3741"/>
                    <a:pt x="7932" y="2757"/>
                    <a:pt x="8114" y="1246"/>
                  </a:cubicBezTo>
                  <a:cubicBezTo>
                    <a:pt x="8215" y="395"/>
                    <a:pt x="7456" y="0"/>
                    <a:pt x="6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9" name="Google Shape;609;p43"/>
            <p:cNvSpPr/>
            <p:nvPr/>
          </p:nvSpPr>
          <p:spPr>
            <a:xfrm>
              <a:off x="3777302" y="939840"/>
              <a:ext cx="92435" cy="84154"/>
            </a:xfrm>
            <a:custGeom>
              <a:avLst/>
              <a:gdLst/>
              <a:ahLst/>
              <a:cxnLst/>
              <a:rect l="l" t="t" r="r" b="b"/>
              <a:pathLst>
                <a:path w="2287" h="2082" extrusionOk="0">
                  <a:moveTo>
                    <a:pt x="1110" y="618"/>
                  </a:moveTo>
                  <a:cubicBezTo>
                    <a:pt x="1129" y="618"/>
                    <a:pt x="1149" y="620"/>
                    <a:pt x="1169" y="622"/>
                  </a:cubicBezTo>
                  <a:cubicBezTo>
                    <a:pt x="1318" y="636"/>
                    <a:pt x="1552" y="707"/>
                    <a:pt x="1595" y="883"/>
                  </a:cubicBezTo>
                  <a:cubicBezTo>
                    <a:pt x="1649" y="1094"/>
                    <a:pt x="1421" y="1338"/>
                    <a:pt x="1256" y="1413"/>
                  </a:cubicBezTo>
                  <a:cubicBezTo>
                    <a:pt x="1204" y="1435"/>
                    <a:pt x="1148" y="1446"/>
                    <a:pt x="1091" y="1446"/>
                  </a:cubicBezTo>
                  <a:cubicBezTo>
                    <a:pt x="877" y="1446"/>
                    <a:pt x="658" y="1290"/>
                    <a:pt x="645" y="1050"/>
                  </a:cubicBezTo>
                  <a:cubicBezTo>
                    <a:pt x="654" y="784"/>
                    <a:pt x="866" y="618"/>
                    <a:pt x="1110" y="618"/>
                  </a:cubicBezTo>
                  <a:close/>
                  <a:moveTo>
                    <a:pt x="1076" y="0"/>
                  </a:moveTo>
                  <a:cubicBezTo>
                    <a:pt x="529" y="0"/>
                    <a:pt x="83" y="404"/>
                    <a:pt x="17" y="961"/>
                  </a:cubicBezTo>
                  <a:cubicBezTo>
                    <a:pt x="7" y="988"/>
                    <a:pt x="1" y="1019"/>
                    <a:pt x="3" y="1052"/>
                  </a:cubicBezTo>
                  <a:cubicBezTo>
                    <a:pt x="1" y="1079"/>
                    <a:pt x="7" y="1102"/>
                    <a:pt x="11" y="1123"/>
                  </a:cubicBezTo>
                  <a:cubicBezTo>
                    <a:pt x="83" y="1664"/>
                    <a:pt x="563" y="2081"/>
                    <a:pt x="1079" y="2081"/>
                  </a:cubicBezTo>
                  <a:cubicBezTo>
                    <a:pt x="1147" y="2081"/>
                    <a:pt x="1216" y="2074"/>
                    <a:pt x="1285" y="2059"/>
                  </a:cubicBezTo>
                  <a:cubicBezTo>
                    <a:pt x="1790" y="1949"/>
                    <a:pt x="2287" y="1394"/>
                    <a:pt x="2227" y="835"/>
                  </a:cubicBezTo>
                  <a:cubicBezTo>
                    <a:pt x="2173" y="297"/>
                    <a:pt x="1610" y="29"/>
                    <a:pt x="1148" y="2"/>
                  </a:cubicBezTo>
                  <a:cubicBezTo>
                    <a:pt x="1124" y="1"/>
                    <a:pt x="1100" y="0"/>
                    <a:pt x="1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0" name="Google Shape;610;p43"/>
            <p:cNvSpPr/>
            <p:nvPr/>
          </p:nvSpPr>
          <p:spPr>
            <a:xfrm>
              <a:off x="3792338" y="940042"/>
              <a:ext cx="21745" cy="16208"/>
            </a:xfrm>
            <a:custGeom>
              <a:avLst/>
              <a:gdLst/>
              <a:ahLst/>
              <a:cxnLst/>
              <a:rect l="l" t="t" r="r" b="b"/>
              <a:pathLst>
                <a:path w="538" h="401" extrusionOk="0">
                  <a:moveTo>
                    <a:pt x="263" y="1"/>
                  </a:moveTo>
                  <a:cubicBezTo>
                    <a:pt x="206" y="1"/>
                    <a:pt x="150" y="26"/>
                    <a:pt x="111" y="87"/>
                  </a:cubicBezTo>
                  <a:cubicBezTo>
                    <a:pt x="105" y="93"/>
                    <a:pt x="101" y="101"/>
                    <a:pt x="95" y="107"/>
                  </a:cubicBezTo>
                  <a:cubicBezTo>
                    <a:pt x="0" y="257"/>
                    <a:pt x="136" y="401"/>
                    <a:pt x="272" y="401"/>
                  </a:cubicBezTo>
                  <a:cubicBezTo>
                    <a:pt x="330" y="401"/>
                    <a:pt x="388" y="375"/>
                    <a:pt x="428" y="312"/>
                  </a:cubicBezTo>
                  <a:cubicBezTo>
                    <a:pt x="432" y="308"/>
                    <a:pt x="436" y="300"/>
                    <a:pt x="443" y="292"/>
                  </a:cubicBezTo>
                  <a:cubicBezTo>
                    <a:pt x="538" y="144"/>
                    <a:pt x="399" y="1"/>
                    <a:pt x="263" y="1"/>
                  </a:cubicBezTo>
                  <a:close/>
                </a:path>
              </a:pathLst>
            </a:custGeom>
            <a:solidFill>
              <a:srgbClr val="F3CB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1" name="Google Shape;611;p43"/>
            <p:cNvSpPr/>
            <p:nvPr/>
          </p:nvSpPr>
          <p:spPr>
            <a:xfrm>
              <a:off x="3768733" y="899664"/>
              <a:ext cx="44661" cy="56143"/>
            </a:xfrm>
            <a:custGeom>
              <a:avLst/>
              <a:gdLst/>
              <a:ahLst/>
              <a:cxnLst/>
              <a:rect l="l" t="t" r="r" b="b"/>
              <a:pathLst>
                <a:path w="1105" h="1389" extrusionOk="0">
                  <a:moveTo>
                    <a:pt x="259" y="0"/>
                  </a:moveTo>
                  <a:cubicBezTo>
                    <a:pt x="129" y="0"/>
                    <a:pt x="1" y="136"/>
                    <a:pt x="89" y="286"/>
                  </a:cubicBezTo>
                  <a:cubicBezTo>
                    <a:pt x="285" y="624"/>
                    <a:pt x="484" y="957"/>
                    <a:pt x="685" y="1291"/>
                  </a:cubicBezTo>
                  <a:cubicBezTo>
                    <a:pt x="725" y="1360"/>
                    <a:pt x="786" y="1389"/>
                    <a:pt x="845" y="1389"/>
                  </a:cubicBezTo>
                  <a:cubicBezTo>
                    <a:pt x="976" y="1389"/>
                    <a:pt x="1104" y="1251"/>
                    <a:pt x="1016" y="1102"/>
                  </a:cubicBezTo>
                  <a:cubicBezTo>
                    <a:pt x="820" y="767"/>
                    <a:pt x="619" y="431"/>
                    <a:pt x="420" y="98"/>
                  </a:cubicBezTo>
                  <a:cubicBezTo>
                    <a:pt x="380" y="29"/>
                    <a:pt x="319" y="0"/>
                    <a:pt x="2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2" name="Google Shape;612;p43"/>
            <p:cNvSpPr/>
            <p:nvPr/>
          </p:nvSpPr>
          <p:spPr>
            <a:xfrm>
              <a:off x="3828755" y="1006531"/>
              <a:ext cx="44702" cy="56224"/>
            </a:xfrm>
            <a:custGeom>
              <a:avLst/>
              <a:gdLst/>
              <a:ahLst/>
              <a:cxnLst/>
              <a:rect l="l" t="t" r="r" b="b"/>
              <a:pathLst>
                <a:path w="1106" h="1391" extrusionOk="0">
                  <a:moveTo>
                    <a:pt x="260" y="1"/>
                  </a:moveTo>
                  <a:cubicBezTo>
                    <a:pt x="129" y="1"/>
                    <a:pt x="1" y="138"/>
                    <a:pt x="90" y="289"/>
                  </a:cubicBezTo>
                  <a:cubicBezTo>
                    <a:pt x="287" y="624"/>
                    <a:pt x="486" y="960"/>
                    <a:pt x="685" y="1293"/>
                  </a:cubicBezTo>
                  <a:cubicBezTo>
                    <a:pt x="726" y="1362"/>
                    <a:pt x="787" y="1391"/>
                    <a:pt x="847" y="1391"/>
                  </a:cubicBezTo>
                  <a:cubicBezTo>
                    <a:pt x="978" y="1391"/>
                    <a:pt x="1105" y="1255"/>
                    <a:pt x="1016" y="1105"/>
                  </a:cubicBezTo>
                  <a:cubicBezTo>
                    <a:pt x="819" y="767"/>
                    <a:pt x="621" y="434"/>
                    <a:pt x="422" y="98"/>
                  </a:cubicBezTo>
                  <a:cubicBezTo>
                    <a:pt x="381" y="29"/>
                    <a:pt x="320" y="1"/>
                    <a:pt x="2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3" name="Google Shape;613;p43"/>
            <p:cNvSpPr/>
            <p:nvPr/>
          </p:nvSpPr>
          <p:spPr>
            <a:xfrm>
              <a:off x="3821843" y="891742"/>
              <a:ext cx="27969" cy="61236"/>
            </a:xfrm>
            <a:custGeom>
              <a:avLst/>
              <a:gdLst/>
              <a:ahLst/>
              <a:cxnLst/>
              <a:rect l="l" t="t" r="r" b="b"/>
              <a:pathLst>
                <a:path w="692" h="1515" extrusionOk="0">
                  <a:moveTo>
                    <a:pt x="455" y="0"/>
                  </a:moveTo>
                  <a:cubicBezTo>
                    <a:pt x="381" y="0"/>
                    <a:pt x="311" y="42"/>
                    <a:pt x="288" y="138"/>
                  </a:cubicBezTo>
                  <a:cubicBezTo>
                    <a:pt x="206" y="513"/>
                    <a:pt x="121" y="890"/>
                    <a:pt x="36" y="1265"/>
                  </a:cubicBezTo>
                  <a:cubicBezTo>
                    <a:pt x="1" y="1416"/>
                    <a:pt x="123" y="1515"/>
                    <a:pt x="238" y="1515"/>
                  </a:cubicBezTo>
                  <a:cubicBezTo>
                    <a:pt x="312" y="1515"/>
                    <a:pt x="384" y="1473"/>
                    <a:pt x="406" y="1377"/>
                  </a:cubicBezTo>
                  <a:cubicBezTo>
                    <a:pt x="489" y="1000"/>
                    <a:pt x="574" y="625"/>
                    <a:pt x="659" y="250"/>
                  </a:cubicBezTo>
                  <a:cubicBezTo>
                    <a:pt x="692" y="100"/>
                    <a:pt x="569" y="0"/>
                    <a:pt x="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4" name="Google Shape;614;p43"/>
            <p:cNvSpPr/>
            <p:nvPr/>
          </p:nvSpPr>
          <p:spPr>
            <a:xfrm>
              <a:off x="3792257" y="1009441"/>
              <a:ext cx="27928" cy="61236"/>
            </a:xfrm>
            <a:custGeom>
              <a:avLst/>
              <a:gdLst/>
              <a:ahLst/>
              <a:cxnLst/>
              <a:rect l="l" t="t" r="r" b="b"/>
              <a:pathLst>
                <a:path w="691" h="1515" extrusionOk="0">
                  <a:moveTo>
                    <a:pt x="454" y="1"/>
                  </a:moveTo>
                  <a:cubicBezTo>
                    <a:pt x="381" y="1"/>
                    <a:pt x="311" y="42"/>
                    <a:pt x="289" y="138"/>
                  </a:cubicBezTo>
                  <a:cubicBezTo>
                    <a:pt x="207" y="515"/>
                    <a:pt x="120" y="890"/>
                    <a:pt x="35" y="1264"/>
                  </a:cubicBezTo>
                  <a:cubicBezTo>
                    <a:pt x="1" y="1415"/>
                    <a:pt x="123" y="1515"/>
                    <a:pt x="238" y="1515"/>
                  </a:cubicBezTo>
                  <a:cubicBezTo>
                    <a:pt x="312" y="1515"/>
                    <a:pt x="383" y="1473"/>
                    <a:pt x="405" y="1376"/>
                  </a:cubicBezTo>
                  <a:cubicBezTo>
                    <a:pt x="488" y="1001"/>
                    <a:pt x="573" y="625"/>
                    <a:pt x="658" y="250"/>
                  </a:cubicBezTo>
                  <a:cubicBezTo>
                    <a:pt x="691" y="100"/>
                    <a:pt x="568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5" name="Google Shape;615;p43"/>
            <p:cNvSpPr/>
            <p:nvPr/>
          </p:nvSpPr>
          <p:spPr>
            <a:xfrm>
              <a:off x="3739753" y="990849"/>
              <a:ext cx="60667" cy="40218"/>
            </a:xfrm>
            <a:custGeom>
              <a:avLst/>
              <a:gdLst/>
              <a:ahLst/>
              <a:cxnLst/>
              <a:rect l="l" t="t" r="r" b="b"/>
              <a:pathLst>
                <a:path w="1501" h="995" extrusionOk="0">
                  <a:moveTo>
                    <a:pt x="1224" y="0"/>
                  </a:moveTo>
                  <a:cubicBezTo>
                    <a:pt x="1195" y="0"/>
                    <a:pt x="1163" y="9"/>
                    <a:pt x="1131" y="29"/>
                  </a:cubicBezTo>
                  <a:lnTo>
                    <a:pt x="176" y="619"/>
                  </a:lnTo>
                  <a:cubicBezTo>
                    <a:pt x="1" y="729"/>
                    <a:pt x="112" y="995"/>
                    <a:pt x="277" y="995"/>
                  </a:cubicBezTo>
                  <a:cubicBezTo>
                    <a:pt x="306" y="995"/>
                    <a:pt x="337" y="986"/>
                    <a:pt x="369" y="967"/>
                  </a:cubicBezTo>
                  <a:lnTo>
                    <a:pt x="1323" y="376"/>
                  </a:lnTo>
                  <a:cubicBezTo>
                    <a:pt x="1501" y="266"/>
                    <a:pt x="1391" y="0"/>
                    <a:pt x="12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6" name="Google Shape;616;p43"/>
            <p:cNvSpPr/>
            <p:nvPr/>
          </p:nvSpPr>
          <p:spPr>
            <a:xfrm>
              <a:off x="3845246" y="984099"/>
              <a:ext cx="66123" cy="27769"/>
            </a:xfrm>
            <a:custGeom>
              <a:avLst/>
              <a:gdLst/>
              <a:ahLst/>
              <a:cxnLst/>
              <a:rect l="l" t="t" r="r" b="b"/>
              <a:pathLst>
                <a:path w="1636" h="687" extrusionOk="0">
                  <a:moveTo>
                    <a:pt x="267" y="0"/>
                  </a:moveTo>
                  <a:cubicBezTo>
                    <a:pt x="67" y="0"/>
                    <a:pt x="1" y="329"/>
                    <a:pt x="221" y="388"/>
                  </a:cubicBezTo>
                  <a:cubicBezTo>
                    <a:pt x="585" y="485"/>
                    <a:pt x="950" y="581"/>
                    <a:pt x="1314" y="680"/>
                  </a:cubicBezTo>
                  <a:cubicBezTo>
                    <a:pt x="1333" y="685"/>
                    <a:pt x="1350" y="687"/>
                    <a:pt x="1367" y="687"/>
                  </a:cubicBezTo>
                  <a:cubicBezTo>
                    <a:pt x="1569" y="687"/>
                    <a:pt x="1636" y="360"/>
                    <a:pt x="1414" y="299"/>
                  </a:cubicBezTo>
                  <a:cubicBezTo>
                    <a:pt x="1049" y="202"/>
                    <a:pt x="683" y="106"/>
                    <a:pt x="318" y="7"/>
                  </a:cubicBezTo>
                  <a:cubicBezTo>
                    <a:pt x="300" y="2"/>
                    <a:pt x="283" y="0"/>
                    <a:pt x="2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7" name="Google Shape;617;p43"/>
            <p:cNvSpPr/>
            <p:nvPr/>
          </p:nvSpPr>
          <p:spPr>
            <a:xfrm>
              <a:off x="3730659" y="950511"/>
              <a:ext cx="66123" cy="27809"/>
            </a:xfrm>
            <a:custGeom>
              <a:avLst/>
              <a:gdLst/>
              <a:ahLst/>
              <a:cxnLst/>
              <a:rect l="l" t="t" r="r" b="b"/>
              <a:pathLst>
                <a:path w="1636" h="688" extrusionOk="0">
                  <a:moveTo>
                    <a:pt x="267" y="1"/>
                  </a:moveTo>
                  <a:cubicBezTo>
                    <a:pt x="67" y="1"/>
                    <a:pt x="1" y="327"/>
                    <a:pt x="221" y="387"/>
                  </a:cubicBezTo>
                  <a:cubicBezTo>
                    <a:pt x="585" y="486"/>
                    <a:pt x="950" y="581"/>
                    <a:pt x="1316" y="681"/>
                  </a:cubicBezTo>
                  <a:cubicBezTo>
                    <a:pt x="1334" y="685"/>
                    <a:pt x="1352" y="688"/>
                    <a:pt x="1368" y="688"/>
                  </a:cubicBezTo>
                  <a:cubicBezTo>
                    <a:pt x="1569" y="688"/>
                    <a:pt x="1636" y="359"/>
                    <a:pt x="1414" y="300"/>
                  </a:cubicBezTo>
                  <a:cubicBezTo>
                    <a:pt x="1049" y="202"/>
                    <a:pt x="685" y="105"/>
                    <a:pt x="318" y="8"/>
                  </a:cubicBezTo>
                  <a:cubicBezTo>
                    <a:pt x="300" y="3"/>
                    <a:pt x="283" y="1"/>
                    <a:pt x="2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18" name="Google Shape;618;p43"/>
          <p:cNvGrpSpPr/>
          <p:nvPr/>
        </p:nvGrpSpPr>
        <p:grpSpPr>
          <a:xfrm>
            <a:off x="8212061" y="1422114"/>
            <a:ext cx="540453" cy="501430"/>
            <a:chOff x="7423831" y="989474"/>
            <a:chExt cx="215389" cy="199836"/>
          </a:xfrm>
        </p:grpSpPr>
        <p:sp>
          <p:nvSpPr>
            <p:cNvPr id="619" name="Google Shape;619;p43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0" name="Google Shape;620;p43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21" name="Google Shape;621;p43"/>
          <p:cNvSpPr/>
          <p:nvPr/>
        </p:nvSpPr>
        <p:spPr>
          <a:xfrm>
            <a:off x="7825841" y="3788841"/>
            <a:ext cx="231562" cy="311358"/>
          </a:xfrm>
          <a:custGeom>
            <a:avLst/>
            <a:gdLst/>
            <a:ahLst/>
            <a:cxnLst/>
            <a:rect l="l" t="t" r="r" b="b"/>
            <a:pathLst>
              <a:path w="2891" h="3887" extrusionOk="0">
                <a:moveTo>
                  <a:pt x="332" y="1"/>
                </a:moveTo>
                <a:cubicBezTo>
                  <a:pt x="183" y="1"/>
                  <a:pt x="1" y="255"/>
                  <a:pt x="126" y="367"/>
                </a:cubicBezTo>
                <a:cubicBezTo>
                  <a:pt x="664" y="854"/>
                  <a:pt x="1575" y="1720"/>
                  <a:pt x="1724" y="2589"/>
                </a:cubicBezTo>
                <a:cubicBezTo>
                  <a:pt x="1271" y="2763"/>
                  <a:pt x="619" y="3188"/>
                  <a:pt x="944" y="3726"/>
                </a:cubicBezTo>
                <a:cubicBezTo>
                  <a:pt x="1014" y="3842"/>
                  <a:pt x="1120" y="3887"/>
                  <a:pt x="1236" y="3887"/>
                </a:cubicBezTo>
                <a:cubicBezTo>
                  <a:pt x="1415" y="3887"/>
                  <a:pt x="1615" y="3780"/>
                  <a:pt x="1731" y="3668"/>
                </a:cubicBezTo>
                <a:cubicBezTo>
                  <a:pt x="2890" y="2540"/>
                  <a:pt x="1209" y="755"/>
                  <a:pt x="412" y="32"/>
                </a:cubicBezTo>
                <a:cubicBezTo>
                  <a:pt x="388" y="10"/>
                  <a:pt x="360" y="1"/>
                  <a:pt x="3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22" name="Google Shape;622;p43"/>
          <p:cNvGrpSpPr/>
          <p:nvPr/>
        </p:nvGrpSpPr>
        <p:grpSpPr>
          <a:xfrm>
            <a:off x="3294596" y="4172694"/>
            <a:ext cx="861740" cy="642705"/>
            <a:chOff x="7248899" y="-836968"/>
            <a:chExt cx="343432" cy="256139"/>
          </a:xfrm>
        </p:grpSpPr>
        <p:sp>
          <p:nvSpPr>
            <p:cNvPr id="623" name="Google Shape;623;p43"/>
            <p:cNvSpPr/>
            <p:nvPr/>
          </p:nvSpPr>
          <p:spPr>
            <a:xfrm>
              <a:off x="7248899" y="-826136"/>
              <a:ext cx="204068" cy="183951"/>
            </a:xfrm>
            <a:custGeom>
              <a:avLst/>
              <a:gdLst/>
              <a:ahLst/>
              <a:cxnLst/>
              <a:rect l="l" t="t" r="r" b="b"/>
              <a:pathLst>
                <a:path w="5049" h="4551" extrusionOk="0">
                  <a:moveTo>
                    <a:pt x="4602" y="1"/>
                  </a:moveTo>
                  <a:cubicBezTo>
                    <a:pt x="4487" y="1"/>
                    <a:pt x="4384" y="44"/>
                    <a:pt x="4351" y="149"/>
                  </a:cubicBezTo>
                  <a:cubicBezTo>
                    <a:pt x="4024" y="1190"/>
                    <a:pt x="3424" y="2973"/>
                    <a:pt x="2332" y="3721"/>
                  </a:cubicBezTo>
                  <a:cubicBezTo>
                    <a:pt x="1990" y="3387"/>
                    <a:pt x="1445" y="3005"/>
                    <a:pt x="961" y="3005"/>
                  </a:cubicBezTo>
                  <a:cubicBezTo>
                    <a:pt x="710" y="3005"/>
                    <a:pt x="475" y="3108"/>
                    <a:pt x="295" y="3375"/>
                  </a:cubicBezTo>
                  <a:cubicBezTo>
                    <a:pt x="1" y="3806"/>
                    <a:pt x="500" y="4265"/>
                    <a:pt x="870" y="4410"/>
                  </a:cubicBezTo>
                  <a:cubicBezTo>
                    <a:pt x="1120" y="4506"/>
                    <a:pt x="1359" y="4550"/>
                    <a:pt x="1587" y="4550"/>
                  </a:cubicBezTo>
                  <a:cubicBezTo>
                    <a:pt x="3427" y="4550"/>
                    <a:pt x="4564" y="1695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4" name="Google Shape;624;p43"/>
            <p:cNvSpPr/>
            <p:nvPr/>
          </p:nvSpPr>
          <p:spPr>
            <a:xfrm>
              <a:off x="7389677" y="-769146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68" y="0"/>
                  </a:moveTo>
                  <a:cubicBezTo>
                    <a:pt x="4346" y="0"/>
                    <a:pt x="4236" y="47"/>
                    <a:pt x="4206" y="157"/>
                  </a:cubicBezTo>
                  <a:cubicBezTo>
                    <a:pt x="3923" y="1209"/>
                    <a:pt x="3388" y="3015"/>
                    <a:pt x="2326" y="3802"/>
                  </a:cubicBezTo>
                  <a:cubicBezTo>
                    <a:pt x="1980" y="3488"/>
                    <a:pt x="1439" y="3136"/>
                    <a:pt x="964" y="3136"/>
                  </a:cubicBezTo>
                  <a:cubicBezTo>
                    <a:pt x="700" y="3136"/>
                    <a:pt x="456" y="3245"/>
                    <a:pt x="278" y="3530"/>
                  </a:cubicBezTo>
                  <a:cubicBezTo>
                    <a:pt x="1" y="3973"/>
                    <a:pt x="514" y="4412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0"/>
                    <a:pt x="4852" y="308"/>
                  </a:cubicBezTo>
                  <a:cubicBezTo>
                    <a:pt x="4901" y="128"/>
                    <a:pt x="4669" y="0"/>
                    <a:pt x="4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5" name="Google Shape;625;p43"/>
            <p:cNvSpPr/>
            <p:nvPr/>
          </p:nvSpPr>
          <p:spPr>
            <a:xfrm>
              <a:off x="7419950" y="-836968"/>
              <a:ext cx="172381" cy="88722"/>
            </a:xfrm>
            <a:custGeom>
              <a:avLst/>
              <a:gdLst/>
              <a:ahLst/>
              <a:cxnLst/>
              <a:rect l="l" t="t" r="r" b="b"/>
              <a:pathLst>
                <a:path w="4265" h="2195" extrusionOk="0">
                  <a:moveTo>
                    <a:pt x="425" y="0"/>
                  </a:moveTo>
                  <a:cubicBezTo>
                    <a:pt x="116" y="0"/>
                    <a:pt x="0" y="484"/>
                    <a:pt x="335" y="539"/>
                  </a:cubicBezTo>
                  <a:cubicBezTo>
                    <a:pt x="1546" y="733"/>
                    <a:pt x="2728" y="1338"/>
                    <a:pt x="3658" y="2125"/>
                  </a:cubicBezTo>
                  <a:cubicBezTo>
                    <a:pt x="3716" y="2174"/>
                    <a:pt x="3779" y="2195"/>
                    <a:pt x="3841" y="2195"/>
                  </a:cubicBezTo>
                  <a:cubicBezTo>
                    <a:pt x="4066" y="2195"/>
                    <a:pt x="4265" y="1920"/>
                    <a:pt x="4054" y="1740"/>
                  </a:cubicBezTo>
                  <a:cubicBezTo>
                    <a:pt x="3051" y="891"/>
                    <a:pt x="1786" y="218"/>
                    <a:pt x="475" y="5"/>
                  </a:cubicBezTo>
                  <a:cubicBezTo>
                    <a:pt x="458" y="2"/>
                    <a:pt x="441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26" name="Google Shape;626;p43"/>
          <p:cNvGrpSpPr/>
          <p:nvPr/>
        </p:nvGrpSpPr>
        <p:grpSpPr>
          <a:xfrm>
            <a:off x="1555319" y="540002"/>
            <a:ext cx="478821" cy="540522"/>
            <a:chOff x="7352977" y="-304047"/>
            <a:chExt cx="263566" cy="297530"/>
          </a:xfrm>
        </p:grpSpPr>
        <p:sp>
          <p:nvSpPr>
            <p:cNvPr id="627" name="Google Shape;627;p43"/>
            <p:cNvSpPr/>
            <p:nvPr/>
          </p:nvSpPr>
          <p:spPr>
            <a:xfrm>
              <a:off x="7353341" y="-236144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60" y="258"/>
                    <a:pt x="285" y="442"/>
                  </a:cubicBezTo>
                  <a:cubicBezTo>
                    <a:pt x="858" y="1298"/>
                    <a:pt x="1819" y="2797"/>
                    <a:pt x="1724" y="4043"/>
                  </a:cubicBezTo>
                  <a:cubicBezTo>
                    <a:pt x="1042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4" y="5681"/>
                    <a:pt x="1211" y="5613"/>
                    <a:pt x="1361" y="5526"/>
                  </a:cubicBezTo>
                  <a:cubicBezTo>
                    <a:pt x="3345" y="4377"/>
                    <a:pt x="1643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8" name="Google Shape;628;p43"/>
            <p:cNvSpPr/>
            <p:nvPr/>
          </p:nvSpPr>
          <p:spPr>
            <a:xfrm>
              <a:off x="7481427" y="-302309"/>
              <a:ext cx="135116" cy="229424"/>
            </a:xfrm>
            <a:custGeom>
              <a:avLst/>
              <a:gdLst/>
              <a:ahLst/>
              <a:cxnLst/>
              <a:rect l="l" t="t" r="r" b="b"/>
              <a:pathLst>
                <a:path w="3343" h="5676" extrusionOk="0">
                  <a:moveTo>
                    <a:pt x="483" y="1"/>
                  </a:moveTo>
                  <a:cubicBezTo>
                    <a:pt x="277" y="1"/>
                    <a:pt x="1" y="276"/>
                    <a:pt x="133" y="458"/>
                  </a:cubicBezTo>
                  <a:cubicBezTo>
                    <a:pt x="741" y="1290"/>
                    <a:pt x="1756" y="2752"/>
                    <a:pt x="1706" y="4001"/>
                  </a:cubicBezTo>
                  <a:cubicBezTo>
                    <a:pt x="1029" y="4109"/>
                    <a:pt x="0" y="4510"/>
                    <a:pt x="296" y="5351"/>
                  </a:cubicBezTo>
                  <a:cubicBezTo>
                    <a:pt x="380" y="5590"/>
                    <a:pt x="585" y="5675"/>
                    <a:pt x="807" y="5675"/>
                  </a:cubicBezTo>
                  <a:cubicBezTo>
                    <a:pt x="1020" y="5675"/>
                    <a:pt x="1248" y="5597"/>
                    <a:pt x="1404" y="5500"/>
                  </a:cubicBezTo>
                  <a:cubicBezTo>
                    <a:pt x="3342" y="4274"/>
                    <a:pt x="1526" y="1307"/>
                    <a:pt x="625" y="71"/>
                  </a:cubicBezTo>
                  <a:cubicBezTo>
                    <a:pt x="590" y="22"/>
                    <a:pt x="539" y="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9" name="Google Shape;629;p43"/>
            <p:cNvSpPr/>
            <p:nvPr/>
          </p:nvSpPr>
          <p:spPr>
            <a:xfrm>
              <a:off x="7352977" y="-304047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3" y="1"/>
                  </a:moveTo>
                  <a:cubicBezTo>
                    <a:pt x="3627" y="1"/>
                    <a:pt x="3609" y="3"/>
                    <a:pt x="3590" y="6"/>
                  </a:cubicBezTo>
                  <a:cubicBezTo>
                    <a:pt x="2375" y="244"/>
                    <a:pt x="1126" y="774"/>
                    <a:pt x="194" y="1615"/>
                  </a:cubicBezTo>
                  <a:cubicBezTo>
                    <a:pt x="0" y="1796"/>
                    <a:pt x="156" y="2102"/>
                    <a:pt x="355" y="2102"/>
                  </a:cubicBezTo>
                  <a:cubicBezTo>
                    <a:pt x="404" y="2102"/>
                    <a:pt x="457" y="2083"/>
                    <a:pt x="507" y="2037"/>
                  </a:cubicBezTo>
                  <a:cubicBezTo>
                    <a:pt x="1370" y="1259"/>
                    <a:pt x="2513" y="745"/>
                    <a:pt x="3642" y="526"/>
                  </a:cubicBezTo>
                  <a:cubicBezTo>
                    <a:pt x="3953" y="467"/>
                    <a:pt x="3926" y="1"/>
                    <a:pt x="3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30" name="Google Shape;630;p43"/>
          <p:cNvGrpSpPr/>
          <p:nvPr/>
        </p:nvGrpSpPr>
        <p:grpSpPr>
          <a:xfrm>
            <a:off x="7714303" y="540000"/>
            <a:ext cx="608365" cy="686579"/>
            <a:chOff x="7376581" y="390226"/>
            <a:chExt cx="263647" cy="297530"/>
          </a:xfrm>
        </p:grpSpPr>
        <p:sp>
          <p:nvSpPr>
            <p:cNvPr id="631" name="Google Shape;631;p43"/>
            <p:cNvSpPr/>
            <p:nvPr/>
          </p:nvSpPr>
          <p:spPr>
            <a:xfrm>
              <a:off x="7377026" y="458129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59" y="258"/>
                    <a:pt x="283" y="442"/>
                  </a:cubicBezTo>
                  <a:cubicBezTo>
                    <a:pt x="858" y="1298"/>
                    <a:pt x="1817" y="2797"/>
                    <a:pt x="1722" y="4043"/>
                  </a:cubicBezTo>
                  <a:cubicBezTo>
                    <a:pt x="1040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3" y="5681"/>
                    <a:pt x="1209" y="5613"/>
                    <a:pt x="1359" y="5526"/>
                  </a:cubicBezTo>
                  <a:cubicBezTo>
                    <a:pt x="3345" y="4377"/>
                    <a:pt x="1639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2" name="Google Shape;632;p43"/>
            <p:cNvSpPr/>
            <p:nvPr/>
          </p:nvSpPr>
          <p:spPr>
            <a:xfrm>
              <a:off x="7505072" y="391964"/>
              <a:ext cx="135156" cy="229424"/>
            </a:xfrm>
            <a:custGeom>
              <a:avLst/>
              <a:gdLst/>
              <a:ahLst/>
              <a:cxnLst/>
              <a:rect l="l" t="t" r="r" b="b"/>
              <a:pathLst>
                <a:path w="3344" h="5676" extrusionOk="0">
                  <a:moveTo>
                    <a:pt x="482" y="1"/>
                  </a:moveTo>
                  <a:cubicBezTo>
                    <a:pt x="276" y="1"/>
                    <a:pt x="0" y="276"/>
                    <a:pt x="134" y="458"/>
                  </a:cubicBezTo>
                  <a:cubicBezTo>
                    <a:pt x="740" y="1290"/>
                    <a:pt x="1755" y="2752"/>
                    <a:pt x="1707" y="4001"/>
                  </a:cubicBezTo>
                  <a:cubicBezTo>
                    <a:pt x="1028" y="4109"/>
                    <a:pt x="1" y="4510"/>
                    <a:pt x="295" y="5351"/>
                  </a:cubicBezTo>
                  <a:cubicBezTo>
                    <a:pt x="379" y="5590"/>
                    <a:pt x="584" y="5675"/>
                    <a:pt x="807" y="5675"/>
                  </a:cubicBezTo>
                  <a:cubicBezTo>
                    <a:pt x="1020" y="5675"/>
                    <a:pt x="1248" y="5597"/>
                    <a:pt x="1403" y="5500"/>
                  </a:cubicBezTo>
                  <a:cubicBezTo>
                    <a:pt x="3343" y="4274"/>
                    <a:pt x="1525" y="1307"/>
                    <a:pt x="624" y="71"/>
                  </a:cubicBezTo>
                  <a:cubicBezTo>
                    <a:pt x="589" y="22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3" name="Google Shape;633;p43"/>
            <p:cNvSpPr/>
            <p:nvPr/>
          </p:nvSpPr>
          <p:spPr>
            <a:xfrm>
              <a:off x="7376581" y="390226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5" y="1"/>
                  </a:moveTo>
                  <a:cubicBezTo>
                    <a:pt x="3629" y="1"/>
                    <a:pt x="3611" y="3"/>
                    <a:pt x="3592" y="6"/>
                  </a:cubicBezTo>
                  <a:cubicBezTo>
                    <a:pt x="2375" y="244"/>
                    <a:pt x="1128" y="774"/>
                    <a:pt x="196" y="1615"/>
                  </a:cubicBezTo>
                  <a:cubicBezTo>
                    <a:pt x="1" y="1795"/>
                    <a:pt x="158" y="2102"/>
                    <a:pt x="356" y="2102"/>
                  </a:cubicBezTo>
                  <a:cubicBezTo>
                    <a:pt x="406" y="2102"/>
                    <a:pt x="459" y="2083"/>
                    <a:pt x="509" y="2037"/>
                  </a:cubicBezTo>
                  <a:cubicBezTo>
                    <a:pt x="1370" y="1259"/>
                    <a:pt x="2515" y="745"/>
                    <a:pt x="3644" y="526"/>
                  </a:cubicBezTo>
                  <a:cubicBezTo>
                    <a:pt x="3953" y="467"/>
                    <a:pt x="3928" y="1"/>
                    <a:pt x="3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34" name="Google Shape;634;p43"/>
          <p:cNvGrpSpPr/>
          <p:nvPr/>
        </p:nvGrpSpPr>
        <p:grpSpPr>
          <a:xfrm>
            <a:off x="3140511" y="3549714"/>
            <a:ext cx="540453" cy="501430"/>
            <a:chOff x="7423831" y="989474"/>
            <a:chExt cx="215389" cy="199836"/>
          </a:xfrm>
        </p:grpSpPr>
        <p:sp>
          <p:nvSpPr>
            <p:cNvPr id="635" name="Google Shape;635;p43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6" name="Google Shape;636;p43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37" name="Google Shape;637;p43"/>
          <p:cNvSpPr/>
          <p:nvPr/>
        </p:nvSpPr>
        <p:spPr>
          <a:xfrm rot="-899967" flipH="1">
            <a:off x="5414656" y="759740"/>
            <a:ext cx="608383" cy="634904"/>
          </a:xfrm>
          <a:custGeom>
            <a:avLst/>
            <a:gdLst/>
            <a:ahLst/>
            <a:cxnLst/>
            <a:rect l="l" t="t" r="r" b="b"/>
            <a:pathLst>
              <a:path w="6087" h="6352" extrusionOk="0">
                <a:moveTo>
                  <a:pt x="2226" y="1"/>
                </a:moveTo>
                <a:lnTo>
                  <a:pt x="1963" y="2204"/>
                </a:lnTo>
                <a:lnTo>
                  <a:pt x="0" y="3235"/>
                </a:lnTo>
                <a:lnTo>
                  <a:pt x="2013" y="4167"/>
                </a:lnTo>
                <a:lnTo>
                  <a:pt x="2386" y="6352"/>
                </a:lnTo>
                <a:lnTo>
                  <a:pt x="3893" y="4726"/>
                </a:lnTo>
                <a:lnTo>
                  <a:pt x="6086" y="5047"/>
                </a:lnTo>
                <a:lnTo>
                  <a:pt x="5007" y="3111"/>
                </a:lnTo>
                <a:lnTo>
                  <a:pt x="5991" y="1123"/>
                </a:lnTo>
                <a:lnTo>
                  <a:pt x="3815" y="1550"/>
                </a:lnTo>
                <a:lnTo>
                  <a:pt x="222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Google Shape;1941;p61"/>
          <p:cNvSpPr/>
          <p:nvPr/>
        </p:nvSpPr>
        <p:spPr>
          <a:xfrm>
            <a:off x="6700594" y="2642790"/>
            <a:ext cx="1723406" cy="1581880"/>
          </a:xfrm>
          <a:custGeom>
            <a:avLst/>
            <a:gdLst/>
            <a:ahLst/>
            <a:cxnLst/>
            <a:rect l="l" t="t" r="r" b="b"/>
            <a:pathLst>
              <a:path w="23335" h="21418" extrusionOk="0">
                <a:moveTo>
                  <a:pt x="11252" y="5667"/>
                </a:moveTo>
                <a:cubicBezTo>
                  <a:pt x="11428" y="5756"/>
                  <a:pt x="11602" y="5852"/>
                  <a:pt x="11771" y="5953"/>
                </a:cubicBezTo>
                <a:cubicBezTo>
                  <a:pt x="11761" y="5955"/>
                  <a:pt x="11753" y="5957"/>
                  <a:pt x="11742" y="5959"/>
                </a:cubicBezTo>
                <a:cubicBezTo>
                  <a:pt x="11613" y="5950"/>
                  <a:pt x="11483" y="5946"/>
                  <a:pt x="11354" y="5946"/>
                </a:cubicBezTo>
                <a:cubicBezTo>
                  <a:pt x="11158" y="5946"/>
                  <a:pt x="10964" y="5956"/>
                  <a:pt x="10773" y="5976"/>
                </a:cubicBezTo>
                <a:cubicBezTo>
                  <a:pt x="10929" y="5870"/>
                  <a:pt x="11086" y="5767"/>
                  <a:pt x="11252" y="5667"/>
                </a:cubicBezTo>
                <a:close/>
                <a:moveTo>
                  <a:pt x="9415" y="5199"/>
                </a:moveTo>
                <a:cubicBezTo>
                  <a:pt x="9438" y="5199"/>
                  <a:pt x="9462" y="5199"/>
                  <a:pt x="9485" y="5199"/>
                </a:cubicBezTo>
                <a:cubicBezTo>
                  <a:pt x="9465" y="5206"/>
                  <a:pt x="9444" y="5210"/>
                  <a:pt x="9425" y="5216"/>
                </a:cubicBezTo>
                <a:cubicBezTo>
                  <a:pt x="8437" y="5522"/>
                  <a:pt x="7678" y="6077"/>
                  <a:pt x="7114" y="6786"/>
                </a:cubicBezTo>
                <a:cubicBezTo>
                  <a:pt x="7154" y="6668"/>
                  <a:pt x="7102" y="6525"/>
                  <a:pt x="6978" y="6512"/>
                </a:cubicBezTo>
                <a:cubicBezTo>
                  <a:pt x="6988" y="6490"/>
                  <a:pt x="6998" y="6465"/>
                  <a:pt x="7009" y="6444"/>
                </a:cubicBezTo>
                <a:cubicBezTo>
                  <a:pt x="7060" y="6338"/>
                  <a:pt x="7114" y="6233"/>
                  <a:pt x="7168" y="6129"/>
                </a:cubicBezTo>
                <a:cubicBezTo>
                  <a:pt x="7797" y="5573"/>
                  <a:pt x="8542" y="5199"/>
                  <a:pt x="9415" y="5199"/>
                </a:cubicBezTo>
                <a:close/>
                <a:moveTo>
                  <a:pt x="12267" y="2765"/>
                </a:moveTo>
                <a:cubicBezTo>
                  <a:pt x="13114" y="2765"/>
                  <a:pt x="13967" y="2983"/>
                  <a:pt x="14791" y="3462"/>
                </a:cubicBezTo>
                <a:cubicBezTo>
                  <a:pt x="15950" y="4139"/>
                  <a:pt x="16868" y="5160"/>
                  <a:pt x="17464" y="6349"/>
                </a:cubicBezTo>
                <a:cubicBezTo>
                  <a:pt x="17381" y="6657"/>
                  <a:pt x="17271" y="6958"/>
                  <a:pt x="17135" y="7241"/>
                </a:cubicBezTo>
                <a:cubicBezTo>
                  <a:pt x="16319" y="6454"/>
                  <a:pt x="15377" y="5843"/>
                  <a:pt x="14171" y="5759"/>
                </a:cubicBezTo>
                <a:cubicBezTo>
                  <a:pt x="13985" y="5745"/>
                  <a:pt x="13784" y="5738"/>
                  <a:pt x="13576" y="5738"/>
                </a:cubicBezTo>
                <a:cubicBezTo>
                  <a:pt x="13391" y="5738"/>
                  <a:pt x="13199" y="5744"/>
                  <a:pt x="13006" y="5756"/>
                </a:cubicBezTo>
                <a:cubicBezTo>
                  <a:pt x="12680" y="5554"/>
                  <a:pt x="12341" y="5388"/>
                  <a:pt x="11989" y="5268"/>
                </a:cubicBezTo>
                <a:cubicBezTo>
                  <a:pt x="12728" y="4915"/>
                  <a:pt x="13516" y="4683"/>
                  <a:pt x="14288" y="4683"/>
                </a:cubicBezTo>
                <a:cubicBezTo>
                  <a:pt x="14955" y="4683"/>
                  <a:pt x="15610" y="4856"/>
                  <a:pt x="16211" y="5274"/>
                </a:cubicBezTo>
                <a:cubicBezTo>
                  <a:pt x="16250" y="5302"/>
                  <a:pt x="16290" y="5313"/>
                  <a:pt x="16329" y="5313"/>
                </a:cubicBezTo>
                <a:cubicBezTo>
                  <a:pt x="16506" y="5313"/>
                  <a:pt x="16642" y="5058"/>
                  <a:pt x="16458" y="4930"/>
                </a:cubicBezTo>
                <a:cubicBezTo>
                  <a:pt x="15781" y="4461"/>
                  <a:pt x="15044" y="4266"/>
                  <a:pt x="14297" y="4266"/>
                </a:cubicBezTo>
                <a:cubicBezTo>
                  <a:pt x="13309" y="4266"/>
                  <a:pt x="12302" y="4606"/>
                  <a:pt x="11386" y="5104"/>
                </a:cubicBezTo>
                <a:cubicBezTo>
                  <a:pt x="11142" y="5057"/>
                  <a:pt x="10898" y="5034"/>
                  <a:pt x="10645" y="5032"/>
                </a:cubicBezTo>
                <a:cubicBezTo>
                  <a:pt x="10217" y="4904"/>
                  <a:pt x="9786" y="4833"/>
                  <a:pt x="9358" y="4833"/>
                </a:cubicBezTo>
                <a:cubicBezTo>
                  <a:pt x="8796" y="4833"/>
                  <a:pt x="8241" y="4955"/>
                  <a:pt x="7709" y="5233"/>
                </a:cubicBezTo>
                <a:cubicBezTo>
                  <a:pt x="8108" y="4653"/>
                  <a:pt x="8589" y="4129"/>
                  <a:pt x="9171" y="3742"/>
                </a:cubicBezTo>
                <a:cubicBezTo>
                  <a:pt x="9272" y="3677"/>
                  <a:pt x="9371" y="3617"/>
                  <a:pt x="9473" y="3559"/>
                </a:cubicBezTo>
                <a:cubicBezTo>
                  <a:pt x="9525" y="3530"/>
                  <a:pt x="9574" y="3501"/>
                  <a:pt x="9626" y="3477"/>
                </a:cubicBezTo>
                <a:cubicBezTo>
                  <a:pt x="10059" y="3261"/>
                  <a:pt x="10491" y="3168"/>
                  <a:pt x="10917" y="3168"/>
                </a:cubicBezTo>
                <a:cubicBezTo>
                  <a:pt x="11797" y="3168"/>
                  <a:pt x="12650" y="3562"/>
                  <a:pt x="13424" y="4081"/>
                </a:cubicBezTo>
                <a:cubicBezTo>
                  <a:pt x="13463" y="4108"/>
                  <a:pt x="13503" y="4119"/>
                  <a:pt x="13540" y="4119"/>
                </a:cubicBezTo>
                <a:cubicBezTo>
                  <a:pt x="13720" y="4119"/>
                  <a:pt x="13856" y="3864"/>
                  <a:pt x="13668" y="3737"/>
                </a:cubicBezTo>
                <a:cubicBezTo>
                  <a:pt x="13035" y="3313"/>
                  <a:pt x="12343" y="2955"/>
                  <a:pt x="11616" y="2808"/>
                </a:cubicBezTo>
                <a:cubicBezTo>
                  <a:pt x="11832" y="2780"/>
                  <a:pt x="12050" y="2765"/>
                  <a:pt x="12267" y="2765"/>
                </a:cubicBezTo>
                <a:close/>
                <a:moveTo>
                  <a:pt x="11778" y="6386"/>
                </a:moveTo>
                <a:cubicBezTo>
                  <a:pt x="12057" y="6409"/>
                  <a:pt x="12337" y="6452"/>
                  <a:pt x="12612" y="6514"/>
                </a:cubicBezTo>
                <a:cubicBezTo>
                  <a:pt x="12662" y="6547"/>
                  <a:pt x="12712" y="6585"/>
                  <a:pt x="12757" y="6618"/>
                </a:cubicBezTo>
                <a:cubicBezTo>
                  <a:pt x="12797" y="6646"/>
                  <a:pt x="12837" y="6659"/>
                  <a:pt x="12874" y="6659"/>
                </a:cubicBezTo>
                <a:cubicBezTo>
                  <a:pt x="12922" y="6659"/>
                  <a:pt x="12966" y="6640"/>
                  <a:pt x="13001" y="6610"/>
                </a:cubicBezTo>
                <a:cubicBezTo>
                  <a:pt x="13275" y="6692"/>
                  <a:pt x="13544" y="6792"/>
                  <a:pt x="13809" y="6904"/>
                </a:cubicBezTo>
                <a:cubicBezTo>
                  <a:pt x="14128" y="7206"/>
                  <a:pt x="14420" y="7544"/>
                  <a:pt x="14683" y="7904"/>
                </a:cubicBezTo>
                <a:cubicBezTo>
                  <a:pt x="14066" y="7351"/>
                  <a:pt x="13347" y="6924"/>
                  <a:pt x="12587" y="6688"/>
                </a:cubicBezTo>
                <a:cubicBezTo>
                  <a:pt x="12208" y="6571"/>
                  <a:pt x="11852" y="6518"/>
                  <a:pt x="11518" y="6518"/>
                </a:cubicBezTo>
                <a:cubicBezTo>
                  <a:pt x="11477" y="6518"/>
                  <a:pt x="11435" y="6519"/>
                  <a:pt x="11395" y="6521"/>
                </a:cubicBezTo>
                <a:cubicBezTo>
                  <a:pt x="11519" y="6469"/>
                  <a:pt x="11647" y="6423"/>
                  <a:pt x="11778" y="6386"/>
                </a:cubicBezTo>
                <a:close/>
                <a:moveTo>
                  <a:pt x="13569" y="6152"/>
                </a:moveTo>
                <a:cubicBezTo>
                  <a:pt x="13848" y="6154"/>
                  <a:pt x="14111" y="6171"/>
                  <a:pt x="14347" y="6202"/>
                </a:cubicBezTo>
                <a:cubicBezTo>
                  <a:pt x="15397" y="6334"/>
                  <a:pt x="16221" y="6904"/>
                  <a:pt x="16936" y="7620"/>
                </a:cubicBezTo>
                <a:cubicBezTo>
                  <a:pt x="16801" y="7850"/>
                  <a:pt x="16654" y="8065"/>
                  <a:pt x="16493" y="8262"/>
                </a:cubicBezTo>
                <a:cubicBezTo>
                  <a:pt x="15816" y="7537"/>
                  <a:pt x="14950" y="6939"/>
                  <a:pt x="14010" y="6533"/>
                </a:cubicBezTo>
                <a:cubicBezTo>
                  <a:pt x="13869" y="6398"/>
                  <a:pt x="13720" y="6272"/>
                  <a:pt x="13569" y="6152"/>
                </a:cubicBezTo>
                <a:close/>
                <a:moveTo>
                  <a:pt x="14873" y="7467"/>
                </a:moveTo>
                <a:lnTo>
                  <a:pt x="14873" y="7467"/>
                </a:lnTo>
                <a:cubicBezTo>
                  <a:pt x="15370" y="7786"/>
                  <a:pt x="15826" y="8161"/>
                  <a:pt x="16211" y="8579"/>
                </a:cubicBezTo>
                <a:cubicBezTo>
                  <a:pt x="16153" y="8639"/>
                  <a:pt x="16099" y="8703"/>
                  <a:pt x="16039" y="8761"/>
                </a:cubicBezTo>
                <a:cubicBezTo>
                  <a:pt x="15874" y="8645"/>
                  <a:pt x="15704" y="8535"/>
                  <a:pt x="15530" y="8434"/>
                </a:cubicBezTo>
                <a:cubicBezTo>
                  <a:pt x="15331" y="8101"/>
                  <a:pt x="15114" y="7775"/>
                  <a:pt x="14873" y="7467"/>
                </a:cubicBezTo>
                <a:close/>
                <a:moveTo>
                  <a:pt x="16449" y="8852"/>
                </a:moveTo>
                <a:cubicBezTo>
                  <a:pt x="16609" y="9045"/>
                  <a:pt x="16758" y="9252"/>
                  <a:pt x="16886" y="9461"/>
                </a:cubicBezTo>
                <a:cubicBezTo>
                  <a:pt x="16712" y="9289"/>
                  <a:pt x="16526" y="9126"/>
                  <a:pt x="16333" y="8976"/>
                </a:cubicBezTo>
                <a:lnTo>
                  <a:pt x="16449" y="8852"/>
                </a:lnTo>
                <a:close/>
                <a:moveTo>
                  <a:pt x="10664" y="6417"/>
                </a:moveTo>
                <a:cubicBezTo>
                  <a:pt x="10452" y="6547"/>
                  <a:pt x="10260" y="6707"/>
                  <a:pt x="10100" y="6887"/>
                </a:cubicBezTo>
                <a:cubicBezTo>
                  <a:pt x="9411" y="7281"/>
                  <a:pt x="8860" y="7956"/>
                  <a:pt x="8427" y="8790"/>
                </a:cubicBezTo>
                <a:cubicBezTo>
                  <a:pt x="8301" y="9037"/>
                  <a:pt x="8164" y="9322"/>
                  <a:pt x="8032" y="9639"/>
                </a:cubicBezTo>
                <a:cubicBezTo>
                  <a:pt x="7959" y="9689"/>
                  <a:pt x="7887" y="9736"/>
                  <a:pt x="7816" y="9792"/>
                </a:cubicBezTo>
                <a:cubicBezTo>
                  <a:pt x="7880" y="9710"/>
                  <a:pt x="7949" y="9631"/>
                  <a:pt x="8021" y="9554"/>
                </a:cubicBezTo>
                <a:cubicBezTo>
                  <a:pt x="8161" y="9406"/>
                  <a:pt x="8004" y="9235"/>
                  <a:pt x="7839" y="9235"/>
                </a:cubicBezTo>
                <a:cubicBezTo>
                  <a:pt x="7811" y="9235"/>
                  <a:pt x="7782" y="9241"/>
                  <a:pt x="7754" y="9252"/>
                </a:cubicBezTo>
                <a:cubicBezTo>
                  <a:pt x="7750" y="9239"/>
                  <a:pt x="7746" y="9227"/>
                  <a:pt x="7740" y="9210"/>
                </a:cubicBezTo>
                <a:cubicBezTo>
                  <a:pt x="8264" y="8285"/>
                  <a:pt x="8995" y="7450"/>
                  <a:pt x="9699" y="6817"/>
                </a:cubicBezTo>
                <a:cubicBezTo>
                  <a:pt x="9802" y="6732"/>
                  <a:pt x="9904" y="6645"/>
                  <a:pt x="10007" y="6558"/>
                </a:cubicBezTo>
                <a:cubicBezTo>
                  <a:pt x="10220" y="6494"/>
                  <a:pt x="10442" y="6448"/>
                  <a:pt x="10664" y="6417"/>
                </a:cubicBezTo>
                <a:close/>
                <a:moveTo>
                  <a:pt x="10615" y="5457"/>
                </a:moveTo>
                <a:cubicBezTo>
                  <a:pt x="10663" y="5457"/>
                  <a:pt x="10711" y="5458"/>
                  <a:pt x="10759" y="5460"/>
                </a:cubicBezTo>
                <a:cubicBezTo>
                  <a:pt x="10765" y="5464"/>
                  <a:pt x="10769" y="5467"/>
                  <a:pt x="10775" y="5467"/>
                </a:cubicBezTo>
                <a:cubicBezTo>
                  <a:pt x="10552" y="5612"/>
                  <a:pt x="10334" y="5761"/>
                  <a:pt x="10127" y="5920"/>
                </a:cubicBezTo>
                <a:cubicBezTo>
                  <a:pt x="10112" y="5816"/>
                  <a:pt x="10021" y="5724"/>
                  <a:pt x="9915" y="5724"/>
                </a:cubicBezTo>
                <a:cubicBezTo>
                  <a:pt x="9874" y="5724"/>
                  <a:pt x="9831" y="5738"/>
                  <a:pt x="9790" y="5771"/>
                </a:cubicBezTo>
                <a:cubicBezTo>
                  <a:pt x="9452" y="6046"/>
                  <a:pt x="9137" y="6326"/>
                  <a:pt x="8839" y="6610"/>
                </a:cubicBezTo>
                <a:cubicBezTo>
                  <a:pt x="8678" y="6707"/>
                  <a:pt x="8522" y="6810"/>
                  <a:pt x="8373" y="6929"/>
                </a:cubicBezTo>
                <a:cubicBezTo>
                  <a:pt x="7319" y="7765"/>
                  <a:pt x="6638" y="8914"/>
                  <a:pt x="6271" y="10192"/>
                </a:cubicBezTo>
                <a:cubicBezTo>
                  <a:pt x="6491" y="8003"/>
                  <a:pt x="7537" y="6057"/>
                  <a:pt x="9823" y="5545"/>
                </a:cubicBezTo>
                <a:cubicBezTo>
                  <a:pt x="10092" y="5486"/>
                  <a:pt x="10356" y="5457"/>
                  <a:pt x="10615" y="5457"/>
                </a:cubicBezTo>
                <a:close/>
                <a:moveTo>
                  <a:pt x="16035" y="9277"/>
                </a:moveTo>
                <a:cubicBezTo>
                  <a:pt x="16118" y="9341"/>
                  <a:pt x="16201" y="9405"/>
                  <a:pt x="16282" y="9473"/>
                </a:cubicBezTo>
                <a:cubicBezTo>
                  <a:pt x="16265" y="9517"/>
                  <a:pt x="16257" y="9567"/>
                  <a:pt x="16275" y="9618"/>
                </a:cubicBezTo>
                <a:cubicBezTo>
                  <a:pt x="16379" y="9929"/>
                  <a:pt x="16443" y="10254"/>
                  <a:pt x="16470" y="10579"/>
                </a:cubicBezTo>
                <a:cubicBezTo>
                  <a:pt x="16416" y="10418"/>
                  <a:pt x="16356" y="10260"/>
                  <a:pt x="16286" y="10103"/>
                </a:cubicBezTo>
                <a:cubicBezTo>
                  <a:pt x="16201" y="9844"/>
                  <a:pt x="16099" y="9581"/>
                  <a:pt x="15985" y="9322"/>
                </a:cubicBezTo>
                <a:cubicBezTo>
                  <a:pt x="16002" y="9308"/>
                  <a:pt x="16019" y="9291"/>
                  <a:pt x="16035" y="9277"/>
                </a:cubicBezTo>
                <a:close/>
                <a:moveTo>
                  <a:pt x="17195" y="7891"/>
                </a:moveTo>
                <a:cubicBezTo>
                  <a:pt x="17640" y="8372"/>
                  <a:pt x="18044" y="8898"/>
                  <a:pt x="18439" y="9386"/>
                </a:cubicBezTo>
                <a:cubicBezTo>
                  <a:pt x="18481" y="9440"/>
                  <a:pt x="18534" y="9462"/>
                  <a:pt x="18585" y="9462"/>
                </a:cubicBezTo>
                <a:cubicBezTo>
                  <a:pt x="18599" y="9462"/>
                  <a:pt x="18614" y="9460"/>
                  <a:pt x="18628" y="9457"/>
                </a:cubicBezTo>
                <a:lnTo>
                  <a:pt x="18628" y="9457"/>
                </a:lnTo>
                <a:cubicBezTo>
                  <a:pt x="18450" y="9908"/>
                  <a:pt x="18180" y="10331"/>
                  <a:pt x="17849" y="10720"/>
                </a:cubicBezTo>
                <a:lnTo>
                  <a:pt x="17795" y="10627"/>
                </a:lnTo>
                <a:cubicBezTo>
                  <a:pt x="17793" y="10561"/>
                  <a:pt x="17793" y="10490"/>
                  <a:pt x="17787" y="10420"/>
                </a:cubicBezTo>
                <a:cubicBezTo>
                  <a:pt x="17780" y="10301"/>
                  <a:pt x="17694" y="10248"/>
                  <a:pt x="17602" y="10248"/>
                </a:cubicBezTo>
                <a:cubicBezTo>
                  <a:pt x="17586" y="10248"/>
                  <a:pt x="17571" y="10249"/>
                  <a:pt x="17555" y="10252"/>
                </a:cubicBezTo>
                <a:cubicBezTo>
                  <a:pt x="17545" y="10238"/>
                  <a:pt x="17534" y="10223"/>
                  <a:pt x="17524" y="10209"/>
                </a:cubicBezTo>
                <a:cubicBezTo>
                  <a:pt x="17607" y="10159"/>
                  <a:pt x="17663" y="10066"/>
                  <a:pt x="17613" y="9950"/>
                </a:cubicBezTo>
                <a:cubicBezTo>
                  <a:pt x="17402" y="9444"/>
                  <a:pt x="17099" y="8966"/>
                  <a:pt x="16729" y="8523"/>
                </a:cubicBezTo>
                <a:cubicBezTo>
                  <a:pt x="16897" y="8318"/>
                  <a:pt x="17052" y="8109"/>
                  <a:pt x="17195" y="7891"/>
                </a:cubicBezTo>
                <a:close/>
                <a:moveTo>
                  <a:pt x="11189" y="8726"/>
                </a:moveTo>
                <a:cubicBezTo>
                  <a:pt x="12192" y="8726"/>
                  <a:pt x="13150" y="9494"/>
                  <a:pt x="13830" y="10389"/>
                </a:cubicBezTo>
                <a:cubicBezTo>
                  <a:pt x="13457" y="10600"/>
                  <a:pt x="13076" y="10797"/>
                  <a:pt x="12695" y="10977"/>
                </a:cubicBezTo>
                <a:cubicBezTo>
                  <a:pt x="12651" y="10998"/>
                  <a:pt x="12606" y="11018"/>
                  <a:pt x="12560" y="11039"/>
                </a:cubicBezTo>
                <a:cubicBezTo>
                  <a:pt x="12554" y="10964"/>
                  <a:pt x="12538" y="10890"/>
                  <a:pt x="12513" y="10817"/>
                </a:cubicBezTo>
                <a:cubicBezTo>
                  <a:pt x="12252" y="10059"/>
                  <a:pt x="11322" y="9597"/>
                  <a:pt x="10466" y="9597"/>
                </a:cubicBezTo>
                <a:cubicBezTo>
                  <a:pt x="10322" y="9597"/>
                  <a:pt x="10180" y="9610"/>
                  <a:pt x="10044" y="9637"/>
                </a:cubicBezTo>
                <a:cubicBezTo>
                  <a:pt x="10146" y="9368"/>
                  <a:pt x="10270" y="9113"/>
                  <a:pt x="10423" y="8883"/>
                </a:cubicBezTo>
                <a:lnTo>
                  <a:pt x="10425" y="8883"/>
                </a:lnTo>
                <a:cubicBezTo>
                  <a:pt x="10680" y="8775"/>
                  <a:pt x="10936" y="8726"/>
                  <a:pt x="11189" y="8726"/>
                </a:cubicBezTo>
                <a:close/>
                <a:moveTo>
                  <a:pt x="6048" y="7587"/>
                </a:moveTo>
                <a:cubicBezTo>
                  <a:pt x="5561" y="8856"/>
                  <a:pt x="5213" y="10293"/>
                  <a:pt x="5230" y="11646"/>
                </a:cubicBezTo>
                <a:cubicBezTo>
                  <a:pt x="5116" y="11528"/>
                  <a:pt x="5002" y="11408"/>
                  <a:pt x="4899" y="11279"/>
                </a:cubicBezTo>
                <a:cubicBezTo>
                  <a:pt x="4863" y="11236"/>
                  <a:pt x="4820" y="11217"/>
                  <a:pt x="4774" y="11211"/>
                </a:cubicBezTo>
                <a:cubicBezTo>
                  <a:pt x="4843" y="10434"/>
                  <a:pt x="5008" y="9662"/>
                  <a:pt x="5259" y="8916"/>
                </a:cubicBezTo>
                <a:cubicBezTo>
                  <a:pt x="5296" y="8836"/>
                  <a:pt x="5329" y="8755"/>
                  <a:pt x="5364" y="8678"/>
                </a:cubicBezTo>
                <a:cubicBezTo>
                  <a:pt x="5367" y="8672"/>
                  <a:pt x="5367" y="8670"/>
                  <a:pt x="5371" y="8668"/>
                </a:cubicBezTo>
                <a:cubicBezTo>
                  <a:pt x="5406" y="8593"/>
                  <a:pt x="5445" y="8521"/>
                  <a:pt x="5485" y="8444"/>
                </a:cubicBezTo>
                <a:cubicBezTo>
                  <a:pt x="5652" y="8130"/>
                  <a:pt x="5841" y="7836"/>
                  <a:pt x="6048" y="7587"/>
                </a:cubicBezTo>
                <a:close/>
                <a:moveTo>
                  <a:pt x="16810" y="9989"/>
                </a:moveTo>
                <a:lnTo>
                  <a:pt x="16810" y="9989"/>
                </a:lnTo>
                <a:cubicBezTo>
                  <a:pt x="17023" y="10223"/>
                  <a:pt x="17213" y="10478"/>
                  <a:pt x="17379" y="10751"/>
                </a:cubicBezTo>
                <a:cubicBezTo>
                  <a:pt x="17383" y="10913"/>
                  <a:pt x="17383" y="11070"/>
                  <a:pt x="17373" y="11225"/>
                </a:cubicBezTo>
                <a:cubicBezTo>
                  <a:pt x="17193" y="11397"/>
                  <a:pt x="17002" y="11559"/>
                  <a:pt x="16803" y="11714"/>
                </a:cubicBezTo>
                <a:cubicBezTo>
                  <a:pt x="16928" y="11161"/>
                  <a:pt x="16928" y="10565"/>
                  <a:pt x="16810" y="9989"/>
                </a:cubicBezTo>
                <a:close/>
                <a:moveTo>
                  <a:pt x="11655" y="11911"/>
                </a:moveTo>
                <a:cubicBezTo>
                  <a:pt x="11658" y="11917"/>
                  <a:pt x="11658" y="11921"/>
                  <a:pt x="11660" y="11927"/>
                </a:cubicBezTo>
                <a:cubicBezTo>
                  <a:pt x="11618" y="11942"/>
                  <a:pt x="11577" y="11956"/>
                  <a:pt x="11535" y="11960"/>
                </a:cubicBezTo>
                <a:cubicBezTo>
                  <a:pt x="11575" y="11942"/>
                  <a:pt x="11616" y="11927"/>
                  <a:pt x="11655" y="11911"/>
                </a:cubicBezTo>
                <a:close/>
                <a:moveTo>
                  <a:pt x="10441" y="10013"/>
                </a:moveTo>
                <a:cubicBezTo>
                  <a:pt x="10968" y="10013"/>
                  <a:pt x="11535" y="10249"/>
                  <a:pt x="11865" y="10581"/>
                </a:cubicBezTo>
                <a:cubicBezTo>
                  <a:pt x="12047" y="10761"/>
                  <a:pt x="12142" y="11000"/>
                  <a:pt x="12136" y="11234"/>
                </a:cubicBezTo>
                <a:cubicBezTo>
                  <a:pt x="12080" y="11258"/>
                  <a:pt x="12020" y="11285"/>
                  <a:pt x="11964" y="11308"/>
                </a:cubicBezTo>
                <a:cubicBezTo>
                  <a:pt x="11945" y="11161"/>
                  <a:pt x="11935" y="11010"/>
                  <a:pt x="11933" y="10861"/>
                </a:cubicBezTo>
                <a:cubicBezTo>
                  <a:pt x="11930" y="10715"/>
                  <a:pt x="11805" y="10634"/>
                  <a:pt x="11692" y="10634"/>
                </a:cubicBezTo>
                <a:cubicBezTo>
                  <a:pt x="11597" y="10634"/>
                  <a:pt x="11510" y="10692"/>
                  <a:pt x="11510" y="10817"/>
                </a:cubicBezTo>
                <a:cubicBezTo>
                  <a:pt x="11515" y="11037"/>
                  <a:pt x="11533" y="11258"/>
                  <a:pt x="11566" y="11476"/>
                </a:cubicBezTo>
                <a:cubicBezTo>
                  <a:pt x="11355" y="11565"/>
                  <a:pt x="11146" y="11650"/>
                  <a:pt x="10931" y="11733"/>
                </a:cubicBezTo>
                <a:cubicBezTo>
                  <a:pt x="10765" y="11594"/>
                  <a:pt x="10622" y="11418"/>
                  <a:pt x="10521" y="11265"/>
                </a:cubicBezTo>
                <a:cubicBezTo>
                  <a:pt x="10481" y="11204"/>
                  <a:pt x="10428" y="11178"/>
                  <a:pt x="10375" y="11178"/>
                </a:cubicBezTo>
                <a:cubicBezTo>
                  <a:pt x="10229" y="11178"/>
                  <a:pt x="10083" y="11367"/>
                  <a:pt x="10193" y="11532"/>
                </a:cubicBezTo>
                <a:cubicBezTo>
                  <a:pt x="10276" y="11658"/>
                  <a:pt x="10376" y="11784"/>
                  <a:pt x="10490" y="11900"/>
                </a:cubicBezTo>
                <a:cubicBezTo>
                  <a:pt x="10218" y="12002"/>
                  <a:pt x="9947" y="12101"/>
                  <a:pt x="9676" y="12197"/>
                </a:cubicBezTo>
                <a:cubicBezTo>
                  <a:pt x="9657" y="11480"/>
                  <a:pt x="9719" y="10761"/>
                  <a:pt x="9893" y="10113"/>
                </a:cubicBezTo>
                <a:cubicBezTo>
                  <a:pt x="10062" y="10044"/>
                  <a:pt x="10249" y="10013"/>
                  <a:pt x="10441" y="10013"/>
                </a:cubicBezTo>
                <a:close/>
                <a:moveTo>
                  <a:pt x="7029" y="6904"/>
                </a:moveTo>
                <a:lnTo>
                  <a:pt x="7029" y="6904"/>
                </a:lnTo>
                <a:cubicBezTo>
                  <a:pt x="5975" y="8312"/>
                  <a:pt x="5661" y="10291"/>
                  <a:pt x="5857" y="12209"/>
                </a:cubicBezTo>
                <a:cubicBezTo>
                  <a:pt x="5789" y="12157"/>
                  <a:pt x="5725" y="12103"/>
                  <a:pt x="5663" y="12049"/>
                </a:cubicBezTo>
                <a:cubicBezTo>
                  <a:pt x="5541" y="10366"/>
                  <a:pt x="6114" y="8473"/>
                  <a:pt x="6748" y="7022"/>
                </a:cubicBezTo>
                <a:cubicBezTo>
                  <a:pt x="6818" y="6989"/>
                  <a:pt x="6891" y="6960"/>
                  <a:pt x="6965" y="6937"/>
                </a:cubicBezTo>
                <a:cubicBezTo>
                  <a:pt x="6990" y="6929"/>
                  <a:pt x="7011" y="6916"/>
                  <a:pt x="7029" y="6904"/>
                </a:cubicBezTo>
                <a:close/>
                <a:moveTo>
                  <a:pt x="11711" y="449"/>
                </a:moveTo>
                <a:cubicBezTo>
                  <a:pt x="14632" y="449"/>
                  <a:pt x="17609" y="1949"/>
                  <a:pt x="18800" y="4663"/>
                </a:cubicBezTo>
                <a:cubicBezTo>
                  <a:pt x="18615" y="4707"/>
                  <a:pt x="18613" y="5036"/>
                  <a:pt x="18845" y="5086"/>
                </a:cubicBezTo>
                <a:cubicBezTo>
                  <a:pt x="20518" y="5423"/>
                  <a:pt x="21262" y="6740"/>
                  <a:pt x="21417" y="8320"/>
                </a:cubicBezTo>
                <a:cubicBezTo>
                  <a:pt x="21152" y="9217"/>
                  <a:pt x="20713" y="10062"/>
                  <a:pt x="20139" y="10811"/>
                </a:cubicBezTo>
                <a:cubicBezTo>
                  <a:pt x="20208" y="10033"/>
                  <a:pt x="20148" y="9233"/>
                  <a:pt x="20003" y="8448"/>
                </a:cubicBezTo>
                <a:cubicBezTo>
                  <a:pt x="19981" y="8330"/>
                  <a:pt x="19887" y="8277"/>
                  <a:pt x="19793" y="8277"/>
                </a:cubicBezTo>
                <a:cubicBezTo>
                  <a:pt x="19675" y="8277"/>
                  <a:pt x="19557" y="8362"/>
                  <a:pt x="19584" y="8513"/>
                </a:cubicBezTo>
                <a:cubicBezTo>
                  <a:pt x="19762" y="9486"/>
                  <a:pt x="19812" y="10472"/>
                  <a:pt x="19632" y="11420"/>
                </a:cubicBezTo>
                <a:cubicBezTo>
                  <a:pt x="19433" y="11637"/>
                  <a:pt x="19222" y="11842"/>
                  <a:pt x="18998" y="12035"/>
                </a:cubicBezTo>
                <a:cubicBezTo>
                  <a:pt x="19123" y="11538"/>
                  <a:pt x="19191" y="11004"/>
                  <a:pt x="19201" y="10426"/>
                </a:cubicBezTo>
                <a:cubicBezTo>
                  <a:pt x="19204" y="10280"/>
                  <a:pt x="19080" y="10198"/>
                  <a:pt x="18966" y="10198"/>
                </a:cubicBezTo>
                <a:cubicBezTo>
                  <a:pt x="18870" y="10198"/>
                  <a:pt x="18781" y="10256"/>
                  <a:pt x="18779" y="10380"/>
                </a:cubicBezTo>
                <a:cubicBezTo>
                  <a:pt x="18768" y="11176"/>
                  <a:pt x="18638" y="11882"/>
                  <a:pt x="18408" y="12511"/>
                </a:cubicBezTo>
                <a:cubicBezTo>
                  <a:pt x="18404" y="12513"/>
                  <a:pt x="18400" y="12517"/>
                  <a:pt x="18398" y="12520"/>
                </a:cubicBezTo>
                <a:cubicBezTo>
                  <a:pt x="18398" y="12511"/>
                  <a:pt x="18398" y="12507"/>
                  <a:pt x="18396" y="12501"/>
                </a:cubicBezTo>
                <a:cubicBezTo>
                  <a:pt x="18352" y="12031"/>
                  <a:pt x="18232" y="11590"/>
                  <a:pt x="18060" y="11178"/>
                </a:cubicBezTo>
                <a:cubicBezTo>
                  <a:pt x="19340" y="9645"/>
                  <a:pt x="19800" y="7564"/>
                  <a:pt x="18419" y="5781"/>
                </a:cubicBezTo>
                <a:cubicBezTo>
                  <a:pt x="18375" y="5725"/>
                  <a:pt x="18320" y="5702"/>
                  <a:pt x="18266" y="5702"/>
                </a:cubicBezTo>
                <a:cubicBezTo>
                  <a:pt x="18114" y="5702"/>
                  <a:pt x="17967" y="5889"/>
                  <a:pt x="18089" y="6048"/>
                </a:cubicBezTo>
                <a:cubicBezTo>
                  <a:pt x="18903" y="7098"/>
                  <a:pt x="19040" y="8150"/>
                  <a:pt x="18756" y="9113"/>
                </a:cubicBezTo>
                <a:cubicBezTo>
                  <a:pt x="18329" y="8587"/>
                  <a:pt x="17897" y="8036"/>
                  <a:pt x="17420" y="7539"/>
                </a:cubicBezTo>
                <a:cubicBezTo>
                  <a:pt x="17534" y="7343"/>
                  <a:pt x="17632" y="7140"/>
                  <a:pt x="17721" y="6937"/>
                </a:cubicBezTo>
                <a:cubicBezTo>
                  <a:pt x="17888" y="7363"/>
                  <a:pt x="18017" y="7809"/>
                  <a:pt x="18104" y="8262"/>
                </a:cubicBezTo>
                <a:cubicBezTo>
                  <a:pt x="18125" y="8380"/>
                  <a:pt x="18218" y="8434"/>
                  <a:pt x="18311" y="8434"/>
                </a:cubicBezTo>
                <a:cubicBezTo>
                  <a:pt x="18430" y="8434"/>
                  <a:pt x="18550" y="8347"/>
                  <a:pt x="18522" y="8196"/>
                </a:cubicBezTo>
                <a:cubicBezTo>
                  <a:pt x="18406" y="7554"/>
                  <a:pt x="18201" y="6939"/>
                  <a:pt x="17928" y="6361"/>
                </a:cubicBezTo>
                <a:cubicBezTo>
                  <a:pt x="18232" y="5311"/>
                  <a:pt x="18145" y="4203"/>
                  <a:pt x="17387" y="3162"/>
                </a:cubicBezTo>
                <a:cubicBezTo>
                  <a:pt x="17345" y="3104"/>
                  <a:pt x="17291" y="3080"/>
                  <a:pt x="17238" y="3080"/>
                </a:cubicBezTo>
                <a:cubicBezTo>
                  <a:pt x="17088" y="3080"/>
                  <a:pt x="16941" y="3267"/>
                  <a:pt x="17060" y="3429"/>
                </a:cubicBezTo>
                <a:cubicBezTo>
                  <a:pt x="17543" y="4092"/>
                  <a:pt x="17679" y="4907"/>
                  <a:pt x="17582" y="5717"/>
                </a:cubicBezTo>
                <a:cubicBezTo>
                  <a:pt x="16983" y="4717"/>
                  <a:pt x="16168" y="3876"/>
                  <a:pt x="15219" y="3292"/>
                </a:cubicBezTo>
                <a:cubicBezTo>
                  <a:pt x="15230" y="3224"/>
                  <a:pt x="15213" y="3149"/>
                  <a:pt x="15145" y="3091"/>
                </a:cubicBezTo>
                <a:cubicBezTo>
                  <a:pt x="13743" y="1969"/>
                  <a:pt x="12101" y="1006"/>
                  <a:pt x="10254" y="988"/>
                </a:cubicBezTo>
                <a:cubicBezTo>
                  <a:pt x="10237" y="987"/>
                  <a:pt x="10220" y="987"/>
                  <a:pt x="10203" y="987"/>
                </a:cubicBezTo>
                <a:cubicBezTo>
                  <a:pt x="9184" y="987"/>
                  <a:pt x="8228" y="1294"/>
                  <a:pt x="7361" y="1776"/>
                </a:cubicBezTo>
                <a:cubicBezTo>
                  <a:pt x="8607" y="877"/>
                  <a:pt x="10151" y="449"/>
                  <a:pt x="11711" y="449"/>
                </a:cubicBezTo>
                <a:close/>
                <a:moveTo>
                  <a:pt x="15582" y="9683"/>
                </a:moveTo>
                <a:cubicBezTo>
                  <a:pt x="15733" y="9941"/>
                  <a:pt x="15861" y="10217"/>
                  <a:pt x="15963" y="10498"/>
                </a:cubicBezTo>
                <a:cubicBezTo>
                  <a:pt x="16056" y="10828"/>
                  <a:pt x="16122" y="11151"/>
                  <a:pt x="16159" y="11461"/>
                </a:cubicBezTo>
                <a:cubicBezTo>
                  <a:pt x="16168" y="11528"/>
                  <a:pt x="16199" y="11575"/>
                  <a:pt x="16242" y="11604"/>
                </a:cubicBezTo>
                <a:cubicBezTo>
                  <a:pt x="16263" y="11739"/>
                  <a:pt x="16275" y="11869"/>
                  <a:pt x="16284" y="12004"/>
                </a:cubicBezTo>
                <a:cubicBezTo>
                  <a:pt x="16271" y="12041"/>
                  <a:pt x="16257" y="12076"/>
                  <a:pt x="16240" y="12112"/>
                </a:cubicBezTo>
                <a:cubicBezTo>
                  <a:pt x="15923" y="12315"/>
                  <a:pt x="15594" y="12497"/>
                  <a:pt x="15267" y="12652"/>
                </a:cubicBezTo>
                <a:cubicBezTo>
                  <a:pt x="15211" y="11969"/>
                  <a:pt x="14915" y="11200"/>
                  <a:pt x="14459" y="10498"/>
                </a:cubicBezTo>
                <a:lnTo>
                  <a:pt x="14536" y="10451"/>
                </a:lnTo>
                <a:cubicBezTo>
                  <a:pt x="14884" y="10233"/>
                  <a:pt x="15238" y="9975"/>
                  <a:pt x="15582" y="9683"/>
                </a:cubicBezTo>
                <a:close/>
                <a:moveTo>
                  <a:pt x="11429" y="6927"/>
                </a:moveTo>
                <a:cubicBezTo>
                  <a:pt x="12805" y="6927"/>
                  <a:pt x="14282" y="7983"/>
                  <a:pt x="15124" y="9012"/>
                </a:cubicBezTo>
                <a:cubicBezTo>
                  <a:pt x="15215" y="9121"/>
                  <a:pt x="15298" y="9235"/>
                  <a:pt x="15375" y="9351"/>
                </a:cubicBezTo>
                <a:cubicBezTo>
                  <a:pt x="15010" y="9643"/>
                  <a:pt x="14621" y="9917"/>
                  <a:pt x="14221" y="10159"/>
                </a:cubicBezTo>
                <a:cubicBezTo>
                  <a:pt x="13440" y="9118"/>
                  <a:pt x="12318" y="8309"/>
                  <a:pt x="11177" y="8309"/>
                </a:cubicBezTo>
                <a:cubicBezTo>
                  <a:pt x="11081" y="8309"/>
                  <a:pt x="10984" y="8314"/>
                  <a:pt x="10887" y="8326"/>
                </a:cubicBezTo>
                <a:cubicBezTo>
                  <a:pt x="11152" y="8076"/>
                  <a:pt x="11471" y="7871"/>
                  <a:pt x="11846" y="7728"/>
                </a:cubicBezTo>
                <a:cubicBezTo>
                  <a:pt x="12075" y="7643"/>
                  <a:pt x="11965" y="7326"/>
                  <a:pt x="11756" y="7326"/>
                </a:cubicBezTo>
                <a:cubicBezTo>
                  <a:pt x="11731" y="7326"/>
                  <a:pt x="11704" y="7330"/>
                  <a:pt x="11676" y="7341"/>
                </a:cubicBezTo>
                <a:cubicBezTo>
                  <a:pt x="10550" y="7763"/>
                  <a:pt x="9879" y="8689"/>
                  <a:pt x="9533" y="9815"/>
                </a:cubicBezTo>
                <a:cubicBezTo>
                  <a:pt x="9467" y="9850"/>
                  <a:pt x="9409" y="9892"/>
                  <a:pt x="9351" y="9939"/>
                </a:cubicBezTo>
                <a:cubicBezTo>
                  <a:pt x="9212" y="10053"/>
                  <a:pt x="9282" y="10231"/>
                  <a:pt x="9405" y="10291"/>
                </a:cubicBezTo>
                <a:cubicBezTo>
                  <a:pt x="9260" y="10942"/>
                  <a:pt x="9214" y="11642"/>
                  <a:pt x="9235" y="12341"/>
                </a:cubicBezTo>
                <a:cubicBezTo>
                  <a:pt x="8850" y="12470"/>
                  <a:pt x="8460" y="12594"/>
                  <a:pt x="8073" y="12718"/>
                </a:cubicBezTo>
                <a:cubicBezTo>
                  <a:pt x="7704" y="12000"/>
                  <a:pt x="7918" y="10935"/>
                  <a:pt x="8315" y="9952"/>
                </a:cubicBezTo>
                <a:cubicBezTo>
                  <a:pt x="8595" y="9778"/>
                  <a:pt x="8920" y="9652"/>
                  <a:pt x="9291" y="9585"/>
                </a:cubicBezTo>
                <a:cubicBezTo>
                  <a:pt x="9546" y="9538"/>
                  <a:pt x="9501" y="9161"/>
                  <a:pt x="9267" y="9161"/>
                </a:cubicBezTo>
                <a:cubicBezTo>
                  <a:pt x="9254" y="9161"/>
                  <a:pt x="9240" y="9163"/>
                  <a:pt x="9226" y="9165"/>
                </a:cubicBezTo>
                <a:cubicBezTo>
                  <a:pt x="8999" y="9206"/>
                  <a:pt x="8783" y="9268"/>
                  <a:pt x="8587" y="9347"/>
                </a:cubicBezTo>
                <a:cubicBezTo>
                  <a:pt x="8914" y="8689"/>
                  <a:pt x="9291" y="8115"/>
                  <a:pt x="9589" y="7775"/>
                </a:cubicBezTo>
                <a:cubicBezTo>
                  <a:pt x="9711" y="7639"/>
                  <a:pt x="9837" y="7519"/>
                  <a:pt x="9968" y="7417"/>
                </a:cubicBezTo>
                <a:cubicBezTo>
                  <a:pt x="10008" y="7451"/>
                  <a:pt x="10058" y="7471"/>
                  <a:pt x="10107" y="7471"/>
                </a:cubicBezTo>
                <a:cubicBezTo>
                  <a:pt x="10164" y="7471"/>
                  <a:pt x="10220" y="7444"/>
                  <a:pt x="10260" y="7382"/>
                </a:cubicBezTo>
                <a:cubicBezTo>
                  <a:pt x="10320" y="7289"/>
                  <a:pt x="10392" y="7206"/>
                  <a:pt x="10467" y="7123"/>
                </a:cubicBezTo>
                <a:cubicBezTo>
                  <a:pt x="10775" y="6987"/>
                  <a:pt x="11099" y="6927"/>
                  <a:pt x="11429" y="6927"/>
                </a:cubicBezTo>
                <a:close/>
                <a:moveTo>
                  <a:pt x="7752" y="10430"/>
                </a:moveTo>
                <a:lnTo>
                  <a:pt x="7752" y="10430"/>
                </a:lnTo>
                <a:cubicBezTo>
                  <a:pt x="7502" y="11256"/>
                  <a:pt x="7388" y="12147"/>
                  <a:pt x="7690" y="12845"/>
                </a:cubicBezTo>
                <a:cubicBezTo>
                  <a:pt x="7545" y="12892"/>
                  <a:pt x="7398" y="12936"/>
                  <a:pt x="7253" y="12983"/>
                </a:cubicBezTo>
                <a:cubicBezTo>
                  <a:pt x="7174" y="12791"/>
                  <a:pt x="7118" y="12594"/>
                  <a:pt x="7079" y="12397"/>
                </a:cubicBezTo>
                <a:cubicBezTo>
                  <a:pt x="7108" y="12207"/>
                  <a:pt x="7152" y="12014"/>
                  <a:pt x="7207" y="11828"/>
                </a:cubicBezTo>
                <a:cubicBezTo>
                  <a:pt x="7239" y="11708"/>
                  <a:pt x="7181" y="11615"/>
                  <a:pt x="7094" y="11569"/>
                </a:cubicBezTo>
                <a:cubicBezTo>
                  <a:pt x="7245" y="11140"/>
                  <a:pt x="7462" y="10749"/>
                  <a:pt x="7752" y="10430"/>
                </a:cubicBezTo>
                <a:close/>
                <a:moveTo>
                  <a:pt x="17768" y="11590"/>
                </a:moveTo>
                <a:cubicBezTo>
                  <a:pt x="17826" y="11755"/>
                  <a:pt x="17876" y="11927"/>
                  <a:pt x="17911" y="12103"/>
                </a:cubicBezTo>
                <a:cubicBezTo>
                  <a:pt x="17961" y="12335"/>
                  <a:pt x="17984" y="12567"/>
                  <a:pt x="17992" y="12795"/>
                </a:cubicBezTo>
                <a:cubicBezTo>
                  <a:pt x="17818" y="12905"/>
                  <a:pt x="17644" y="13006"/>
                  <a:pt x="17464" y="13106"/>
                </a:cubicBezTo>
                <a:cubicBezTo>
                  <a:pt x="17613" y="12623"/>
                  <a:pt x="17721" y="12118"/>
                  <a:pt x="17768" y="11590"/>
                </a:cubicBezTo>
                <a:close/>
                <a:moveTo>
                  <a:pt x="4743" y="11743"/>
                </a:moveTo>
                <a:lnTo>
                  <a:pt x="4743" y="11743"/>
                </a:lnTo>
                <a:cubicBezTo>
                  <a:pt x="4909" y="11925"/>
                  <a:pt x="5083" y="12097"/>
                  <a:pt x="5267" y="12261"/>
                </a:cubicBezTo>
                <a:cubicBezTo>
                  <a:pt x="5296" y="12549"/>
                  <a:pt x="5348" y="12828"/>
                  <a:pt x="5416" y="13099"/>
                </a:cubicBezTo>
                <a:cubicBezTo>
                  <a:pt x="5318" y="13095"/>
                  <a:pt x="5220" y="13092"/>
                  <a:pt x="5121" y="13092"/>
                </a:cubicBezTo>
                <a:cubicBezTo>
                  <a:pt x="5052" y="13092"/>
                  <a:pt x="4983" y="13094"/>
                  <a:pt x="4913" y="13095"/>
                </a:cubicBezTo>
                <a:cubicBezTo>
                  <a:pt x="4876" y="13097"/>
                  <a:pt x="4845" y="13110"/>
                  <a:pt x="4816" y="13130"/>
                </a:cubicBezTo>
                <a:cubicBezTo>
                  <a:pt x="4754" y="12675"/>
                  <a:pt x="4731" y="12209"/>
                  <a:pt x="4743" y="11743"/>
                </a:cubicBezTo>
                <a:close/>
                <a:moveTo>
                  <a:pt x="5737" y="12644"/>
                </a:moveTo>
                <a:lnTo>
                  <a:pt x="5737" y="12644"/>
                </a:lnTo>
                <a:cubicBezTo>
                  <a:pt x="5803" y="12693"/>
                  <a:pt x="5868" y="12741"/>
                  <a:pt x="5934" y="12789"/>
                </a:cubicBezTo>
                <a:cubicBezTo>
                  <a:pt x="5934" y="12791"/>
                  <a:pt x="5938" y="12795"/>
                  <a:pt x="5938" y="12797"/>
                </a:cubicBezTo>
                <a:cubicBezTo>
                  <a:pt x="5940" y="12907"/>
                  <a:pt x="5942" y="13023"/>
                  <a:pt x="5948" y="13132"/>
                </a:cubicBezTo>
                <a:lnTo>
                  <a:pt x="5855" y="13126"/>
                </a:lnTo>
                <a:cubicBezTo>
                  <a:pt x="5808" y="12971"/>
                  <a:pt x="5768" y="12809"/>
                  <a:pt x="5737" y="12644"/>
                </a:cubicBezTo>
                <a:close/>
                <a:moveTo>
                  <a:pt x="15631" y="12981"/>
                </a:moveTo>
                <a:cubicBezTo>
                  <a:pt x="15515" y="13085"/>
                  <a:pt x="15391" y="13180"/>
                  <a:pt x="15250" y="13263"/>
                </a:cubicBezTo>
                <a:cubicBezTo>
                  <a:pt x="15256" y="13222"/>
                  <a:pt x="15263" y="13180"/>
                  <a:pt x="15267" y="13137"/>
                </a:cubicBezTo>
                <a:cubicBezTo>
                  <a:pt x="15387" y="13087"/>
                  <a:pt x="15509" y="13035"/>
                  <a:pt x="15631" y="12981"/>
                </a:cubicBezTo>
                <a:close/>
                <a:moveTo>
                  <a:pt x="14070" y="10730"/>
                </a:moveTo>
                <a:cubicBezTo>
                  <a:pt x="14329" y="11122"/>
                  <a:pt x="14532" y="11524"/>
                  <a:pt x="14658" y="11880"/>
                </a:cubicBezTo>
                <a:cubicBezTo>
                  <a:pt x="14766" y="12188"/>
                  <a:pt x="14826" y="12522"/>
                  <a:pt x="14826" y="12843"/>
                </a:cubicBezTo>
                <a:cubicBezTo>
                  <a:pt x="14631" y="12921"/>
                  <a:pt x="14439" y="12988"/>
                  <a:pt x="14246" y="13048"/>
                </a:cubicBezTo>
                <a:cubicBezTo>
                  <a:pt x="13848" y="13170"/>
                  <a:pt x="13445" y="13263"/>
                  <a:pt x="13035" y="13337"/>
                </a:cubicBezTo>
                <a:cubicBezTo>
                  <a:pt x="12625" y="13066"/>
                  <a:pt x="12331" y="12619"/>
                  <a:pt x="12146" y="12105"/>
                </a:cubicBezTo>
                <a:cubicBezTo>
                  <a:pt x="12312" y="11956"/>
                  <a:pt x="12434" y="11755"/>
                  <a:pt x="12504" y="11538"/>
                </a:cubicBezTo>
                <a:cubicBezTo>
                  <a:pt x="13037" y="11296"/>
                  <a:pt x="13561" y="11029"/>
                  <a:pt x="14070" y="10730"/>
                </a:cubicBezTo>
                <a:close/>
                <a:moveTo>
                  <a:pt x="7909" y="13222"/>
                </a:moveTo>
                <a:cubicBezTo>
                  <a:pt x="7961" y="13288"/>
                  <a:pt x="8019" y="13354"/>
                  <a:pt x="8081" y="13412"/>
                </a:cubicBezTo>
                <a:cubicBezTo>
                  <a:pt x="7963" y="13369"/>
                  <a:pt x="7845" y="13325"/>
                  <a:pt x="7729" y="13275"/>
                </a:cubicBezTo>
                <a:cubicBezTo>
                  <a:pt x="7787" y="13257"/>
                  <a:pt x="7847" y="13240"/>
                  <a:pt x="7909" y="13222"/>
                </a:cubicBezTo>
                <a:close/>
                <a:moveTo>
                  <a:pt x="17307" y="11938"/>
                </a:moveTo>
                <a:lnTo>
                  <a:pt x="17307" y="11938"/>
                </a:lnTo>
                <a:cubicBezTo>
                  <a:pt x="17234" y="12437"/>
                  <a:pt x="17104" y="12915"/>
                  <a:pt x="16930" y="13371"/>
                </a:cubicBezTo>
                <a:cubicBezTo>
                  <a:pt x="16810" y="13427"/>
                  <a:pt x="16685" y="13478"/>
                  <a:pt x="16563" y="13524"/>
                </a:cubicBezTo>
                <a:cubicBezTo>
                  <a:pt x="16660" y="13151"/>
                  <a:pt x="16718" y="12766"/>
                  <a:pt x="16733" y="12373"/>
                </a:cubicBezTo>
                <a:cubicBezTo>
                  <a:pt x="16930" y="12240"/>
                  <a:pt x="17122" y="12093"/>
                  <a:pt x="17307" y="11938"/>
                </a:cubicBezTo>
                <a:close/>
                <a:moveTo>
                  <a:pt x="9262" y="12789"/>
                </a:moveTo>
                <a:cubicBezTo>
                  <a:pt x="9278" y="13039"/>
                  <a:pt x="9307" y="13288"/>
                  <a:pt x="9344" y="13532"/>
                </a:cubicBezTo>
                <a:cubicBezTo>
                  <a:pt x="9315" y="13530"/>
                  <a:pt x="9289" y="13530"/>
                  <a:pt x="9262" y="13530"/>
                </a:cubicBezTo>
                <a:cubicBezTo>
                  <a:pt x="8968" y="13514"/>
                  <a:pt x="8674" y="13482"/>
                  <a:pt x="8375" y="13449"/>
                </a:cubicBezTo>
                <a:cubicBezTo>
                  <a:pt x="8458" y="13366"/>
                  <a:pt x="8487" y="13215"/>
                  <a:pt x="8375" y="13112"/>
                </a:cubicBezTo>
                <a:cubicBezTo>
                  <a:pt x="8363" y="13106"/>
                  <a:pt x="8355" y="13095"/>
                  <a:pt x="8344" y="13085"/>
                </a:cubicBezTo>
                <a:cubicBezTo>
                  <a:pt x="8651" y="12988"/>
                  <a:pt x="8957" y="12890"/>
                  <a:pt x="9262" y="12789"/>
                </a:cubicBezTo>
                <a:close/>
                <a:moveTo>
                  <a:pt x="10883" y="12217"/>
                </a:moveTo>
                <a:cubicBezTo>
                  <a:pt x="11064" y="12322"/>
                  <a:pt x="11261" y="12388"/>
                  <a:pt x="11465" y="12388"/>
                </a:cubicBezTo>
                <a:cubicBezTo>
                  <a:pt x="11571" y="12388"/>
                  <a:pt x="11679" y="12370"/>
                  <a:pt x="11788" y="12331"/>
                </a:cubicBezTo>
                <a:cubicBezTo>
                  <a:pt x="11947" y="12751"/>
                  <a:pt x="12177" y="13132"/>
                  <a:pt x="12475" y="13424"/>
                </a:cubicBezTo>
                <a:cubicBezTo>
                  <a:pt x="12022" y="13487"/>
                  <a:pt x="11571" y="13524"/>
                  <a:pt x="11115" y="13543"/>
                </a:cubicBezTo>
                <a:cubicBezTo>
                  <a:pt x="10881" y="13263"/>
                  <a:pt x="10707" y="12936"/>
                  <a:pt x="10639" y="12580"/>
                </a:cubicBezTo>
                <a:cubicBezTo>
                  <a:pt x="10616" y="12462"/>
                  <a:pt x="10521" y="12408"/>
                  <a:pt x="10427" y="12408"/>
                </a:cubicBezTo>
                <a:cubicBezTo>
                  <a:pt x="10308" y="12408"/>
                  <a:pt x="10189" y="12494"/>
                  <a:pt x="10218" y="12644"/>
                </a:cubicBezTo>
                <a:cubicBezTo>
                  <a:pt x="10287" y="12979"/>
                  <a:pt x="10425" y="13286"/>
                  <a:pt x="10618" y="13557"/>
                </a:cubicBezTo>
                <a:cubicBezTo>
                  <a:pt x="10530" y="13559"/>
                  <a:pt x="10442" y="13560"/>
                  <a:pt x="10354" y="13560"/>
                </a:cubicBezTo>
                <a:cubicBezTo>
                  <a:pt x="10168" y="13560"/>
                  <a:pt x="9983" y="13556"/>
                  <a:pt x="9796" y="13549"/>
                </a:cubicBezTo>
                <a:cubicBezTo>
                  <a:pt x="9750" y="13253"/>
                  <a:pt x="9717" y="12950"/>
                  <a:pt x="9697" y="12644"/>
                </a:cubicBezTo>
                <a:cubicBezTo>
                  <a:pt x="10094" y="12507"/>
                  <a:pt x="10494" y="12364"/>
                  <a:pt x="10883" y="12217"/>
                </a:cubicBezTo>
                <a:close/>
                <a:moveTo>
                  <a:pt x="14780" y="13323"/>
                </a:moveTo>
                <a:lnTo>
                  <a:pt x="14780" y="13323"/>
                </a:lnTo>
                <a:cubicBezTo>
                  <a:pt x="14766" y="13381"/>
                  <a:pt x="14751" y="13443"/>
                  <a:pt x="14731" y="13503"/>
                </a:cubicBezTo>
                <a:cubicBezTo>
                  <a:pt x="14469" y="13589"/>
                  <a:pt x="14224" y="13629"/>
                  <a:pt x="13998" y="13629"/>
                </a:cubicBezTo>
                <a:cubicBezTo>
                  <a:pt x="13919" y="13629"/>
                  <a:pt x="13843" y="13624"/>
                  <a:pt x="13770" y="13615"/>
                </a:cubicBezTo>
                <a:cubicBezTo>
                  <a:pt x="14111" y="13532"/>
                  <a:pt x="14449" y="13437"/>
                  <a:pt x="14780" y="13323"/>
                </a:cubicBezTo>
                <a:close/>
                <a:moveTo>
                  <a:pt x="4874" y="13505"/>
                </a:moveTo>
                <a:lnTo>
                  <a:pt x="4874" y="13505"/>
                </a:lnTo>
                <a:cubicBezTo>
                  <a:pt x="4977" y="13555"/>
                  <a:pt x="5068" y="13557"/>
                  <a:pt x="5207" y="13582"/>
                </a:cubicBezTo>
                <a:cubicBezTo>
                  <a:pt x="5220" y="13584"/>
                  <a:pt x="5231" y="13585"/>
                  <a:pt x="5243" y="13585"/>
                </a:cubicBezTo>
                <a:cubicBezTo>
                  <a:pt x="5303" y="13585"/>
                  <a:pt x="5348" y="13558"/>
                  <a:pt x="5381" y="13522"/>
                </a:cubicBezTo>
                <a:lnTo>
                  <a:pt x="5483" y="13530"/>
                </a:lnTo>
                <a:cubicBezTo>
                  <a:pt x="5292" y="13588"/>
                  <a:pt x="5102" y="13650"/>
                  <a:pt x="4913" y="13710"/>
                </a:cubicBezTo>
                <a:cubicBezTo>
                  <a:pt x="4899" y="13640"/>
                  <a:pt x="4886" y="13574"/>
                  <a:pt x="4874" y="13505"/>
                </a:cubicBezTo>
                <a:close/>
                <a:moveTo>
                  <a:pt x="4327" y="12453"/>
                </a:moveTo>
                <a:cubicBezTo>
                  <a:pt x="4354" y="12905"/>
                  <a:pt x="4408" y="13356"/>
                  <a:pt x="4499" y="13801"/>
                </a:cubicBezTo>
                <a:cubicBezTo>
                  <a:pt x="4422" y="13613"/>
                  <a:pt x="4354" y="13418"/>
                  <a:pt x="4286" y="13224"/>
                </a:cubicBezTo>
                <a:cubicBezTo>
                  <a:pt x="4288" y="12967"/>
                  <a:pt x="4304" y="12708"/>
                  <a:pt x="4327" y="12453"/>
                </a:cubicBezTo>
                <a:close/>
                <a:moveTo>
                  <a:pt x="16257" y="12921"/>
                </a:moveTo>
                <a:lnTo>
                  <a:pt x="16257" y="12921"/>
                </a:lnTo>
                <a:cubicBezTo>
                  <a:pt x="16226" y="13182"/>
                  <a:pt x="16170" y="13439"/>
                  <a:pt x="16095" y="13687"/>
                </a:cubicBezTo>
                <a:cubicBezTo>
                  <a:pt x="15838" y="13768"/>
                  <a:pt x="15577" y="13834"/>
                  <a:pt x="15312" y="13886"/>
                </a:cubicBezTo>
                <a:lnTo>
                  <a:pt x="15049" y="13934"/>
                </a:lnTo>
                <a:cubicBezTo>
                  <a:pt x="15070" y="13892"/>
                  <a:pt x="15091" y="13853"/>
                  <a:pt x="15107" y="13812"/>
                </a:cubicBezTo>
                <a:cubicBezTo>
                  <a:pt x="15592" y="13607"/>
                  <a:pt x="15973" y="13298"/>
                  <a:pt x="16257" y="12921"/>
                </a:cubicBezTo>
                <a:close/>
                <a:moveTo>
                  <a:pt x="10982" y="13969"/>
                </a:moveTo>
                <a:cubicBezTo>
                  <a:pt x="11016" y="14006"/>
                  <a:pt x="11053" y="14039"/>
                  <a:pt x="11090" y="14073"/>
                </a:cubicBezTo>
                <a:cubicBezTo>
                  <a:pt x="10842" y="14050"/>
                  <a:pt x="10591" y="14019"/>
                  <a:pt x="10345" y="13979"/>
                </a:cubicBezTo>
                <a:cubicBezTo>
                  <a:pt x="10527" y="13979"/>
                  <a:pt x="10705" y="13979"/>
                  <a:pt x="10887" y="13975"/>
                </a:cubicBezTo>
                <a:cubicBezTo>
                  <a:pt x="10916" y="13971"/>
                  <a:pt x="10949" y="13971"/>
                  <a:pt x="10982" y="13969"/>
                </a:cubicBezTo>
                <a:close/>
                <a:moveTo>
                  <a:pt x="12941" y="13781"/>
                </a:moveTo>
                <a:cubicBezTo>
                  <a:pt x="13240" y="13952"/>
                  <a:pt x="13585" y="14048"/>
                  <a:pt x="13975" y="14048"/>
                </a:cubicBezTo>
                <a:cubicBezTo>
                  <a:pt x="14127" y="14048"/>
                  <a:pt x="14287" y="14033"/>
                  <a:pt x="14453" y="14002"/>
                </a:cubicBezTo>
                <a:lnTo>
                  <a:pt x="14453" y="14002"/>
                </a:lnTo>
                <a:cubicBezTo>
                  <a:pt x="14449" y="14008"/>
                  <a:pt x="14443" y="14017"/>
                  <a:pt x="14441" y="14021"/>
                </a:cubicBezTo>
                <a:cubicBezTo>
                  <a:pt x="13834" y="14101"/>
                  <a:pt x="13194" y="14142"/>
                  <a:pt x="12541" y="14142"/>
                </a:cubicBezTo>
                <a:cubicBezTo>
                  <a:pt x="12296" y="14142"/>
                  <a:pt x="12049" y="14136"/>
                  <a:pt x="11800" y="14124"/>
                </a:cubicBezTo>
                <a:cubicBezTo>
                  <a:pt x="11707" y="14071"/>
                  <a:pt x="11618" y="14010"/>
                  <a:pt x="11533" y="13944"/>
                </a:cubicBezTo>
                <a:cubicBezTo>
                  <a:pt x="12003" y="13913"/>
                  <a:pt x="12475" y="13857"/>
                  <a:pt x="12941" y="13781"/>
                </a:cubicBezTo>
                <a:close/>
                <a:moveTo>
                  <a:pt x="19408" y="12252"/>
                </a:moveTo>
                <a:cubicBezTo>
                  <a:pt x="19280" y="12613"/>
                  <a:pt x="19118" y="12961"/>
                  <a:pt x="18905" y="13296"/>
                </a:cubicBezTo>
                <a:cubicBezTo>
                  <a:pt x="18708" y="13609"/>
                  <a:pt x="18483" y="13897"/>
                  <a:pt x="18238" y="14162"/>
                </a:cubicBezTo>
                <a:cubicBezTo>
                  <a:pt x="18290" y="13979"/>
                  <a:pt x="18334" y="13795"/>
                  <a:pt x="18363" y="13613"/>
                </a:cubicBezTo>
                <a:cubicBezTo>
                  <a:pt x="18510" y="13358"/>
                  <a:pt x="18638" y="13089"/>
                  <a:pt x="18750" y="12805"/>
                </a:cubicBezTo>
                <a:cubicBezTo>
                  <a:pt x="18978" y="12631"/>
                  <a:pt x="19197" y="12447"/>
                  <a:pt x="19408" y="12252"/>
                </a:cubicBezTo>
                <a:close/>
                <a:moveTo>
                  <a:pt x="17971" y="13333"/>
                </a:moveTo>
                <a:cubicBezTo>
                  <a:pt x="17965" y="13377"/>
                  <a:pt x="17959" y="13420"/>
                  <a:pt x="17953" y="13464"/>
                </a:cubicBezTo>
                <a:cubicBezTo>
                  <a:pt x="17611" y="14033"/>
                  <a:pt x="17174" y="14524"/>
                  <a:pt x="16667" y="14949"/>
                </a:cubicBezTo>
                <a:cubicBezTo>
                  <a:pt x="16731" y="14812"/>
                  <a:pt x="16795" y="14679"/>
                  <a:pt x="16853" y="14547"/>
                </a:cubicBezTo>
                <a:cubicBezTo>
                  <a:pt x="16863" y="14520"/>
                  <a:pt x="16865" y="14497"/>
                  <a:pt x="16868" y="14476"/>
                </a:cubicBezTo>
                <a:cubicBezTo>
                  <a:pt x="17006" y="14234"/>
                  <a:pt x="17131" y="13982"/>
                  <a:pt x="17238" y="13721"/>
                </a:cubicBezTo>
                <a:cubicBezTo>
                  <a:pt x="17489" y="13605"/>
                  <a:pt x="17733" y="13474"/>
                  <a:pt x="17971" y="13333"/>
                </a:cubicBezTo>
                <a:close/>
                <a:moveTo>
                  <a:pt x="17632" y="14605"/>
                </a:moveTo>
                <a:lnTo>
                  <a:pt x="17632" y="14605"/>
                </a:lnTo>
                <a:cubicBezTo>
                  <a:pt x="17598" y="14673"/>
                  <a:pt x="17570" y="14744"/>
                  <a:pt x="17536" y="14814"/>
                </a:cubicBezTo>
                <a:cubicBezTo>
                  <a:pt x="17391" y="14930"/>
                  <a:pt x="17242" y="15042"/>
                  <a:pt x="17091" y="15147"/>
                </a:cubicBezTo>
                <a:lnTo>
                  <a:pt x="17085" y="15141"/>
                </a:lnTo>
                <a:cubicBezTo>
                  <a:pt x="17278" y="14973"/>
                  <a:pt x="17462" y="14795"/>
                  <a:pt x="17632" y="14605"/>
                </a:cubicBezTo>
                <a:close/>
                <a:moveTo>
                  <a:pt x="7156" y="13741"/>
                </a:moveTo>
                <a:cubicBezTo>
                  <a:pt x="7243" y="13754"/>
                  <a:pt x="7330" y="13770"/>
                  <a:pt x="7419" y="13783"/>
                </a:cubicBezTo>
                <a:cubicBezTo>
                  <a:pt x="7715" y="14423"/>
                  <a:pt x="8025" y="15065"/>
                  <a:pt x="8466" y="15593"/>
                </a:cubicBezTo>
                <a:cubicBezTo>
                  <a:pt x="7754" y="15379"/>
                  <a:pt x="7367" y="14611"/>
                  <a:pt x="7156" y="13741"/>
                </a:cubicBezTo>
                <a:close/>
                <a:moveTo>
                  <a:pt x="7916" y="13853"/>
                </a:moveTo>
                <a:lnTo>
                  <a:pt x="7916" y="13853"/>
                </a:lnTo>
                <a:cubicBezTo>
                  <a:pt x="7974" y="13861"/>
                  <a:pt x="8032" y="13866"/>
                  <a:pt x="8092" y="13872"/>
                </a:cubicBezTo>
                <a:cubicBezTo>
                  <a:pt x="8427" y="13988"/>
                  <a:pt x="8769" y="14091"/>
                  <a:pt x="9121" y="14178"/>
                </a:cubicBezTo>
                <a:cubicBezTo>
                  <a:pt x="8930" y="14663"/>
                  <a:pt x="9028" y="15232"/>
                  <a:pt x="9264" y="15781"/>
                </a:cubicBezTo>
                <a:cubicBezTo>
                  <a:pt x="8647" y="15292"/>
                  <a:pt x="8261" y="14580"/>
                  <a:pt x="7916" y="13853"/>
                </a:cubicBezTo>
                <a:close/>
                <a:moveTo>
                  <a:pt x="16671" y="13955"/>
                </a:moveTo>
                <a:cubicBezTo>
                  <a:pt x="16298" y="14700"/>
                  <a:pt x="15791" y="15363"/>
                  <a:pt x="15180" y="15914"/>
                </a:cubicBezTo>
                <a:cubicBezTo>
                  <a:pt x="15074" y="15967"/>
                  <a:pt x="14967" y="16019"/>
                  <a:pt x="14857" y="16069"/>
                </a:cubicBezTo>
                <a:cubicBezTo>
                  <a:pt x="15559" y="15559"/>
                  <a:pt x="16079" y="14851"/>
                  <a:pt x="16389" y="14050"/>
                </a:cubicBezTo>
                <a:cubicBezTo>
                  <a:pt x="16484" y="14019"/>
                  <a:pt x="16578" y="13988"/>
                  <a:pt x="16671" y="13955"/>
                </a:cubicBezTo>
                <a:close/>
                <a:moveTo>
                  <a:pt x="9494" y="14354"/>
                </a:moveTo>
                <a:cubicBezTo>
                  <a:pt x="9641" y="15023"/>
                  <a:pt x="9846" y="15636"/>
                  <a:pt x="10080" y="16139"/>
                </a:cubicBezTo>
                <a:cubicBezTo>
                  <a:pt x="10096" y="16177"/>
                  <a:pt x="10117" y="16210"/>
                  <a:pt x="10136" y="16249"/>
                </a:cubicBezTo>
                <a:cubicBezTo>
                  <a:pt x="10080" y="16228"/>
                  <a:pt x="10022" y="16210"/>
                  <a:pt x="9966" y="16187"/>
                </a:cubicBezTo>
                <a:cubicBezTo>
                  <a:pt x="9949" y="16183"/>
                  <a:pt x="9937" y="16174"/>
                  <a:pt x="9920" y="16168"/>
                </a:cubicBezTo>
                <a:cubicBezTo>
                  <a:pt x="9541" y="15553"/>
                  <a:pt x="9299" y="14872"/>
                  <a:pt x="9494" y="14354"/>
                </a:cubicBezTo>
                <a:close/>
                <a:moveTo>
                  <a:pt x="16957" y="15744"/>
                </a:moveTo>
                <a:lnTo>
                  <a:pt x="16957" y="15744"/>
                </a:lnTo>
                <a:cubicBezTo>
                  <a:pt x="16770" y="15984"/>
                  <a:pt x="16565" y="16212"/>
                  <a:pt x="16344" y="16423"/>
                </a:cubicBezTo>
                <a:cubicBezTo>
                  <a:pt x="16553" y="16218"/>
                  <a:pt x="16743" y="16000"/>
                  <a:pt x="16913" y="15771"/>
                </a:cubicBezTo>
                <a:cubicBezTo>
                  <a:pt x="16928" y="15760"/>
                  <a:pt x="16940" y="15752"/>
                  <a:pt x="16957" y="15744"/>
                </a:cubicBezTo>
                <a:close/>
                <a:moveTo>
                  <a:pt x="5698" y="13903"/>
                </a:moveTo>
                <a:cubicBezTo>
                  <a:pt x="5779" y="14075"/>
                  <a:pt x="5870" y="14240"/>
                  <a:pt x="5973" y="14402"/>
                </a:cubicBezTo>
                <a:cubicBezTo>
                  <a:pt x="6002" y="14447"/>
                  <a:pt x="6040" y="14468"/>
                  <a:pt x="6081" y="14483"/>
                </a:cubicBezTo>
                <a:cubicBezTo>
                  <a:pt x="6193" y="15166"/>
                  <a:pt x="6371" y="15831"/>
                  <a:pt x="6603" y="16460"/>
                </a:cubicBezTo>
                <a:cubicBezTo>
                  <a:pt x="6174" y="16158"/>
                  <a:pt x="5779" y="15810"/>
                  <a:pt x="5425" y="15421"/>
                </a:cubicBezTo>
                <a:cubicBezTo>
                  <a:pt x="5435" y="15381"/>
                  <a:pt x="5435" y="15338"/>
                  <a:pt x="5414" y="15292"/>
                </a:cubicBezTo>
                <a:cubicBezTo>
                  <a:pt x="5246" y="14909"/>
                  <a:pt x="5114" y="14520"/>
                  <a:pt x="5008" y="14122"/>
                </a:cubicBezTo>
                <a:cubicBezTo>
                  <a:pt x="5238" y="14048"/>
                  <a:pt x="5468" y="13975"/>
                  <a:pt x="5698" y="13903"/>
                </a:cubicBezTo>
                <a:close/>
                <a:moveTo>
                  <a:pt x="21434" y="9442"/>
                </a:moveTo>
                <a:cubicBezTo>
                  <a:pt x="21320" y="11445"/>
                  <a:pt x="20477" y="13596"/>
                  <a:pt x="19497" y="14661"/>
                </a:cubicBezTo>
                <a:cubicBezTo>
                  <a:pt x="18766" y="15460"/>
                  <a:pt x="17837" y="16027"/>
                  <a:pt x="16865" y="16495"/>
                </a:cubicBezTo>
                <a:cubicBezTo>
                  <a:pt x="17269" y="16069"/>
                  <a:pt x="17617" y="15593"/>
                  <a:pt x="17878" y="15075"/>
                </a:cubicBezTo>
                <a:cubicBezTo>
                  <a:pt x="18470" y="14582"/>
                  <a:pt x="18988" y="14008"/>
                  <a:pt x="19379" y="13327"/>
                </a:cubicBezTo>
                <a:cubicBezTo>
                  <a:pt x="19690" y="12785"/>
                  <a:pt x="19899" y="12209"/>
                  <a:pt x="20021" y="11621"/>
                </a:cubicBezTo>
                <a:cubicBezTo>
                  <a:pt x="20599" y="10969"/>
                  <a:pt x="21079" y="10231"/>
                  <a:pt x="21434" y="9442"/>
                </a:cubicBezTo>
                <a:close/>
                <a:moveTo>
                  <a:pt x="15903" y="14191"/>
                </a:moveTo>
                <a:cubicBezTo>
                  <a:pt x="15619" y="14814"/>
                  <a:pt x="15167" y="15367"/>
                  <a:pt x="14544" y="15791"/>
                </a:cubicBezTo>
                <a:cubicBezTo>
                  <a:pt x="14502" y="15755"/>
                  <a:pt x="14445" y="15735"/>
                  <a:pt x="14389" y="15735"/>
                </a:cubicBezTo>
                <a:cubicBezTo>
                  <a:pt x="14312" y="15735"/>
                  <a:pt x="14235" y="15773"/>
                  <a:pt x="14194" y="15864"/>
                </a:cubicBezTo>
                <a:cubicBezTo>
                  <a:pt x="14169" y="15926"/>
                  <a:pt x="14138" y="15986"/>
                  <a:pt x="14107" y="16046"/>
                </a:cubicBezTo>
                <a:cubicBezTo>
                  <a:pt x="13441" y="16378"/>
                  <a:pt x="12659" y="16537"/>
                  <a:pt x="11884" y="16537"/>
                </a:cubicBezTo>
                <a:cubicBezTo>
                  <a:pt x="11499" y="16537"/>
                  <a:pt x="11116" y="16498"/>
                  <a:pt x="10748" y="16421"/>
                </a:cubicBezTo>
                <a:cubicBezTo>
                  <a:pt x="10581" y="16187"/>
                  <a:pt x="10436" y="15916"/>
                  <a:pt x="10314" y="15597"/>
                </a:cubicBezTo>
                <a:cubicBezTo>
                  <a:pt x="10177" y="15234"/>
                  <a:pt x="10051" y="14814"/>
                  <a:pt x="9947" y="14352"/>
                </a:cubicBezTo>
                <a:lnTo>
                  <a:pt x="9947" y="14352"/>
                </a:lnTo>
                <a:cubicBezTo>
                  <a:pt x="10572" y="14464"/>
                  <a:pt x="11214" y="14534"/>
                  <a:pt x="11850" y="14561"/>
                </a:cubicBezTo>
                <a:cubicBezTo>
                  <a:pt x="12304" y="14775"/>
                  <a:pt x="12800" y="14891"/>
                  <a:pt x="13270" y="14891"/>
                </a:cubicBezTo>
                <a:cubicBezTo>
                  <a:pt x="13798" y="14891"/>
                  <a:pt x="14293" y="14744"/>
                  <a:pt x="14660" y="14427"/>
                </a:cubicBezTo>
                <a:cubicBezTo>
                  <a:pt x="15085" y="14365"/>
                  <a:pt x="15499" y="14288"/>
                  <a:pt x="15892" y="14195"/>
                </a:cubicBezTo>
                <a:cubicBezTo>
                  <a:pt x="15894" y="14191"/>
                  <a:pt x="15900" y="14191"/>
                  <a:pt x="15903" y="14191"/>
                </a:cubicBezTo>
                <a:close/>
                <a:moveTo>
                  <a:pt x="11212" y="16922"/>
                </a:moveTo>
                <a:cubicBezTo>
                  <a:pt x="11415" y="16944"/>
                  <a:pt x="11621" y="16954"/>
                  <a:pt x="11825" y="16954"/>
                </a:cubicBezTo>
                <a:cubicBezTo>
                  <a:pt x="11971" y="16954"/>
                  <a:pt x="12116" y="16949"/>
                  <a:pt x="12260" y="16939"/>
                </a:cubicBezTo>
                <a:lnTo>
                  <a:pt x="12260" y="16939"/>
                </a:lnTo>
                <a:cubicBezTo>
                  <a:pt x="12032" y="16992"/>
                  <a:pt x="11800" y="17042"/>
                  <a:pt x="11571" y="17086"/>
                </a:cubicBezTo>
                <a:cubicBezTo>
                  <a:pt x="11533" y="17094"/>
                  <a:pt x="11498" y="17098"/>
                  <a:pt x="11461" y="17106"/>
                </a:cubicBezTo>
                <a:cubicBezTo>
                  <a:pt x="11376" y="17052"/>
                  <a:pt x="11293" y="16990"/>
                  <a:pt x="11212" y="16922"/>
                </a:cubicBezTo>
                <a:close/>
                <a:moveTo>
                  <a:pt x="15843" y="16854"/>
                </a:moveTo>
                <a:cubicBezTo>
                  <a:pt x="15739" y="16936"/>
                  <a:pt x="15633" y="17015"/>
                  <a:pt x="15522" y="17094"/>
                </a:cubicBezTo>
                <a:cubicBezTo>
                  <a:pt x="15507" y="17102"/>
                  <a:pt x="15490" y="17106"/>
                  <a:pt x="15474" y="17115"/>
                </a:cubicBezTo>
                <a:cubicBezTo>
                  <a:pt x="15600" y="17032"/>
                  <a:pt x="15724" y="16947"/>
                  <a:pt x="15843" y="16854"/>
                </a:cubicBezTo>
                <a:close/>
                <a:moveTo>
                  <a:pt x="10345" y="16763"/>
                </a:moveTo>
                <a:lnTo>
                  <a:pt x="10345" y="16763"/>
                </a:lnTo>
                <a:cubicBezTo>
                  <a:pt x="10390" y="16775"/>
                  <a:pt x="10434" y="16787"/>
                  <a:pt x="10475" y="16796"/>
                </a:cubicBezTo>
                <a:cubicBezTo>
                  <a:pt x="10591" y="16951"/>
                  <a:pt x="10717" y="17088"/>
                  <a:pt x="10850" y="17210"/>
                </a:cubicBezTo>
                <a:cubicBezTo>
                  <a:pt x="10821" y="17216"/>
                  <a:pt x="10790" y="17218"/>
                  <a:pt x="10759" y="17222"/>
                </a:cubicBezTo>
                <a:cubicBezTo>
                  <a:pt x="10622" y="17086"/>
                  <a:pt x="10483" y="16930"/>
                  <a:pt x="10345" y="16763"/>
                </a:cubicBezTo>
                <a:close/>
                <a:moveTo>
                  <a:pt x="7361" y="15265"/>
                </a:moveTo>
                <a:cubicBezTo>
                  <a:pt x="7697" y="15750"/>
                  <a:pt x="8166" y="16073"/>
                  <a:pt x="8821" y="16073"/>
                </a:cubicBezTo>
                <a:cubicBezTo>
                  <a:pt x="8835" y="16073"/>
                  <a:pt x="8850" y="16073"/>
                  <a:pt x="8864" y="16073"/>
                </a:cubicBezTo>
                <a:cubicBezTo>
                  <a:pt x="8887" y="16073"/>
                  <a:pt x="8912" y="16069"/>
                  <a:pt x="8932" y="16061"/>
                </a:cubicBezTo>
                <a:cubicBezTo>
                  <a:pt x="9121" y="16218"/>
                  <a:pt x="9328" y="16359"/>
                  <a:pt x="9564" y="16473"/>
                </a:cubicBezTo>
                <a:cubicBezTo>
                  <a:pt x="9595" y="16487"/>
                  <a:pt x="9630" y="16504"/>
                  <a:pt x="9668" y="16518"/>
                </a:cubicBezTo>
                <a:cubicBezTo>
                  <a:pt x="9852" y="16802"/>
                  <a:pt x="10055" y="17063"/>
                  <a:pt x="10254" y="17288"/>
                </a:cubicBezTo>
                <a:cubicBezTo>
                  <a:pt x="10061" y="17305"/>
                  <a:pt x="9866" y="17322"/>
                  <a:pt x="9672" y="17330"/>
                </a:cubicBezTo>
                <a:cubicBezTo>
                  <a:pt x="9038" y="17243"/>
                  <a:pt x="8435" y="17046"/>
                  <a:pt x="7901" y="16702"/>
                </a:cubicBezTo>
                <a:cubicBezTo>
                  <a:pt x="7696" y="16257"/>
                  <a:pt x="7510" y="15771"/>
                  <a:pt x="7361" y="15265"/>
                </a:cubicBezTo>
                <a:close/>
                <a:moveTo>
                  <a:pt x="14316" y="17071"/>
                </a:moveTo>
                <a:lnTo>
                  <a:pt x="14316" y="17071"/>
                </a:lnTo>
                <a:cubicBezTo>
                  <a:pt x="14211" y="17170"/>
                  <a:pt x="14097" y="17268"/>
                  <a:pt x="13979" y="17361"/>
                </a:cubicBezTo>
                <a:cubicBezTo>
                  <a:pt x="13840" y="17402"/>
                  <a:pt x="13699" y="17433"/>
                  <a:pt x="13561" y="17458"/>
                </a:cubicBezTo>
                <a:cubicBezTo>
                  <a:pt x="13821" y="17344"/>
                  <a:pt x="14072" y="17212"/>
                  <a:pt x="14316" y="17071"/>
                </a:cubicBezTo>
                <a:close/>
                <a:moveTo>
                  <a:pt x="9067" y="17955"/>
                </a:moveTo>
                <a:lnTo>
                  <a:pt x="9067" y="17955"/>
                </a:lnTo>
                <a:cubicBezTo>
                  <a:pt x="9533" y="18049"/>
                  <a:pt x="10018" y="18096"/>
                  <a:pt x="10518" y="18096"/>
                </a:cubicBezTo>
                <a:cubicBezTo>
                  <a:pt x="10528" y="18096"/>
                  <a:pt x="10539" y="18096"/>
                  <a:pt x="10550" y="18096"/>
                </a:cubicBezTo>
                <a:cubicBezTo>
                  <a:pt x="10755" y="18092"/>
                  <a:pt x="10953" y="18082"/>
                  <a:pt x="11150" y="18067"/>
                </a:cubicBezTo>
                <a:cubicBezTo>
                  <a:pt x="11239" y="18119"/>
                  <a:pt x="11328" y="18164"/>
                  <a:pt x="11419" y="18206"/>
                </a:cubicBezTo>
                <a:cubicBezTo>
                  <a:pt x="11127" y="18280"/>
                  <a:pt x="10830" y="18320"/>
                  <a:pt x="10534" y="18320"/>
                </a:cubicBezTo>
                <a:cubicBezTo>
                  <a:pt x="10027" y="18320"/>
                  <a:pt x="9525" y="18204"/>
                  <a:pt x="9067" y="17955"/>
                </a:cubicBezTo>
                <a:close/>
                <a:moveTo>
                  <a:pt x="13643" y="18396"/>
                </a:moveTo>
                <a:lnTo>
                  <a:pt x="13643" y="18396"/>
                </a:lnTo>
                <a:cubicBezTo>
                  <a:pt x="13155" y="18825"/>
                  <a:pt x="12620" y="19183"/>
                  <a:pt x="12043" y="19442"/>
                </a:cubicBezTo>
                <a:cubicBezTo>
                  <a:pt x="11270" y="19390"/>
                  <a:pt x="10562" y="19216"/>
                  <a:pt x="9941" y="18906"/>
                </a:cubicBezTo>
                <a:lnTo>
                  <a:pt x="9941" y="18906"/>
                </a:lnTo>
                <a:cubicBezTo>
                  <a:pt x="10187" y="18947"/>
                  <a:pt x="10437" y="18967"/>
                  <a:pt x="10690" y="18967"/>
                </a:cubicBezTo>
                <a:cubicBezTo>
                  <a:pt x="11434" y="18967"/>
                  <a:pt x="12196" y="18795"/>
                  <a:pt x="12902" y="18492"/>
                </a:cubicBezTo>
                <a:cubicBezTo>
                  <a:pt x="13148" y="18481"/>
                  <a:pt x="13397" y="18450"/>
                  <a:pt x="13643" y="18396"/>
                </a:cubicBezTo>
                <a:close/>
                <a:moveTo>
                  <a:pt x="19673" y="15087"/>
                </a:moveTo>
                <a:cubicBezTo>
                  <a:pt x="19232" y="17481"/>
                  <a:pt x="16540" y="18883"/>
                  <a:pt x="14103" y="19314"/>
                </a:cubicBezTo>
                <a:lnTo>
                  <a:pt x="14103" y="19314"/>
                </a:lnTo>
                <a:cubicBezTo>
                  <a:pt x="14246" y="19218"/>
                  <a:pt x="14387" y="19121"/>
                  <a:pt x="14521" y="19011"/>
                </a:cubicBezTo>
                <a:cubicBezTo>
                  <a:pt x="14693" y="18875"/>
                  <a:pt x="14552" y="18636"/>
                  <a:pt x="14380" y="18636"/>
                </a:cubicBezTo>
                <a:cubicBezTo>
                  <a:pt x="14339" y="18636"/>
                  <a:pt x="14295" y="18650"/>
                  <a:pt x="14254" y="18682"/>
                </a:cubicBezTo>
                <a:cubicBezTo>
                  <a:pt x="13873" y="18987"/>
                  <a:pt x="13457" y="19237"/>
                  <a:pt x="13020" y="19444"/>
                </a:cubicBezTo>
                <a:cubicBezTo>
                  <a:pt x="12995" y="19446"/>
                  <a:pt x="12972" y="19446"/>
                  <a:pt x="12950" y="19448"/>
                </a:cubicBezTo>
                <a:cubicBezTo>
                  <a:pt x="13532" y="19084"/>
                  <a:pt x="14068" y="18628"/>
                  <a:pt x="14548" y="18111"/>
                </a:cubicBezTo>
                <a:cubicBezTo>
                  <a:pt x="14931" y="17951"/>
                  <a:pt x="15302" y="17754"/>
                  <a:pt x="15640" y="17529"/>
                </a:cubicBezTo>
                <a:cubicBezTo>
                  <a:pt x="15664" y="17510"/>
                  <a:pt x="15691" y="17491"/>
                  <a:pt x="15714" y="17475"/>
                </a:cubicBezTo>
                <a:cubicBezTo>
                  <a:pt x="15869" y="17407"/>
                  <a:pt x="16019" y="17340"/>
                  <a:pt x="16161" y="17280"/>
                </a:cubicBezTo>
                <a:cubicBezTo>
                  <a:pt x="17443" y="16723"/>
                  <a:pt x="18698" y="16069"/>
                  <a:pt x="19673" y="15087"/>
                </a:cubicBezTo>
                <a:close/>
                <a:moveTo>
                  <a:pt x="3820" y="13785"/>
                </a:moveTo>
                <a:lnTo>
                  <a:pt x="3820" y="13785"/>
                </a:lnTo>
                <a:cubicBezTo>
                  <a:pt x="3840" y="13830"/>
                  <a:pt x="3863" y="13876"/>
                  <a:pt x="3884" y="13919"/>
                </a:cubicBezTo>
                <a:cubicBezTo>
                  <a:pt x="3903" y="14215"/>
                  <a:pt x="3929" y="14510"/>
                  <a:pt x="3973" y="14797"/>
                </a:cubicBezTo>
                <a:cubicBezTo>
                  <a:pt x="3991" y="14916"/>
                  <a:pt x="4081" y="14970"/>
                  <a:pt x="4173" y="14970"/>
                </a:cubicBezTo>
                <a:cubicBezTo>
                  <a:pt x="4279" y="14970"/>
                  <a:pt x="4387" y="14898"/>
                  <a:pt x="4389" y="14773"/>
                </a:cubicBezTo>
                <a:cubicBezTo>
                  <a:pt x="4503" y="14942"/>
                  <a:pt x="4627" y="15108"/>
                  <a:pt x="4754" y="15270"/>
                </a:cubicBezTo>
                <a:cubicBezTo>
                  <a:pt x="5141" y="15911"/>
                  <a:pt x="5630" y="16481"/>
                  <a:pt x="6274" y="16920"/>
                </a:cubicBezTo>
                <a:cubicBezTo>
                  <a:pt x="6462" y="17050"/>
                  <a:pt x="6659" y="17160"/>
                  <a:pt x="6864" y="17257"/>
                </a:cubicBezTo>
                <a:cubicBezTo>
                  <a:pt x="6876" y="17291"/>
                  <a:pt x="6886" y="17324"/>
                  <a:pt x="6897" y="17357"/>
                </a:cubicBezTo>
                <a:cubicBezTo>
                  <a:pt x="7205" y="18216"/>
                  <a:pt x="7682" y="19071"/>
                  <a:pt x="8367" y="19678"/>
                </a:cubicBezTo>
                <a:cubicBezTo>
                  <a:pt x="7048" y="19332"/>
                  <a:pt x="5826" y="18599"/>
                  <a:pt x="4801" y="17678"/>
                </a:cubicBezTo>
                <a:cubicBezTo>
                  <a:pt x="4431" y="17158"/>
                  <a:pt x="4143" y="16558"/>
                  <a:pt x="3967" y="15872"/>
                </a:cubicBezTo>
                <a:cubicBezTo>
                  <a:pt x="3791" y="15187"/>
                  <a:pt x="3758" y="14485"/>
                  <a:pt x="3820" y="13785"/>
                </a:cubicBezTo>
                <a:close/>
                <a:moveTo>
                  <a:pt x="7526" y="17510"/>
                </a:moveTo>
                <a:lnTo>
                  <a:pt x="7526" y="17510"/>
                </a:lnTo>
                <a:cubicBezTo>
                  <a:pt x="7549" y="17518"/>
                  <a:pt x="7574" y="17522"/>
                  <a:pt x="7597" y="17531"/>
                </a:cubicBezTo>
                <a:cubicBezTo>
                  <a:pt x="7854" y="17860"/>
                  <a:pt x="8143" y="18127"/>
                  <a:pt x="8464" y="18336"/>
                </a:cubicBezTo>
                <a:cubicBezTo>
                  <a:pt x="9166" y="19086"/>
                  <a:pt x="10080" y="19550"/>
                  <a:pt x="11134" y="19757"/>
                </a:cubicBezTo>
                <a:cubicBezTo>
                  <a:pt x="10755" y="19851"/>
                  <a:pt x="10359" y="19903"/>
                  <a:pt x="9949" y="19903"/>
                </a:cubicBezTo>
                <a:cubicBezTo>
                  <a:pt x="9830" y="19903"/>
                  <a:pt x="9709" y="19898"/>
                  <a:pt x="9587" y="19889"/>
                </a:cubicBezTo>
                <a:cubicBezTo>
                  <a:pt x="9533" y="19883"/>
                  <a:pt x="9473" y="19877"/>
                  <a:pt x="9413" y="19869"/>
                </a:cubicBezTo>
                <a:cubicBezTo>
                  <a:pt x="8736" y="19568"/>
                  <a:pt x="8232" y="19030"/>
                  <a:pt x="7854" y="18403"/>
                </a:cubicBezTo>
                <a:cubicBezTo>
                  <a:pt x="7926" y="18334"/>
                  <a:pt x="7961" y="18220"/>
                  <a:pt x="7891" y="18113"/>
                </a:cubicBezTo>
                <a:cubicBezTo>
                  <a:pt x="7762" y="17922"/>
                  <a:pt x="7642" y="17717"/>
                  <a:pt x="7526" y="17510"/>
                </a:cubicBezTo>
                <a:close/>
                <a:moveTo>
                  <a:pt x="18628" y="17692"/>
                </a:moveTo>
                <a:lnTo>
                  <a:pt x="18628" y="17692"/>
                </a:lnTo>
                <a:cubicBezTo>
                  <a:pt x="16785" y="19649"/>
                  <a:pt x="14335" y="20988"/>
                  <a:pt x="11605" y="20988"/>
                </a:cubicBezTo>
                <a:cubicBezTo>
                  <a:pt x="11457" y="20988"/>
                  <a:pt x="11308" y="20984"/>
                  <a:pt x="11158" y="20977"/>
                </a:cubicBezTo>
                <a:cubicBezTo>
                  <a:pt x="10086" y="20919"/>
                  <a:pt x="9046" y="20685"/>
                  <a:pt x="8054" y="20306"/>
                </a:cubicBezTo>
                <a:lnTo>
                  <a:pt x="8054" y="20306"/>
                </a:lnTo>
                <a:cubicBezTo>
                  <a:pt x="8670" y="20465"/>
                  <a:pt x="9310" y="20545"/>
                  <a:pt x="9951" y="20545"/>
                </a:cubicBezTo>
                <a:cubicBezTo>
                  <a:pt x="10082" y="20545"/>
                  <a:pt x="10214" y="20542"/>
                  <a:pt x="10345" y="20535"/>
                </a:cubicBezTo>
                <a:cubicBezTo>
                  <a:pt x="10452" y="20545"/>
                  <a:pt x="10559" y="20549"/>
                  <a:pt x="10666" y="20549"/>
                </a:cubicBezTo>
                <a:cubicBezTo>
                  <a:pt x="11613" y="20549"/>
                  <a:pt x="12563" y="20212"/>
                  <a:pt x="13424" y="19829"/>
                </a:cubicBezTo>
                <a:cubicBezTo>
                  <a:pt x="15242" y="19645"/>
                  <a:pt x="17275" y="18935"/>
                  <a:pt x="18628" y="17692"/>
                </a:cubicBezTo>
                <a:close/>
                <a:moveTo>
                  <a:pt x="11643" y="0"/>
                </a:moveTo>
                <a:cubicBezTo>
                  <a:pt x="10195" y="0"/>
                  <a:pt x="8767" y="358"/>
                  <a:pt x="7566" y="1118"/>
                </a:cubicBezTo>
                <a:cubicBezTo>
                  <a:pt x="6365" y="1878"/>
                  <a:pt x="5406" y="2934"/>
                  <a:pt x="4623" y="4118"/>
                </a:cubicBezTo>
                <a:cubicBezTo>
                  <a:pt x="2689" y="6390"/>
                  <a:pt x="1594" y="9268"/>
                  <a:pt x="1604" y="12221"/>
                </a:cubicBezTo>
                <a:cubicBezTo>
                  <a:pt x="1590" y="12602"/>
                  <a:pt x="1606" y="12977"/>
                  <a:pt x="1662" y="13348"/>
                </a:cubicBezTo>
                <a:cubicBezTo>
                  <a:pt x="1716" y="13895"/>
                  <a:pt x="1809" y="14443"/>
                  <a:pt x="1944" y="14986"/>
                </a:cubicBezTo>
                <a:cubicBezTo>
                  <a:pt x="1972" y="15103"/>
                  <a:pt x="2070" y="15156"/>
                  <a:pt x="2164" y="15156"/>
                </a:cubicBezTo>
                <a:cubicBezTo>
                  <a:pt x="2284" y="15156"/>
                  <a:pt x="2399" y="15071"/>
                  <a:pt x="2362" y="14922"/>
                </a:cubicBezTo>
                <a:cubicBezTo>
                  <a:pt x="2248" y="14454"/>
                  <a:pt x="2165" y="13982"/>
                  <a:pt x="2111" y="13511"/>
                </a:cubicBezTo>
                <a:cubicBezTo>
                  <a:pt x="2109" y="13503"/>
                  <a:pt x="2113" y="13499"/>
                  <a:pt x="2111" y="13493"/>
                </a:cubicBezTo>
                <a:cubicBezTo>
                  <a:pt x="2101" y="13443"/>
                  <a:pt x="2097" y="13395"/>
                  <a:pt x="2091" y="13346"/>
                </a:cubicBezTo>
                <a:cubicBezTo>
                  <a:pt x="2047" y="12930"/>
                  <a:pt x="2035" y="12515"/>
                  <a:pt x="2037" y="12101"/>
                </a:cubicBezTo>
                <a:cubicBezTo>
                  <a:pt x="2128" y="10552"/>
                  <a:pt x="2741" y="8966"/>
                  <a:pt x="3304" y="7593"/>
                </a:cubicBezTo>
                <a:cubicBezTo>
                  <a:pt x="3747" y="6516"/>
                  <a:pt x="4271" y="5431"/>
                  <a:pt x="4915" y="4437"/>
                </a:cubicBezTo>
                <a:cubicBezTo>
                  <a:pt x="5174" y="4131"/>
                  <a:pt x="5445" y="3827"/>
                  <a:pt x="5737" y="3541"/>
                </a:cubicBezTo>
                <a:cubicBezTo>
                  <a:pt x="6944" y="2354"/>
                  <a:pt x="8478" y="1407"/>
                  <a:pt x="10206" y="1407"/>
                </a:cubicBezTo>
                <a:cubicBezTo>
                  <a:pt x="10281" y="1407"/>
                  <a:pt x="10356" y="1408"/>
                  <a:pt x="10432" y="1412"/>
                </a:cubicBezTo>
                <a:cubicBezTo>
                  <a:pt x="11666" y="1472"/>
                  <a:pt x="12788" y="1971"/>
                  <a:pt x="13809" y="2640"/>
                </a:cubicBezTo>
                <a:cubicBezTo>
                  <a:pt x="13274" y="2472"/>
                  <a:pt x="12717" y="2383"/>
                  <a:pt x="12150" y="2383"/>
                </a:cubicBezTo>
                <a:cubicBezTo>
                  <a:pt x="11244" y="2383"/>
                  <a:pt x="10312" y="2611"/>
                  <a:pt x="9402" y="3116"/>
                </a:cubicBezTo>
                <a:cubicBezTo>
                  <a:pt x="9168" y="3232"/>
                  <a:pt x="8945" y="3375"/>
                  <a:pt x="8734" y="3532"/>
                </a:cubicBezTo>
                <a:cubicBezTo>
                  <a:pt x="6986" y="4736"/>
                  <a:pt x="5648" y="6556"/>
                  <a:pt x="4923" y="8585"/>
                </a:cubicBezTo>
                <a:cubicBezTo>
                  <a:pt x="4691" y="9080"/>
                  <a:pt x="4495" y="9598"/>
                  <a:pt x="4337" y="10126"/>
                </a:cubicBezTo>
                <a:cubicBezTo>
                  <a:pt x="4292" y="10254"/>
                  <a:pt x="4244" y="10378"/>
                  <a:pt x="4201" y="10496"/>
                </a:cubicBezTo>
                <a:cubicBezTo>
                  <a:pt x="4060" y="10871"/>
                  <a:pt x="3932" y="11254"/>
                  <a:pt x="3816" y="11646"/>
                </a:cubicBezTo>
                <a:cubicBezTo>
                  <a:pt x="3739" y="11372"/>
                  <a:pt x="3666" y="11101"/>
                  <a:pt x="3592" y="10840"/>
                </a:cubicBezTo>
                <a:cubicBezTo>
                  <a:pt x="3560" y="10726"/>
                  <a:pt x="3460" y="10675"/>
                  <a:pt x="3365" y="10675"/>
                </a:cubicBezTo>
                <a:cubicBezTo>
                  <a:pt x="3244" y="10675"/>
                  <a:pt x="3131" y="10758"/>
                  <a:pt x="3174" y="10904"/>
                </a:cubicBezTo>
                <a:cubicBezTo>
                  <a:pt x="3227" y="11089"/>
                  <a:pt x="3279" y="11277"/>
                  <a:pt x="3331" y="11468"/>
                </a:cubicBezTo>
                <a:cubicBezTo>
                  <a:pt x="3319" y="11466"/>
                  <a:pt x="3306" y="11465"/>
                  <a:pt x="3293" y="11465"/>
                </a:cubicBezTo>
                <a:cubicBezTo>
                  <a:pt x="3174" y="11465"/>
                  <a:pt x="3059" y="11552"/>
                  <a:pt x="3091" y="11700"/>
                </a:cubicBezTo>
                <a:cubicBezTo>
                  <a:pt x="3188" y="12159"/>
                  <a:pt x="3321" y="12611"/>
                  <a:pt x="3486" y="13041"/>
                </a:cubicBezTo>
                <a:cubicBezTo>
                  <a:pt x="3304" y="14118"/>
                  <a:pt x="3304" y="15214"/>
                  <a:pt x="3635" y="16270"/>
                </a:cubicBezTo>
                <a:cubicBezTo>
                  <a:pt x="3673" y="16386"/>
                  <a:pt x="3714" y="16497"/>
                  <a:pt x="3758" y="16609"/>
                </a:cubicBezTo>
                <a:cubicBezTo>
                  <a:pt x="3660" y="16493"/>
                  <a:pt x="3563" y="16371"/>
                  <a:pt x="3470" y="16253"/>
                </a:cubicBezTo>
                <a:cubicBezTo>
                  <a:pt x="3426" y="16196"/>
                  <a:pt x="3372" y="16173"/>
                  <a:pt x="3318" y="16173"/>
                </a:cubicBezTo>
                <a:cubicBezTo>
                  <a:pt x="3167" y="16173"/>
                  <a:pt x="3020" y="16361"/>
                  <a:pt x="3143" y="16518"/>
                </a:cubicBezTo>
                <a:cubicBezTo>
                  <a:pt x="3546" y="17046"/>
                  <a:pt x="4008" y="17549"/>
                  <a:pt x="4520" y="18007"/>
                </a:cubicBezTo>
                <a:cubicBezTo>
                  <a:pt x="4696" y="18243"/>
                  <a:pt x="4884" y="18463"/>
                  <a:pt x="5089" y="18668"/>
                </a:cubicBezTo>
                <a:cubicBezTo>
                  <a:pt x="3051" y="17146"/>
                  <a:pt x="1416" y="15027"/>
                  <a:pt x="457" y="12770"/>
                </a:cubicBezTo>
                <a:cubicBezTo>
                  <a:pt x="420" y="12683"/>
                  <a:pt x="350" y="12647"/>
                  <a:pt x="278" y="12647"/>
                </a:cubicBezTo>
                <a:cubicBezTo>
                  <a:pt x="142" y="12647"/>
                  <a:pt x="1" y="12777"/>
                  <a:pt x="70" y="12942"/>
                </a:cubicBezTo>
                <a:cubicBezTo>
                  <a:pt x="1973" y="17436"/>
                  <a:pt x="6532" y="21418"/>
                  <a:pt x="11603" y="21418"/>
                </a:cubicBezTo>
                <a:cubicBezTo>
                  <a:pt x="11700" y="21418"/>
                  <a:pt x="11798" y="21416"/>
                  <a:pt x="11896" y="21413"/>
                </a:cubicBezTo>
                <a:cubicBezTo>
                  <a:pt x="15060" y="21310"/>
                  <a:pt x="17787" y="19519"/>
                  <a:pt x="19704" y="17096"/>
                </a:cubicBezTo>
                <a:cubicBezTo>
                  <a:pt x="20713" y="15822"/>
                  <a:pt x="21523" y="14394"/>
                  <a:pt x="22247" y="12946"/>
                </a:cubicBezTo>
                <a:cubicBezTo>
                  <a:pt x="22852" y="11735"/>
                  <a:pt x="23334" y="10436"/>
                  <a:pt x="23049" y="9070"/>
                </a:cubicBezTo>
                <a:cubicBezTo>
                  <a:pt x="23024" y="8952"/>
                  <a:pt x="22928" y="8898"/>
                  <a:pt x="22834" y="8898"/>
                </a:cubicBezTo>
                <a:cubicBezTo>
                  <a:pt x="22715" y="8898"/>
                  <a:pt x="22598" y="8984"/>
                  <a:pt x="22630" y="9134"/>
                </a:cubicBezTo>
                <a:cubicBezTo>
                  <a:pt x="22922" y="10527"/>
                  <a:pt x="22351" y="11836"/>
                  <a:pt x="21721" y="13050"/>
                </a:cubicBezTo>
                <a:cubicBezTo>
                  <a:pt x="21069" y="14309"/>
                  <a:pt x="20361" y="15549"/>
                  <a:pt x="19497" y="16673"/>
                </a:cubicBezTo>
                <a:lnTo>
                  <a:pt x="19497" y="16673"/>
                </a:lnTo>
                <a:cubicBezTo>
                  <a:pt x="19860" y="16104"/>
                  <a:pt x="20096" y="15462"/>
                  <a:pt x="20154" y="14741"/>
                </a:cubicBezTo>
                <a:cubicBezTo>
                  <a:pt x="20158" y="14683"/>
                  <a:pt x="20139" y="14640"/>
                  <a:pt x="20112" y="14603"/>
                </a:cubicBezTo>
                <a:cubicBezTo>
                  <a:pt x="20247" y="14435"/>
                  <a:pt x="20375" y="14261"/>
                  <a:pt x="20495" y="14075"/>
                </a:cubicBezTo>
                <a:cubicBezTo>
                  <a:pt x="21371" y="12718"/>
                  <a:pt x="21997" y="10428"/>
                  <a:pt x="21812" y="8436"/>
                </a:cubicBezTo>
                <a:cubicBezTo>
                  <a:pt x="22107" y="7438"/>
                  <a:pt x="22200" y="6392"/>
                  <a:pt x="22032" y="5351"/>
                </a:cubicBezTo>
                <a:cubicBezTo>
                  <a:pt x="22013" y="5232"/>
                  <a:pt x="21921" y="5178"/>
                  <a:pt x="21828" y="5178"/>
                </a:cubicBezTo>
                <a:cubicBezTo>
                  <a:pt x="21710" y="5178"/>
                  <a:pt x="21591" y="5264"/>
                  <a:pt x="21614" y="5415"/>
                </a:cubicBezTo>
                <a:cubicBezTo>
                  <a:pt x="21719" y="6071"/>
                  <a:pt x="21717" y="6730"/>
                  <a:pt x="21624" y="7365"/>
                </a:cubicBezTo>
                <a:cubicBezTo>
                  <a:pt x="21282" y="6111"/>
                  <a:pt x="20512" y="5102"/>
                  <a:pt x="19145" y="4725"/>
                </a:cubicBezTo>
                <a:cubicBezTo>
                  <a:pt x="19203" y="4671"/>
                  <a:pt x="19232" y="4591"/>
                  <a:pt x="19191" y="4497"/>
                </a:cubicBezTo>
                <a:cubicBezTo>
                  <a:pt x="17948" y="1648"/>
                  <a:pt x="14750" y="0"/>
                  <a:pt x="1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42" name="Google Shape;1942;p61"/>
          <p:cNvSpPr/>
          <p:nvPr/>
        </p:nvSpPr>
        <p:spPr>
          <a:xfrm>
            <a:off x="3381574" y="499200"/>
            <a:ext cx="2381100" cy="2263500"/>
          </a:xfrm>
          <a:prstGeom prst="star5">
            <a:avLst>
              <a:gd name="adj" fmla="val 23237"/>
              <a:gd name="hf" fmla="val 105146"/>
              <a:gd name="vf" fmla="val 11055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43" name="Google Shape;1943;p61"/>
          <p:cNvSpPr txBox="1">
            <a:spLocks noGrp="1"/>
          </p:cNvSpPr>
          <p:nvPr>
            <p:ph type="title"/>
          </p:nvPr>
        </p:nvSpPr>
        <p:spPr>
          <a:xfrm>
            <a:off x="2643438" y="2908537"/>
            <a:ext cx="3857100" cy="13452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Festival Symbols</a:t>
            </a:r>
            <a:endParaRPr dirty="0"/>
          </a:p>
        </p:txBody>
      </p:sp>
      <p:sp>
        <p:nvSpPr>
          <p:cNvPr id="1944" name="Google Shape;1944;p61"/>
          <p:cNvSpPr txBox="1">
            <a:spLocks noGrp="1"/>
          </p:cNvSpPr>
          <p:nvPr>
            <p:ph type="title" idx="2"/>
          </p:nvPr>
        </p:nvSpPr>
        <p:spPr>
          <a:xfrm>
            <a:off x="3796939" y="1200073"/>
            <a:ext cx="1550100" cy="122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02</a:t>
            </a:r>
            <a:endParaRPr dirty="0"/>
          </a:p>
        </p:txBody>
      </p:sp>
      <p:grpSp>
        <p:nvGrpSpPr>
          <p:cNvPr id="1946" name="Google Shape;1946;p61"/>
          <p:cNvGrpSpPr/>
          <p:nvPr/>
        </p:nvGrpSpPr>
        <p:grpSpPr>
          <a:xfrm>
            <a:off x="-416229" y="1127965"/>
            <a:ext cx="2144055" cy="4200341"/>
            <a:chOff x="-43350" y="3014939"/>
            <a:chExt cx="804161" cy="1575344"/>
          </a:xfrm>
        </p:grpSpPr>
        <p:sp>
          <p:nvSpPr>
            <p:cNvPr id="1947" name="Google Shape;1947;p61"/>
            <p:cNvSpPr/>
            <p:nvPr/>
          </p:nvSpPr>
          <p:spPr>
            <a:xfrm>
              <a:off x="330239" y="3014939"/>
              <a:ext cx="128851" cy="163661"/>
            </a:xfrm>
            <a:custGeom>
              <a:avLst/>
              <a:gdLst/>
              <a:ahLst/>
              <a:cxnLst/>
              <a:rect l="l" t="t" r="r" b="b"/>
              <a:pathLst>
                <a:path w="3188" h="4049" extrusionOk="0">
                  <a:moveTo>
                    <a:pt x="1479" y="0"/>
                  </a:moveTo>
                  <a:cubicBezTo>
                    <a:pt x="1476" y="0"/>
                    <a:pt x="1472" y="0"/>
                    <a:pt x="1469" y="1"/>
                  </a:cubicBezTo>
                  <a:cubicBezTo>
                    <a:pt x="985" y="34"/>
                    <a:pt x="1260" y="3295"/>
                    <a:pt x="1260" y="3295"/>
                  </a:cubicBezTo>
                  <a:cubicBezTo>
                    <a:pt x="1260" y="3295"/>
                    <a:pt x="895" y="1703"/>
                    <a:pt x="466" y="1703"/>
                  </a:cubicBezTo>
                  <a:cubicBezTo>
                    <a:pt x="419" y="1703"/>
                    <a:pt x="370" y="1722"/>
                    <a:pt x="322" y="1765"/>
                  </a:cubicBezTo>
                  <a:cubicBezTo>
                    <a:pt x="1" y="2047"/>
                    <a:pt x="485" y="3248"/>
                    <a:pt x="860" y="4049"/>
                  </a:cubicBezTo>
                  <a:cubicBezTo>
                    <a:pt x="883" y="4047"/>
                    <a:pt x="908" y="4043"/>
                    <a:pt x="931" y="4039"/>
                  </a:cubicBezTo>
                  <a:cubicBezTo>
                    <a:pt x="1036" y="4024"/>
                    <a:pt x="1138" y="4012"/>
                    <a:pt x="1241" y="4003"/>
                  </a:cubicBezTo>
                  <a:cubicBezTo>
                    <a:pt x="1359" y="3993"/>
                    <a:pt x="1479" y="3991"/>
                    <a:pt x="1604" y="3991"/>
                  </a:cubicBezTo>
                  <a:cubicBezTo>
                    <a:pt x="1666" y="3991"/>
                    <a:pt x="1728" y="3993"/>
                    <a:pt x="1790" y="3995"/>
                  </a:cubicBezTo>
                  <a:cubicBezTo>
                    <a:pt x="1892" y="3999"/>
                    <a:pt x="1991" y="4005"/>
                    <a:pt x="2090" y="4016"/>
                  </a:cubicBezTo>
                  <a:cubicBezTo>
                    <a:pt x="2161" y="4024"/>
                    <a:pt x="2233" y="4034"/>
                    <a:pt x="2299" y="4045"/>
                  </a:cubicBezTo>
                  <a:cubicBezTo>
                    <a:pt x="2869" y="2931"/>
                    <a:pt x="3188" y="1055"/>
                    <a:pt x="2825" y="947"/>
                  </a:cubicBezTo>
                  <a:cubicBezTo>
                    <a:pt x="2798" y="939"/>
                    <a:pt x="2772" y="935"/>
                    <a:pt x="2746" y="935"/>
                  </a:cubicBezTo>
                  <a:cubicBezTo>
                    <a:pt x="2243" y="935"/>
                    <a:pt x="1989" y="2419"/>
                    <a:pt x="1989" y="2419"/>
                  </a:cubicBezTo>
                  <a:cubicBezTo>
                    <a:pt x="1989" y="2419"/>
                    <a:pt x="1954" y="0"/>
                    <a:pt x="1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8" name="Google Shape;1948;p61"/>
            <p:cNvSpPr/>
            <p:nvPr/>
          </p:nvSpPr>
          <p:spPr>
            <a:xfrm>
              <a:off x="398466" y="3177140"/>
              <a:ext cx="147766" cy="1389801"/>
            </a:xfrm>
            <a:custGeom>
              <a:avLst/>
              <a:gdLst/>
              <a:ahLst/>
              <a:cxnLst/>
              <a:rect l="l" t="t" r="r" b="b"/>
              <a:pathLst>
                <a:path w="3656" h="34384" extrusionOk="0">
                  <a:moveTo>
                    <a:pt x="402" y="1"/>
                  </a:moveTo>
                  <a:lnTo>
                    <a:pt x="402" y="1"/>
                  </a:lnTo>
                  <a:cubicBezTo>
                    <a:pt x="713" y="1142"/>
                    <a:pt x="903" y="2366"/>
                    <a:pt x="1079" y="3533"/>
                  </a:cubicBezTo>
                  <a:cubicBezTo>
                    <a:pt x="1752" y="7986"/>
                    <a:pt x="1860" y="12583"/>
                    <a:pt x="1715" y="17109"/>
                  </a:cubicBezTo>
                  <a:cubicBezTo>
                    <a:pt x="1533" y="22781"/>
                    <a:pt x="903" y="28416"/>
                    <a:pt x="1" y="33963"/>
                  </a:cubicBezTo>
                  <a:lnTo>
                    <a:pt x="71" y="34384"/>
                  </a:lnTo>
                  <a:lnTo>
                    <a:pt x="1701" y="34384"/>
                  </a:lnTo>
                  <a:cubicBezTo>
                    <a:pt x="2662" y="28602"/>
                    <a:pt x="3324" y="22729"/>
                    <a:pt x="3513" y="16809"/>
                  </a:cubicBezTo>
                  <a:cubicBezTo>
                    <a:pt x="3655" y="12268"/>
                    <a:pt x="3527" y="7652"/>
                    <a:pt x="2835" y="3190"/>
                  </a:cubicBezTo>
                  <a:cubicBezTo>
                    <a:pt x="2713" y="2405"/>
                    <a:pt x="2585" y="1593"/>
                    <a:pt x="2413" y="802"/>
                  </a:cubicBezTo>
                  <a:cubicBezTo>
                    <a:pt x="1893" y="402"/>
                    <a:pt x="1295" y="135"/>
                    <a:pt x="611" y="30"/>
                  </a:cubicBezTo>
                  <a:cubicBezTo>
                    <a:pt x="541" y="19"/>
                    <a:pt x="473" y="9"/>
                    <a:pt x="4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9" name="Google Shape;1949;p61"/>
            <p:cNvSpPr/>
            <p:nvPr/>
          </p:nvSpPr>
          <p:spPr>
            <a:xfrm>
              <a:off x="167150" y="3231463"/>
              <a:ext cx="103226" cy="574813"/>
            </a:xfrm>
            <a:custGeom>
              <a:avLst/>
              <a:gdLst/>
              <a:ahLst/>
              <a:cxnLst/>
              <a:rect l="l" t="t" r="r" b="b"/>
              <a:pathLst>
                <a:path w="2554" h="14221" extrusionOk="0">
                  <a:moveTo>
                    <a:pt x="2553" y="1"/>
                  </a:moveTo>
                  <a:cubicBezTo>
                    <a:pt x="640" y="2103"/>
                    <a:pt x="0" y="6389"/>
                    <a:pt x="4" y="11199"/>
                  </a:cubicBezTo>
                  <a:cubicBezTo>
                    <a:pt x="66" y="11141"/>
                    <a:pt x="135" y="11104"/>
                    <a:pt x="217" y="11102"/>
                  </a:cubicBezTo>
                  <a:cubicBezTo>
                    <a:pt x="219" y="11102"/>
                    <a:pt x="221" y="11102"/>
                    <a:pt x="223" y="11102"/>
                  </a:cubicBezTo>
                  <a:cubicBezTo>
                    <a:pt x="553" y="11102"/>
                    <a:pt x="568" y="12596"/>
                    <a:pt x="294" y="13823"/>
                  </a:cubicBezTo>
                  <a:cubicBezTo>
                    <a:pt x="456" y="13825"/>
                    <a:pt x="611" y="13844"/>
                    <a:pt x="760" y="13877"/>
                  </a:cubicBezTo>
                  <a:cubicBezTo>
                    <a:pt x="888" y="13906"/>
                    <a:pt x="1013" y="13947"/>
                    <a:pt x="1133" y="14001"/>
                  </a:cubicBezTo>
                  <a:cubicBezTo>
                    <a:pt x="1267" y="14061"/>
                    <a:pt x="1394" y="14136"/>
                    <a:pt x="1512" y="14221"/>
                  </a:cubicBezTo>
                  <a:cubicBezTo>
                    <a:pt x="1437" y="10199"/>
                    <a:pt x="1590" y="6136"/>
                    <a:pt x="2185" y="2192"/>
                  </a:cubicBezTo>
                  <a:cubicBezTo>
                    <a:pt x="2294" y="1473"/>
                    <a:pt x="2408" y="730"/>
                    <a:pt x="25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0" name="Google Shape;1950;p61"/>
            <p:cNvSpPr/>
            <p:nvPr/>
          </p:nvSpPr>
          <p:spPr>
            <a:xfrm>
              <a:off x="481163" y="3222328"/>
              <a:ext cx="279649" cy="1344612"/>
            </a:xfrm>
            <a:custGeom>
              <a:avLst/>
              <a:gdLst/>
              <a:ahLst/>
              <a:cxnLst/>
              <a:rect l="l" t="t" r="r" b="b"/>
              <a:pathLst>
                <a:path w="6919" h="33266" extrusionOk="0">
                  <a:moveTo>
                    <a:pt x="736" y="1"/>
                  </a:moveTo>
                  <a:cubicBezTo>
                    <a:pt x="901" y="802"/>
                    <a:pt x="1028" y="1624"/>
                    <a:pt x="1150" y="2415"/>
                  </a:cubicBezTo>
                  <a:cubicBezTo>
                    <a:pt x="1823" y="6868"/>
                    <a:pt x="1928" y="11465"/>
                    <a:pt x="1783" y="15991"/>
                  </a:cubicBezTo>
                  <a:cubicBezTo>
                    <a:pt x="1597" y="21806"/>
                    <a:pt x="943" y="27581"/>
                    <a:pt x="1" y="33266"/>
                  </a:cubicBezTo>
                  <a:lnTo>
                    <a:pt x="802" y="33266"/>
                  </a:lnTo>
                  <a:cubicBezTo>
                    <a:pt x="800" y="33266"/>
                    <a:pt x="6919" y="5967"/>
                    <a:pt x="7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1" name="Google Shape;1951;p61"/>
            <p:cNvSpPr/>
            <p:nvPr/>
          </p:nvSpPr>
          <p:spPr>
            <a:xfrm>
              <a:off x="237681" y="3178069"/>
              <a:ext cx="146918" cy="1388710"/>
            </a:xfrm>
            <a:custGeom>
              <a:avLst/>
              <a:gdLst/>
              <a:ahLst/>
              <a:cxnLst/>
              <a:rect l="l" t="t" r="r" b="b"/>
              <a:pathLst>
                <a:path w="3635" h="34357" extrusionOk="0">
                  <a:moveTo>
                    <a:pt x="3229" y="1"/>
                  </a:moveTo>
                  <a:cubicBezTo>
                    <a:pt x="3204" y="3"/>
                    <a:pt x="3181" y="9"/>
                    <a:pt x="3159" y="11"/>
                  </a:cubicBezTo>
                  <a:cubicBezTo>
                    <a:pt x="2397" y="135"/>
                    <a:pt x="1744" y="458"/>
                    <a:pt x="1189" y="947"/>
                  </a:cubicBezTo>
                  <a:cubicBezTo>
                    <a:pt x="1034" y="1686"/>
                    <a:pt x="914" y="2436"/>
                    <a:pt x="800" y="3165"/>
                  </a:cubicBezTo>
                  <a:cubicBezTo>
                    <a:pt x="158" y="7310"/>
                    <a:pt x="1" y="11595"/>
                    <a:pt x="98" y="15823"/>
                  </a:cubicBezTo>
                  <a:cubicBezTo>
                    <a:pt x="2434" y="18236"/>
                    <a:pt x="1929" y="26432"/>
                    <a:pt x="1425" y="31070"/>
                  </a:cubicBezTo>
                  <a:cubicBezTo>
                    <a:pt x="1585" y="32168"/>
                    <a:pt x="1755" y="33265"/>
                    <a:pt x="1937" y="34356"/>
                  </a:cubicBezTo>
                  <a:lnTo>
                    <a:pt x="3564" y="34356"/>
                  </a:lnTo>
                  <a:lnTo>
                    <a:pt x="3635" y="33938"/>
                  </a:lnTo>
                  <a:cubicBezTo>
                    <a:pt x="2732" y="28393"/>
                    <a:pt x="2102" y="22758"/>
                    <a:pt x="1920" y="17086"/>
                  </a:cubicBezTo>
                  <a:cubicBezTo>
                    <a:pt x="1775" y="12562"/>
                    <a:pt x="1885" y="7963"/>
                    <a:pt x="2556" y="3510"/>
                  </a:cubicBezTo>
                  <a:cubicBezTo>
                    <a:pt x="2732" y="2351"/>
                    <a:pt x="2920" y="1135"/>
                    <a:pt x="32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2" name="Google Shape;1952;p61"/>
            <p:cNvSpPr/>
            <p:nvPr/>
          </p:nvSpPr>
          <p:spPr>
            <a:xfrm>
              <a:off x="276361" y="4486263"/>
              <a:ext cx="25544" cy="80638"/>
            </a:xfrm>
            <a:custGeom>
              <a:avLst/>
              <a:gdLst/>
              <a:ahLst/>
              <a:cxnLst/>
              <a:rect l="l" t="t" r="r" b="b"/>
              <a:pathLst>
                <a:path w="632" h="1995" extrusionOk="0">
                  <a:moveTo>
                    <a:pt x="315" y="0"/>
                  </a:moveTo>
                  <a:cubicBezTo>
                    <a:pt x="164" y="1214"/>
                    <a:pt x="46" y="1974"/>
                    <a:pt x="46" y="1974"/>
                  </a:cubicBezTo>
                  <a:lnTo>
                    <a:pt x="0" y="1980"/>
                  </a:lnTo>
                  <a:cubicBezTo>
                    <a:pt x="5" y="1988"/>
                    <a:pt x="5" y="1995"/>
                    <a:pt x="5" y="1995"/>
                  </a:cubicBezTo>
                  <a:lnTo>
                    <a:pt x="632" y="1995"/>
                  </a:lnTo>
                  <a:cubicBezTo>
                    <a:pt x="524" y="1332"/>
                    <a:pt x="419" y="665"/>
                    <a:pt x="3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3" name="Google Shape;1953;p61"/>
            <p:cNvSpPr/>
            <p:nvPr/>
          </p:nvSpPr>
          <p:spPr>
            <a:xfrm>
              <a:off x="322237" y="3176048"/>
              <a:ext cx="138632" cy="1330384"/>
            </a:xfrm>
            <a:custGeom>
              <a:avLst/>
              <a:gdLst/>
              <a:ahLst/>
              <a:cxnLst/>
              <a:rect l="l" t="t" r="r" b="b"/>
              <a:pathLst>
                <a:path w="3430" h="32914" extrusionOk="0">
                  <a:moveTo>
                    <a:pt x="1802" y="1"/>
                  </a:moveTo>
                  <a:cubicBezTo>
                    <a:pt x="1677" y="5"/>
                    <a:pt x="1555" y="9"/>
                    <a:pt x="1439" y="17"/>
                  </a:cubicBezTo>
                  <a:cubicBezTo>
                    <a:pt x="1164" y="1055"/>
                    <a:pt x="984" y="2161"/>
                    <a:pt x="820" y="3217"/>
                  </a:cubicBezTo>
                  <a:cubicBezTo>
                    <a:pt x="129" y="7679"/>
                    <a:pt x="0" y="12295"/>
                    <a:pt x="145" y="16836"/>
                  </a:cubicBezTo>
                  <a:cubicBezTo>
                    <a:pt x="319" y="22247"/>
                    <a:pt x="884" y="27619"/>
                    <a:pt x="1717" y="32913"/>
                  </a:cubicBezTo>
                  <a:cubicBezTo>
                    <a:pt x="2545" y="27619"/>
                    <a:pt x="3115" y="22247"/>
                    <a:pt x="3284" y="16836"/>
                  </a:cubicBezTo>
                  <a:cubicBezTo>
                    <a:pt x="3429" y="12295"/>
                    <a:pt x="3301" y="7679"/>
                    <a:pt x="2609" y="3217"/>
                  </a:cubicBezTo>
                  <a:cubicBezTo>
                    <a:pt x="2446" y="2154"/>
                    <a:pt x="2266" y="1047"/>
                    <a:pt x="1988" y="7"/>
                  </a:cubicBezTo>
                  <a:cubicBezTo>
                    <a:pt x="1926" y="5"/>
                    <a:pt x="1864" y="1"/>
                    <a:pt x="1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4" name="Google Shape;1954;p61"/>
            <p:cNvSpPr/>
            <p:nvPr/>
          </p:nvSpPr>
          <p:spPr>
            <a:xfrm>
              <a:off x="289093" y="4433961"/>
              <a:ext cx="26797" cy="132941"/>
            </a:xfrm>
            <a:custGeom>
              <a:avLst/>
              <a:gdLst/>
              <a:ahLst/>
              <a:cxnLst/>
              <a:rect l="l" t="t" r="r" b="b"/>
              <a:pathLst>
                <a:path w="663" h="3289" extrusionOk="0">
                  <a:moveTo>
                    <a:pt x="151" y="0"/>
                  </a:moveTo>
                  <a:cubicBezTo>
                    <a:pt x="100" y="472"/>
                    <a:pt x="48" y="907"/>
                    <a:pt x="0" y="1294"/>
                  </a:cubicBezTo>
                  <a:cubicBezTo>
                    <a:pt x="100" y="1959"/>
                    <a:pt x="207" y="2624"/>
                    <a:pt x="317" y="3289"/>
                  </a:cubicBezTo>
                  <a:lnTo>
                    <a:pt x="663" y="3289"/>
                  </a:lnTo>
                  <a:cubicBezTo>
                    <a:pt x="481" y="2195"/>
                    <a:pt x="311" y="110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5" name="Google Shape;1955;p61"/>
            <p:cNvSpPr/>
            <p:nvPr/>
          </p:nvSpPr>
          <p:spPr>
            <a:xfrm>
              <a:off x="225232" y="3216588"/>
              <a:ext cx="60384" cy="601328"/>
            </a:xfrm>
            <a:custGeom>
              <a:avLst/>
              <a:gdLst/>
              <a:ahLst/>
              <a:cxnLst/>
              <a:rect l="l" t="t" r="r" b="b"/>
              <a:pathLst>
                <a:path w="1494" h="14877" extrusionOk="0">
                  <a:moveTo>
                    <a:pt x="1493" y="0"/>
                  </a:moveTo>
                  <a:cubicBezTo>
                    <a:pt x="1365" y="114"/>
                    <a:pt x="1238" y="238"/>
                    <a:pt x="1118" y="371"/>
                  </a:cubicBezTo>
                  <a:cubicBezTo>
                    <a:pt x="973" y="1100"/>
                    <a:pt x="859" y="1843"/>
                    <a:pt x="752" y="2562"/>
                  </a:cubicBezTo>
                  <a:cubicBezTo>
                    <a:pt x="153" y="6504"/>
                    <a:pt x="0" y="10567"/>
                    <a:pt x="75" y="14589"/>
                  </a:cubicBezTo>
                  <a:cubicBezTo>
                    <a:pt x="193" y="14671"/>
                    <a:pt x="300" y="14767"/>
                    <a:pt x="404" y="14876"/>
                  </a:cubicBezTo>
                  <a:cubicBezTo>
                    <a:pt x="307" y="10644"/>
                    <a:pt x="464" y="6364"/>
                    <a:pt x="1106" y="2216"/>
                  </a:cubicBezTo>
                  <a:cubicBezTo>
                    <a:pt x="1218" y="1487"/>
                    <a:pt x="1338" y="735"/>
                    <a:pt x="1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6" name="Google Shape;1956;p61"/>
            <p:cNvSpPr/>
            <p:nvPr/>
          </p:nvSpPr>
          <p:spPr>
            <a:xfrm>
              <a:off x="309424" y="3176736"/>
              <a:ext cx="82048" cy="1373229"/>
            </a:xfrm>
            <a:custGeom>
              <a:avLst/>
              <a:gdLst/>
              <a:ahLst/>
              <a:cxnLst/>
              <a:rect l="l" t="t" r="r" b="b"/>
              <a:pathLst>
                <a:path w="2030" h="33974" extrusionOk="0">
                  <a:moveTo>
                    <a:pt x="1756" y="0"/>
                  </a:moveTo>
                  <a:lnTo>
                    <a:pt x="1756" y="0"/>
                  </a:lnTo>
                  <a:cubicBezTo>
                    <a:pt x="1653" y="9"/>
                    <a:pt x="1551" y="21"/>
                    <a:pt x="1452" y="34"/>
                  </a:cubicBezTo>
                  <a:cubicBezTo>
                    <a:pt x="1148" y="1168"/>
                    <a:pt x="955" y="2384"/>
                    <a:pt x="779" y="3543"/>
                  </a:cubicBezTo>
                  <a:cubicBezTo>
                    <a:pt x="106" y="7996"/>
                    <a:pt x="0" y="12593"/>
                    <a:pt x="145" y="17119"/>
                  </a:cubicBezTo>
                  <a:cubicBezTo>
                    <a:pt x="327" y="22791"/>
                    <a:pt x="955" y="28426"/>
                    <a:pt x="1860" y="33973"/>
                  </a:cubicBezTo>
                  <a:cubicBezTo>
                    <a:pt x="1918" y="33617"/>
                    <a:pt x="1976" y="33257"/>
                    <a:pt x="2030" y="32898"/>
                  </a:cubicBezTo>
                  <a:cubicBezTo>
                    <a:pt x="1201" y="27604"/>
                    <a:pt x="632" y="22232"/>
                    <a:pt x="458" y="16823"/>
                  </a:cubicBezTo>
                  <a:cubicBezTo>
                    <a:pt x="317" y="12278"/>
                    <a:pt x="446" y="7662"/>
                    <a:pt x="1137" y="3200"/>
                  </a:cubicBezTo>
                  <a:cubicBezTo>
                    <a:pt x="1301" y="2144"/>
                    <a:pt x="1479" y="1038"/>
                    <a:pt x="17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7" name="Google Shape;1957;p61"/>
            <p:cNvSpPr/>
            <p:nvPr/>
          </p:nvSpPr>
          <p:spPr>
            <a:xfrm>
              <a:off x="395637" y="4549882"/>
              <a:ext cx="5537" cy="17017"/>
            </a:xfrm>
            <a:custGeom>
              <a:avLst/>
              <a:gdLst/>
              <a:ahLst/>
              <a:cxnLst/>
              <a:rect l="l" t="t" r="r" b="b"/>
              <a:pathLst>
                <a:path w="137" h="421" extrusionOk="0">
                  <a:moveTo>
                    <a:pt x="69" y="0"/>
                  </a:moveTo>
                  <a:cubicBezTo>
                    <a:pt x="48" y="141"/>
                    <a:pt x="25" y="280"/>
                    <a:pt x="0" y="421"/>
                  </a:cubicBezTo>
                  <a:lnTo>
                    <a:pt x="137" y="42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8" name="Google Shape;1958;p61"/>
            <p:cNvSpPr/>
            <p:nvPr/>
          </p:nvSpPr>
          <p:spPr>
            <a:xfrm>
              <a:off x="467016" y="3209717"/>
              <a:ext cx="92031" cy="1357304"/>
            </a:xfrm>
            <a:custGeom>
              <a:avLst/>
              <a:gdLst/>
              <a:ahLst/>
              <a:cxnLst/>
              <a:rect l="l" t="t" r="r" b="b"/>
              <a:pathLst>
                <a:path w="2277" h="33580" extrusionOk="0">
                  <a:moveTo>
                    <a:pt x="715" y="0"/>
                  </a:moveTo>
                  <a:lnTo>
                    <a:pt x="715" y="0"/>
                  </a:lnTo>
                  <a:cubicBezTo>
                    <a:pt x="885" y="789"/>
                    <a:pt x="1017" y="1601"/>
                    <a:pt x="1135" y="2386"/>
                  </a:cubicBezTo>
                  <a:cubicBezTo>
                    <a:pt x="1827" y="6848"/>
                    <a:pt x="1957" y="11464"/>
                    <a:pt x="1812" y="16005"/>
                  </a:cubicBezTo>
                  <a:cubicBezTo>
                    <a:pt x="1624" y="21925"/>
                    <a:pt x="959" y="27800"/>
                    <a:pt x="1" y="33580"/>
                  </a:cubicBezTo>
                  <a:lnTo>
                    <a:pt x="344" y="33580"/>
                  </a:lnTo>
                  <a:cubicBezTo>
                    <a:pt x="1286" y="27897"/>
                    <a:pt x="1941" y="22120"/>
                    <a:pt x="2127" y="16305"/>
                  </a:cubicBezTo>
                  <a:cubicBezTo>
                    <a:pt x="2276" y="11779"/>
                    <a:pt x="2169" y="7182"/>
                    <a:pt x="1496" y="2730"/>
                  </a:cubicBezTo>
                  <a:cubicBezTo>
                    <a:pt x="1378" y="1939"/>
                    <a:pt x="1247" y="1116"/>
                    <a:pt x="1081" y="315"/>
                  </a:cubicBezTo>
                  <a:cubicBezTo>
                    <a:pt x="966" y="201"/>
                    <a:pt x="841" y="96"/>
                    <a:pt x="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9" name="Google Shape;1959;p61"/>
            <p:cNvSpPr/>
            <p:nvPr/>
          </p:nvSpPr>
          <p:spPr>
            <a:xfrm>
              <a:off x="381814" y="3176331"/>
              <a:ext cx="91869" cy="1390448"/>
            </a:xfrm>
            <a:custGeom>
              <a:avLst/>
              <a:gdLst/>
              <a:ahLst/>
              <a:cxnLst/>
              <a:rect l="l" t="t" r="r" b="b"/>
              <a:pathLst>
                <a:path w="2273" h="34400" extrusionOk="0">
                  <a:moveTo>
                    <a:pt x="514" y="0"/>
                  </a:moveTo>
                  <a:cubicBezTo>
                    <a:pt x="792" y="1040"/>
                    <a:pt x="972" y="2147"/>
                    <a:pt x="1135" y="3210"/>
                  </a:cubicBezTo>
                  <a:cubicBezTo>
                    <a:pt x="1827" y="7672"/>
                    <a:pt x="1955" y="12288"/>
                    <a:pt x="1810" y="16829"/>
                  </a:cubicBezTo>
                  <a:cubicBezTo>
                    <a:pt x="1641" y="22240"/>
                    <a:pt x="1071" y="27612"/>
                    <a:pt x="243" y="32906"/>
                  </a:cubicBezTo>
                  <a:cubicBezTo>
                    <a:pt x="185" y="33267"/>
                    <a:pt x="129" y="33623"/>
                    <a:pt x="71" y="33981"/>
                  </a:cubicBezTo>
                  <a:lnTo>
                    <a:pt x="1" y="34399"/>
                  </a:lnTo>
                  <a:lnTo>
                    <a:pt x="346" y="34399"/>
                  </a:lnTo>
                  <a:lnTo>
                    <a:pt x="415" y="33981"/>
                  </a:lnTo>
                  <a:cubicBezTo>
                    <a:pt x="1315" y="28436"/>
                    <a:pt x="1945" y="22801"/>
                    <a:pt x="2127" y="17129"/>
                  </a:cubicBezTo>
                  <a:cubicBezTo>
                    <a:pt x="2272" y="12605"/>
                    <a:pt x="2162" y="8006"/>
                    <a:pt x="1491" y="3553"/>
                  </a:cubicBezTo>
                  <a:cubicBezTo>
                    <a:pt x="1315" y="2386"/>
                    <a:pt x="1125" y="1162"/>
                    <a:pt x="814" y="21"/>
                  </a:cubicBezTo>
                  <a:cubicBezTo>
                    <a:pt x="715" y="10"/>
                    <a:pt x="616" y="2"/>
                    <a:pt x="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0" name="Google Shape;1960;p61"/>
            <p:cNvSpPr/>
            <p:nvPr/>
          </p:nvSpPr>
          <p:spPr>
            <a:xfrm>
              <a:off x="69782" y="3661114"/>
              <a:ext cx="120242" cy="155698"/>
            </a:xfrm>
            <a:custGeom>
              <a:avLst/>
              <a:gdLst/>
              <a:ahLst/>
              <a:cxnLst/>
              <a:rect l="l" t="t" r="r" b="b"/>
              <a:pathLst>
                <a:path w="2975" h="3852" extrusionOk="0">
                  <a:moveTo>
                    <a:pt x="1172" y="1"/>
                  </a:moveTo>
                  <a:cubicBezTo>
                    <a:pt x="1153" y="1"/>
                    <a:pt x="1134" y="4"/>
                    <a:pt x="1115" y="12"/>
                  </a:cubicBezTo>
                  <a:cubicBezTo>
                    <a:pt x="634" y="209"/>
                    <a:pt x="1413" y="3290"/>
                    <a:pt x="1413" y="3290"/>
                  </a:cubicBezTo>
                  <a:cubicBezTo>
                    <a:pt x="1413" y="3290"/>
                    <a:pt x="860" y="1998"/>
                    <a:pt x="434" y="1998"/>
                  </a:cubicBezTo>
                  <a:cubicBezTo>
                    <a:pt x="363" y="1998"/>
                    <a:pt x="296" y="2034"/>
                    <a:pt x="235" y="2118"/>
                  </a:cubicBezTo>
                  <a:cubicBezTo>
                    <a:pt x="1" y="2443"/>
                    <a:pt x="452" y="3226"/>
                    <a:pt x="902" y="3851"/>
                  </a:cubicBezTo>
                  <a:cubicBezTo>
                    <a:pt x="924" y="3833"/>
                    <a:pt x="945" y="3812"/>
                    <a:pt x="968" y="3796"/>
                  </a:cubicBezTo>
                  <a:cubicBezTo>
                    <a:pt x="1247" y="3570"/>
                    <a:pt x="1564" y="3402"/>
                    <a:pt x="1922" y="3301"/>
                  </a:cubicBezTo>
                  <a:cubicBezTo>
                    <a:pt x="2016" y="3276"/>
                    <a:pt x="2113" y="3251"/>
                    <a:pt x="2210" y="3236"/>
                  </a:cubicBezTo>
                  <a:cubicBezTo>
                    <a:pt x="2229" y="3232"/>
                    <a:pt x="2248" y="3230"/>
                    <a:pt x="2262" y="3228"/>
                  </a:cubicBezTo>
                  <a:cubicBezTo>
                    <a:pt x="2402" y="3207"/>
                    <a:pt x="2539" y="3195"/>
                    <a:pt x="2669" y="3195"/>
                  </a:cubicBezTo>
                  <a:cubicBezTo>
                    <a:pt x="2679" y="3195"/>
                    <a:pt x="2689" y="3195"/>
                    <a:pt x="2699" y="3195"/>
                  </a:cubicBezTo>
                  <a:cubicBezTo>
                    <a:pt x="2975" y="1970"/>
                    <a:pt x="2962" y="474"/>
                    <a:pt x="2630" y="474"/>
                  </a:cubicBezTo>
                  <a:cubicBezTo>
                    <a:pt x="2628" y="474"/>
                    <a:pt x="2626" y="474"/>
                    <a:pt x="2624" y="474"/>
                  </a:cubicBezTo>
                  <a:cubicBezTo>
                    <a:pt x="2542" y="476"/>
                    <a:pt x="2471" y="513"/>
                    <a:pt x="2409" y="571"/>
                  </a:cubicBezTo>
                  <a:cubicBezTo>
                    <a:pt x="2034" y="940"/>
                    <a:pt x="2011" y="2191"/>
                    <a:pt x="2011" y="2191"/>
                  </a:cubicBezTo>
                  <a:cubicBezTo>
                    <a:pt x="2011" y="2191"/>
                    <a:pt x="1630" y="1"/>
                    <a:pt x="11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1" name="Google Shape;1961;p61"/>
            <p:cNvSpPr/>
            <p:nvPr/>
          </p:nvSpPr>
          <p:spPr>
            <a:xfrm>
              <a:off x="-43350" y="3829256"/>
              <a:ext cx="202330" cy="761028"/>
            </a:xfrm>
            <a:custGeom>
              <a:avLst/>
              <a:gdLst/>
              <a:ahLst/>
              <a:cxnLst/>
              <a:rect l="l" t="t" r="r" b="b"/>
              <a:pathLst>
                <a:path w="5006" h="18828" extrusionOk="0">
                  <a:moveTo>
                    <a:pt x="3400" y="0"/>
                  </a:moveTo>
                  <a:lnTo>
                    <a:pt x="3400" y="0"/>
                  </a:lnTo>
                  <a:cubicBezTo>
                    <a:pt x="0" y="3986"/>
                    <a:pt x="4550" y="18827"/>
                    <a:pt x="4550" y="18827"/>
                  </a:cubicBezTo>
                  <a:lnTo>
                    <a:pt x="5005" y="18749"/>
                  </a:lnTo>
                  <a:cubicBezTo>
                    <a:pt x="3974" y="14255"/>
                    <a:pt x="3342" y="9575"/>
                    <a:pt x="3282" y="4819"/>
                  </a:cubicBezTo>
                  <a:cubicBezTo>
                    <a:pt x="3262" y="3247"/>
                    <a:pt x="3268" y="1607"/>
                    <a:pt x="34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2" name="Google Shape;1962;p61"/>
            <p:cNvSpPr/>
            <p:nvPr/>
          </p:nvSpPr>
          <p:spPr>
            <a:xfrm>
              <a:off x="101995" y="3794415"/>
              <a:ext cx="114139" cy="790171"/>
            </a:xfrm>
            <a:custGeom>
              <a:avLst/>
              <a:gdLst/>
              <a:ahLst/>
              <a:cxnLst/>
              <a:rect l="l" t="t" r="r" b="b"/>
              <a:pathLst>
                <a:path w="2824" h="19549" extrusionOk="0">
                  <a:moveTo>
                    <a:pt x="1125" y="1"/>
                  </a:moveTo>
                  <a:cubicBezTo>
                    <a:pt x="767" y="102"/>
                    <a:pt x="448" y="270"/>
                    <a:pt x="173" y="495"/>
                  </a:cubicBezTo>
                  <a:cubicBezTo>
                    <a:pt x="13" y="2194"/>
                    <a:pt x="1" y="3929"/>
                    <a:pt x="26" y="5592"/>
                  </a:cubicBezTo>
                  <a:cubicBezTo>
                    <a:pt x="98" y="10363"/>
                    <a:pt x="726" y="15047"/>
                    <a:pt x="1755" y="19549"/>
                  </a:cubicBezTo>
                  <a:lnTo>
                    <a:pt x="2656" y="19391"/>
                  </a:lnTo>
                  <a:lnTo>
                    <a:pt x="2823" y="19362"/>
                  </a:lnTo>
                  <a:cubicBezTo>
                    <a:pt x="2714" y="18646"/>
                    <a:pt x="2614" y="17925"/>
                    <a:pt x="2519" y="17211"/>
                  </a:cubicBezTo>
                  <a:cubicBezTo>
                    <a:pt x="2144" y="14376"/>
                    <a:pt x="1871" y="11516"/>
                    <a:pt x="1651" y="8646"/>
                  </a:cubicBezTo>
                  <a:cubicBezTo>
                    <a:pt x="1432" y="5772"/>
                    <a:pt x="1248" y="289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3" name="Google Shape;1963;p61"/>
            <p:cNvSpPr/>
            <p:nvPr/>
          </p:nvSpPr>
          <p:spPr>
            <a:xfrm>
              <a:off x="161290" y="3789969"/>
              <a:ext cx="94860" cy="784552"/>
            </a:xfrm>
            <a:custGeom>
              <a:avLst/>
              <a:gdLst/>
              <a:ahLst/>
              <a:cxnLst/>
              <a:rect l="l" t="t" r="r" b="b"/>
              <a:pathLst>
                <a:path w="2347" h="19410" extrusionOk="0">
                  <a:moveTo>
                    <a:pt x="409" y="1"/>
                  </a:moveTo>
                  <a:cubicBezTo>
                    <a:pt x="277" y="1"/>
                    <a:pt x="142" y="13"/>
                    <a:pt x="0" y="36"/>
                  </a:cubicBezTo>
                  <a:cubicBezTo>
                    <a:pt x="122" y="2981"/>
                    <a:pt x="309" y="5919"/>
                    <a:pt x="538" y="8843"/>
                  </a:cubicBezTo>
                  <a:cubicBezTo>
                    <a:pt x="764" y="11711"/>
                    <a:pt x="1031" y="14577"/>
                    <a:pt x="1416" y="17406"/>
                  </a:cubicBezTo>
                  <a:cubicBezTo>
                    <a:pt x="1508" y="18074"/>
                    <a:pt x="1601" y="18741"/>
                    <a:pt x="1706" y="19410"/>
                  </a:cubicBezTo>
                  <a:lnTo>
                    <a:pt x="2346" y="19298"/>
                  </a:lnTo>
                  <a:cubicBezTo>
                    <a:pt x="2263" y="14047"/>
                    <a:pt x="2034" y="8787"/>
                    <a:pt x="1406" y="3643"/>
                  </a:cubicBezTo>
                  <a:cubicBezTo>
                    <a:pt x="1267" y="2496"/>
                    <a:pt x="1127" y="1237"/>
                    <a:pt x="905" y="57"/>
                  </a:cubicBezTo>
                  <a:cubicBezTo>
                    <a:pt x="756" y="22"/>
                    <a:pt x="601" y="5"/>
                    <a:pt x="439" y="1"/>
                  </a:cubicBezTo>
                  <a:cubicBezTo>
                    <a:pt x="429" y="1"/>
                    <a:pt x="419" y="1"/>
                    <a:pt x="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4" name="Google Shape;1964;p61"/>
            <p:cNvSpPr/>
            <p:nvPr/>
          </p:nvSpPr>
          <p:spPr>
            <a:xfrm>
              <a:off x="212742" y="3797163"/>
              <a:ext cx="123233" cy="770365"/>
            </a:xfrm>
            <a:custGeom>
              <a:avLst/>
              <a:gdLst/>
              <a:ahLst/>
              <a:cxnLst/>
              <a:rect l="l" t="t" r="r" b="b"/>
              <a:pathLst>
                <a:path w="3049" h="19059" extrusionOk="0">
                  <a:moveTo>
                    <a:pt x="1" y="1"/>
                  </a:moveTo>
                  <a:lnTo>
                    <a:pt x="1" y="1"/>
                  </a:lnTo>
                  <a:cubicBezTo>
                    <a:pt x="241" y="1312"/>
                    <a:pt x="392" y="2670"/>
                    <a:pt x="539" y="3977"/>
                  </a:cubicBezTo>
                  <a:cubicBezTo>
                    <a:pt x="1100" y="8945"/>
                    <a:pt x="1328" y="14001"/>
                    <a:pt x="1407" y="19058"/>
                  </a:cubicBezTo>
                  <a:lnTo>
                    <a:pt x="1572" y="19029"/>
                  </a:lnTo>
                  <a:lnTo>
                    <a:pt x="1616" y="19023"/>
                  </a:lnTo>
                  <a:cubicBezTo>
                    <a:pt x="1620" y="19023"/>
                    <a:pt x="1738" y="18263"/>
                    <a:pt x="1889" y="17049"/>
                  </a:cubicBezTo>
                  <a:cubicBezTo>
                    <a:pt x="1937" y="16662"/>
                    <a:pt x="1986" y="16227"/>
                    <a:pt x="2038" y="15755"/>
                  </a:cubicBezTo>
                  <a:cubicBezTo>
                    <a:pt x="2539" y="11119"/>
                    <a:pt x="3049" y="2921"/>
                    <a:pt x="711" y="508"/>
                  </a:cubicBezTo>
                  <a:cubicBezTo>
                    <a:pt x="607" y="403"/>
                    <a:pt x="498" y="307"/>
                    <a:pt x="382" y="222"/>
                  </a:cubicBezTo>
                  <a:cubicBezTo>
                    <a:pt x="259" y="133"/>
                    <a:pt x="133" y="6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5" name="Google Shape;1965;p61"/>
            <p:cNvSpPr/>
            <p:nvPr/>
          </p:nvSpPr>
          <p:spPr>
            <a:xfrm>
              <a:off x="88455" y="3814503"/>
              <a:ext cx="84473" cy="772588"/>
            </a:xfrm>
            <a:custGeom>
              <a:avLst/>
              <a:gdLst/>
              <a:ahLst/>
              <a:cxnLst/>
              <a:rect l="l" t="t" r="r" b="b"/>
              <a:pathLst>
                <a:path w="2090" h="19114" extrusionOk="0">
                  <a:moveTo>
                    <a:pt x="508" y="1"/>
                  </a:moveTo>
                  <a:lnTo>
                    <a:pt x="508" y="1"/>
                  </a:lnTo>
                  <a:cubicBezTo>
                    <a:pt x="485" y="19"/>
                    <a:pt x="464" y="36"/>
                    <a:pt x="442" y="56"/>
                  </a:cubicBezTo>
                  <a:cubicBezTo>
                    <a:pt x="332" y="150"/>
                    <a:pt x="230" y="253"/>
                    <a:pt x="137" y="365"/>
                  </a:cubicBezTo>
                  <a:cubicBezTo>
                    <a:pt x="7" y="1974"/>
                    <a:pt x="1" y="3610"/>
                    <a:pt x="21" y="5184"/>
                  </a:cubicBezTo>
                  <a:cubicBezTo>
                    <a:pt x="81" y="9940"/>
                    <a:pt x="715" y="14620"/>
                    <a:pt x="1742" y="19114"/>
                  </a:cubicBezTo>
                  <a:lnTo>
                    <a:pt x="2090" y="19052"/>
                  </a:lnTo>
                  <a:cubicBezTo>
                    <a:pt x="1059" y="14550"/>
                    <a:pt x="433" y="9866"/>
                    <a:pt x="361" y="5095"/>
                  </a:cubicBezTo>
                  <a:cubicBezTo>
                    <a:pt x="336" y="3436"/>
                    <a:pt x="348" y="1699"/>
                    <a:pt x="5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6" name="Google Shape;1966;p61"/>
            <p:cNvSpPr/>
            <p:nvPr/>
          </p:nvSpPr>
          <p:spPr>
            <a:xfrm>
              <a:off x="147466" y="3791505"/>
              <a:ext cx="82735" cy="785482"/>
            </a:xfrm>
            <a:custGeom>
              <a:avLst/>
              <a:gdLst/>
              <a:ahLst/>
              <a:cxnLst/>
              <a:rect l="l" t="t" r="r" b="b"/>
              <a:pathLst>
                <a:path w="2047" h="19433" extrusionOk="0">
                  <a:moveTo>
                    <a:pt x="340" y="0"/>
                  </a:moveTo>
                  <a:cubicBezTo>
                    <a:pt x="321" y="2"/>
                    <a:pt x="305" y="4"/>
                    <a:pt x="288" y="8"/>
                  </a:cubicBezTo>
                  <a:cubicBezTo>
                    <a:pt x="191" y="25"/>
                    <a:pt x="94" y="46"/>
                    <a:pt x="0" y="73"/>
                  </a:cubicBezTo>
                  <a:cubicBezTo>
                    <a:pt x="121" y="2961"/>
                    <a:pt x="305" y="5844"/>
                    <a:pt x="526" y="8718"/>
                  </a:cubicBezTo>
                  <a:cubicBezTo>
                    <a:pt x="746" y="11586"/>
                    <a:pt x="1019" y="14448"/>
                    <a:pt x="1394" y="17281"/>
                  </a:cubicBezTo>
                  <a:cubicBezTo>
                    <a:pt x="1489" y="17997"/>
                    <a:pt x="1589" y="18718"/>
                    <a:pt x="1698" y="19432"/>
                  </a:cubicBezTo>
                  <a:lnTo>
                    <a:pt x="2046" y="19370"/>
                  </a:lnTo>
                  <a:cubicBezTo>
                    <a:pt x="1943" y="18701"/>
                    <a:pt x="1845" y="18034"/>
                    <a:pt x="1756" y="17365"/>
                  </a:cubicBezTo>
                  <a:cubicBezTo>
                    <a:pt x="1373" y="14539"/>
                    <a:pt x="1104" y="11675"/>
                    <a:pt x="878" y="8809"/>
                  </a:cubicBezTo>
                  <a:cubicBezTo>
                    <a:pt x="649" y="5883"/>
                    <a:pt x="464" y="2945"/>
                    <a:pt x="3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7" name="Google Shape;1967;p61"/>
            <p:cNvSpPr/>
            <p:nvPr/>
          </p:nvSpPr>
          <p:spPr>
            <a:xfrm>
              <a:off x="197666" y="3792152"/>
              <a:ext cx="71862" cy="777802"/>
            </a:xfrm>
            <a:custGeom>
              <a:avLst/>
              <a:gdLst/>
              <a:ahLst/>
              <a:cxnLst/>
              <a:rect l="l" t="t" r="r" b="b"/>
              <a:pathLst>
                <a:path w="1778" h="19243" extrusionOk="0">
                  <a:moveTo>
                    <a:pt x="1" y="1"/>
                  </a:moveTo>
                  <a:lnTo>
                    <a:pt x="1" y="1"/>
                  </a:lnTo>
                  <a:cubicBezTo>
                    <a:pt x="225" y="1181"/>
                    <a:pt x="363" y="2442"/>
                    <a:pt x="504" y="3589"/>
                  </a:cubicBezTo>
                  <a:cubicBezTo>
                    <a:pt x="1129" y="8733"/>
                    <a:pt x="1361" y="13991"/>
                    <a:pt x="1438" y="19242"/>
                  </a:cubicBezTo>
                  <a:lnTo>
                    <a:pt x="1778" y="19182"/>
                  </a:lnTo>
                  <a:cubicBezTo>
                    <a:pt x="1703" y="14125"/>
                    <a:pt x="1475" y="9069"/>
                    <a:pt x="912" y="4101"/>
                  </a:cubicBezTo>
                  <a:cubicBezTo>
                    <a:pt x="765" y="2794"/>
                    <a:pt x="616" y="1436"/>
                    <a:pt x="374" y="125"/>
                  </a:cubicBezTo>
                  <a:cubicBezTo>
                    <a:pt x="256" y="73"/>
                    <a:pt x="131" y="3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968" name="Google Shape;1968;p61"/>
          <p:cNvGrpSpPr/>
          <p:nvPr/>
        </p:nvGrpSpPr>
        <p:grpSpPr>
          <a:xfrm>
            <a:off x="578901" y="971723"/>
            <a:ext cx="2064556" cy="4219157"/>
            <a:chOff x="1318232" y="-803785"/>
            <a:chExt cx="822336" cy="1680604"/>
          </a:xfrm>
        </p:grpSpPr>
        <p:sp>
          <p:nvSpPr>
            <p:cNvPr id="1969" name="Google Shape;1969;p61"/>
            <p:cNvSpPr/>
            <p:nvPr/>
          </p:nvSpPr>
          <p:spPr>
            <a:xfrm>
              <a:off x="1347536" y="-589484"/>
              <a:ext cx="40175" cy="34155"/>
            </a:xfrm>
            <a:custGeom>
              <a:avLst/>
              <a:gdLst/>
              <a:ahLst/>
              <a:cxnLst/>
              <a:rect l="l" t="t" r="r" b="b"/>
              <a:pathLst>
                <a:path w="994" h="845" extrusionOk="0">
                  <a:moveTo>
                    <a:pt x="100" y="1"/>
                  </a:moveTo>
                  <a:cubicBezTo>
                    <a:pt x="1" y="1"/>
                    <a:pt x="107" y="845"/>
                    <a:pt x="231" y="845"/>
                  </a:cubicBezTo>
                  <a:cubicBezTo>
                    <a:pt x="234" y="845"/>
                    <a:pt x="237" y="844"/>
                    <a:pt x="240" y="843"/>
                  </a:cubicBezTo>
                  <a:cubicBezTo>
                    <a:pt x="377" y="798"/>
                    <a:pt x="215" y="502"/>
                    <a:pt x="215" y="502"/>
                  </a:cubicBezTo>
                  <a:lnTo>
                    <a:pt x="994" y="392"/>
                  </a:lnTo>
                  <a:lnTo>
                    <a:pt x="965" y="46"/>
                  </a:lnTo>
                  <a:lnTo>
                    <a:pt x="271" y="266"/>
                  </a:lnTo>
                  <a:cubicBezTo>
                    <a:pt x="271" y="266"/>
                    <a:pt x="246" y="102"/>
                    <a:pt x="116" y="7"/>
                  </a:cubicBezTo>
                  <a:cubicBezTo>
                    <a:pt x="110" y="3"/>
                    <a:pt x="105" y="1"/>
                    <a:pt x="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0" name="Google Shape;1970;p61"/>
            <p:cNvSpPr/>
            <p:nvPr/>
          </p:nvSpPr>
          <p:spPr>
            <a:xfrm>
              <a:off x="1344707" y="-670766"/>
              <a:ext cx="40175" cy="34114"/>
            </a:xfrm>
            <a:custGeom>
              <a:avLst/>
              <a:gdLst/>
              <a:ahLst/>
              <a:cxnLst/>
              <a:rect l="l" t="t" r="r" b="b"/>
              <a:pathLst>
                <a:path w="994" h="844" extrusionOk="0">
                  <a:moveTo>
                    <a:pt x="99" y="1"/>
                  </a:moveTo>
                  <a:cubicBezTo>
                    <a:pt x="0" y="1"/>
                    <a:pt x="106" y="843"/>
                    <a:pt x="230" y="843"/>
                  </a:cubicBezTo>
                  <a:cubicBezTo>
                    <a:pt x="234" y="843"/>
                    <a:pt x="237" y="843"/>
                    <a:pt x="240" y="842"/>
                  </a:cubicBezTo>
                  <a:cubicBezTo>
                    <a:pt x="378" y="798"/>
                    <a:pt x="215" y="500"/>
                    <a:pt x="215" y="500"/>
                  </a:cubicBezTo>
                  <a:lnTo>
                    <a:pt x="993" y="392"/>
                  </a:lnTo>
                  <a:lnTo>
                    <a:pt x="964" y="44"/>
                  </a:lnTo>
                  <a:lnTo>
                    <a:pt x="271" y="266"/>
                  </a:lnTo>
                  <a:cubicBezTo>
                    <a:pt x="271" y="266"/>
                    <a:pt x="246" y="102"/>
                    <a:pt x="115" y="7"/>
                  </a:cubicBezTo>
                  <a:cubicBezTo>
                    <a:pt x="110" y="3"/>
                    <a:pt x="104" y="1"/>
                    <a:pt x="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1" name="Google Shape;1971;p61"/>
            <p:cNvSpPr/>
            <p:nvPr/>
          </p:nvSpPr>
          <p:spPr>
            <a:xfrm>
              <a:off x="1341958" y="-746673"/>
              <a:ext cx="40256" cy="34195"/>
            </a:xfrm>
            <a:custGeom>
              <a:avLst/>
              <a:gdLst/>
              <a:ahLst/>
              <a:cxnLst/>
              <a:rect l="l" t="t" r="r" b="b"/>
              <a:pathLst>
                <a:path w="996" h="846" extrusionOk="0">
                  <a:moveTo>
                    <a:pt x="101" y="1"/>
                  </a:moveTo>
                  <a:cubicBezTo>
                    <a:pt x="0" y="1"/>
                    <a:pt x="107" y="845"/>
                    <a:pt x="232" y="845"/>
                  </a:cubicBezTo>
                  <a:cubicBezTo>
                    <a:pt x="235" y="845"/>
                    <a:pt x="238" y="845"/>
                    <a:pt x="241" y="844"/>
                  </a:cubicBezTo>
                  <a:cubicBezTo>
                    <a:pt x="378" y="800"/>
                    <a:pt x="214" y="502"/>
                    <a:pt x="214" y="502"/>
                  </a:cubicBezTo>
                  <a:lnTo>
                    <a:pt x="995" y="394"/>
                  </a:lnTo>
                  <a:lnTo>
                    <a:pt x="966" y="46"/>
                  </a:lnTo>
                  <a:lnTo>
                    <a:pt x="272" y="266"/>
                  </a:lnTo>
                  <a:cubicBezTo>
                    <a:pt x="272" y="266"/>
                    <a:pt x="246" y="104"/>
                    <a:pt x="117" y="7"/>
                  </a:cubicBezTo>
                  <a:cubicBezTo>
                    <a:pt x="111" y="3"/>
                    <a:pt x="106" y="1"/>
                    <a:pt x="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2" name="Google Shape;1972;p61"/>
            <p:cNvSpPr/>
            <p:nvPr/>
          </p:nvSpPr>
          <p:spPr>
            <a:xfrm>
              <a:off x="1542192" y="-638108"/>
              <a:ext cx="45672" cy="33306"/>
            </a:xfrm>
            <a:custGeom>
              <a:avLst/>
              <a:gdLst/>
              <a:ahLst/>
              <a:cxnLst/>
              <a:rect l="l" t="t" r="r" b="b"/>
              <a:pathLst>
                <a:path w="1130" h="824" extrusionOk="0">
                  <a:moveTo>
                    <a:pt x="771" y="1"/>
                  </a:moveTo>
                  <a:cubicBezTo>
                    <a:pt x="764" y="1"/>
                    <a:pt x="757" y="5"/>
                    <a:pt x="752" y="15"/>
                  </a:cubicBezTo>
                  <a:cubicBezTo>
                    <a:pt x="675" y="158"/>
                    <a:pt x="723" y="315"/>
                    <a:pt x="723" y="315"/>
                  </a:cubicBezTo>
                  <a:lnTo>
                    <a:pt x="0" y="417"/>
                  </a:lnTo>
                  <a:lnTo>
                    <a:pt x="125" y="742"/>
                  </a:lnTo>
                  <a:lnTo>
                    <a:pt x="876" y="502"/>
                  </a:lnTo>
                  <a:lnTo>
                    <a:pt x="876" y="502"/>
                  </a:lnTo>
                  <a:cubicBezTo>
                    <a:pt x="876" y="502"/>
                    <a:pt x="859" y="823"/>
                    <a:pt x="990" y="823"/>
                  </a:cubicBezTo>
                  <a:cubicBezTo>
                    <a:pt x="993" y="823"/>
                    <a:pt x="997" y="823"/>
                    <a:pt x="1001" y="823"/>
                  </a:cubicBezTo>
                  <a:cubicBezTo>
                    <a:pt x="1130" y="807"/>
                    <a:pt x="868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3" name="Google Shape;1973;p61"/>
            <p:cNvSpPr/>
            <p:nvPr/>
          </p:nvSpPr>
          <p:spPr>
            <a:xfrm>
              <a:off x="1509817" y="-712519"/>
              <a:ext cx="45712" cy="33306"/>
            </a:xfrm>
            <a:custGeom>
              <a:avLst/>
              <a:gdLst/>
              <a:ahLst/>
              <a:cxnLst/>
              <a:rect l="l" t="t" r="r" b="b"/>
              <a:pathLst>
                <a:path w="1131" h="824" extrusionOk="0">
                  <a:moveTo>
                    <a:pt x="769" y="0"/>
                  </a:moveTo>
                  <a:cubicBezTo>
                    <a:pt x="762" y="0"/>
                    <a:pt x="755" y="5"/>
                    <a:pt x="750" y="15"/>
                  </a:cubicBezTo>
                  <a:cubicBezTo>
                    <a:pt x="675" y="156"/>
                    <a:pt x="721" y="315"/>
                    <a:pt x="721" y="315"/>
                  </a:cubicBezTo>
                  <a:lnTo>
                    <a:pt x="0" y="415"/>
                  </a:lnTo>
                  <a:lnTo>
                    <a:pt x="124" y="740"/>
                  </a:lnTo>
                  <a:lnTo>
                    <a:pt x="874" y="502"/>
                  </a:lnTo>
                  <a:lnTo>
                    <a:pt x="874" y="502"/>
                  </a:lnTo>
                  <a:cubicBezTo>
                    <a:pt x="874" y="502"/>
                    <a:pt x="856" y="823"/>
                    <a:pt x="988" y="823"/>
                  </a:cubicBezTo>
                  <a:cubicBezTo>
                    <a:pt x="991" y="823"/>
                    <a:pt x="995" y="823"/>
                    <a:pt x="998" y="823"/>
                  </a:cubicBezTo>
                  <a:cubicBezTo>
                    <a:pt x="1131" y="805"/>
                    <a:pt x="867" y="0"/>
                    <a:pt x="7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4" name="Google Shape;1974;p61"/>
            <p:cNvSpPr/>
            <p:nvPr/>
          </p:nvSpPr>
          <p:spPr>
            <a:xfrm>
              <a:off x="1479422" y="-782161"/>
              <a:ext cx="45672" cy="33306"/>
            </a:xfrm>
            <a:custGeom>
              <a:avLst/>
              <a:gdLst/>
              <a:ahLst/>
              <a:cxnLst/>
              <a:rect l="l" t="t" r="r" b="b"/>
              <a:pathLst>
                <a:path w="1130" h="824" extrusionOk="0">
                  <a:moveTo>
                    <a:pt x="771" y="1"/>
                  </a:moveTo>
                  <a:cubicBezTo>
                    <a:pt x="764" y="1"/>
                    <a:pt x="757" y="5"/>
                    <a:pt x="752" y="15"/>
                  </a:cubicBezTo>
                  <a:cubicBezTo>
                    <a:pt x="675" y="158"/>
                    <a:pt x="723" y="315"/>
                    <a:pt x="723" y="315"/>
                  </a:cubicBezTo>
                  <a:lnTo>
                    <a:pt x="0" y="417"/>
                  </a:lnTo>
                  <a:lnTo>
                    <a:pt x="125" y="740"/>
                  </a:lnTo>
                  <a:lnTo>
                    <a:pt x="876" y="502"/>
                  </a:lnTo>
                  <a:lnTo>
                    <a:pt x="876" y="502"/>
                  </a:lnTo>
                  <a:cubicBezTo>
                    <a:pt x="876" y="502"/>
                    <a:pt x="859" y="824"/>
                    <a:pt x="989" y="824"/>
                  </a:cubicBezTo>
                  <a:cubicBezTo>
                    <a:pt x="993" y="824"/>
                    <a:pt x="997" y="823"/>
                    <a:pt x="1001" y="823"/>
                  </a:cubicBezTo>
                  <a:cubicBezTo>
                    <a:pt x="1130" y="807"/>
                    <a:pt x="868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5" name="Google Shape;1975;p61"/>
            <p:cNvSpPr/>
            <p:nvPr/>
          </p:nvSpPr>
          <p:spPr>
            <a:xfrm>
              <a:off x="1318232" y="-191319"/>
              <a:ext cx="780058" cy="1068139"/>
            </a:xfrm>
            <a:custGeom>
              <a:avLst/>
              <a:gdLst/>
              <a:ahLst/>
              <a:cxnLst/>
              <a:rect l="l" t="t" r="r" b="b"/>
              <a:pathLst>
                <a:path w="19300" h="26426" extrusionOk="0">
                  <a:moveTo>
                    <a:pt x="7675" y="1"/>
                  </a:moveTo>
                  <a:cubicBezTo>
                    <a:pt x="7433" y="1"/>
                    <a:pt x="7180" y="14"/>
                    <a:pt x="6918" y="42"/>
                  </a:cubicBezTo>
                  <a:lnTo>
                    <a:pt x="2785" y="1000"/>
                  </a:lnTo>
                  <a:cubicBezTo>
                    <a:pt x="2785" y="1000"/>
                    <a:pt x="263" y="1947"/>
                    <a:pt x="133" y="4999"/>
                  </a:cubicBezTo>
                  <a:cubicBezTo>
                    <a:pt x="0" y="8053"/>
                    <a:pt x="3220" y="9801"/>
                    <a:pt x="3146" y="11186"/>
                  </a:cubicBezTo>
                  <a:cubicBezTo>
                    <a:pt x="3069" y="12572"/>
                    <a:pt x="445" y="15191"/>
                    <a:pt x="1824" y="20482"/>
                  </a:cubicBezTo>
                  <a:cubicBezTo>
                    <a:pt x="2877" y="24522"/>
                    <a:pt x="7026" y="26426"/>
                    <a:pt x="10558" y="26426"/>
                  </a:cubicBezTo>
                  <a:cubicBezTo>
                    <a:pt x="11652" y="26426"/>
                    <a:pt x="12687" y="26243"/>
                    <a:pt x="13553" y="25885"/>
                  </a:cubicBezTo>
                  <a:cubicBezTo>
                    <a:pt x="17624" y="24195"/>
                    <a:pt x="19300" y="20747"/>
                    <a:pt x="19190" y="16767"/>
                  </a:cubicBezTo>
                  <a:cubicBezTo>
                    <a:pt x="19063" y="12226"/>
                    <a:pt x="15369" y="10451"/>
                    <a:pt x="12580" y="8461"/>
                  </a:cubicBezTo>
                  <a:cubicBezTo>
                    <a:pt x="10468" y="6952"/>
                    <a:pt x="12319" y="5349"/>
                    <a:pt x="11718" y="2698"/>
                  </a:cubicBezTo>
                  <a:cubicBezTo>
                    <a:pt x="11367" y="1164"/>
                    <a:pt x="9944" y="1"/>
                    <a:pt x="7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6" name="Google Shape;1976;p61"/>
            <p:cNvSpPr/>
            <p:nvPr/>
          </p:nvSpPr>
          <p:spPr>
            <a:xfrm>
              <a:off x="1360551" y="-199362"/>
              <a:ext cx="780017" cy="1068260"/>
            </a:xfrm>
            <a:custGeom>
              <a:avLst/>
              <a:gdLst/>
              <a:ahLst/>
              <a:cxnLst/>
              <a:rect l="l" t="t" r="r" b="b"/>
              <a:pathLst>
                <a:path w="19299" h="26429" extrusionOk="0">
                  <a:moveTo>
                    <a:pt x="7673" y="1"/>
                  </a:moveTo>
                  <a:cubicBezTo>
                    <a:pt x="7431" y="1"/>
                    <a:pt x="7179" y="14"/>
                    <a:pt x="6917" y="42"/>
                  </a:cubicBezTo>
                  <a:lnTo>
                    <a:pt x="2784" y="1003"/>
                  </a:lnTo>
                  <a:cubicBezTo>
                    <a:pt x="2784" y="1003"/>
                    <a:pt x="262" y="1949"/>
                    <a:pt x="131" y="5003"/>
                  </a:cubicBezTo>
                  <a:cubicBezTo>
                    <a:pt x="1" y="8060"/>
                    <a:pt x="3219" y="9801"/>
                    <a:pt x="3144" y="11189"/>
                  </a:cubicBezTo>
                  <a:cubicBezTo>
                    <a:pt x="3068" y="12574"/>
                    <a:pt x="444" y="15194"/>
                    <a:pt x="1823" y="20484"/>
                  </a:cubicBezTo>
                  <a:cubicBezTo>
                    <a:pt x="2876" y="24524"/>
                    <a:pt x="7024" y="26428"/>
                    <a:pt x="10557" y="26428"/>
                  </a:cubicBezTo>
                  <a:cubicBezTo>
                    <a:pt x="11651" y="26428"/>
                    <a:pt x="12686" y="26245"/>
                    <a:pt x="13552" y="25887"/>
                  </a:cubicBezTo>
                  <a:cubicBezTo>
                    <a:pt x="17623" y="24199"/>
                    <a:pt x="19298" y="20751"/>
                    <a:pt x="19188" y="16769"/>
                  </a:cubicBezTo>
                  <a:cubicBezTo>
                    <a:pt x="19062" y="12228"/>
                    <a:pt x="15368" y="10454"/>
                    <a:pt x="12579" y="8464"/>
                  </a:cubicBezTo>
                  <a:cubicBezTo>
                    <a:pt x="10466" y="6954"/>
                    <a:pt x="12318" y="5351"/>
                    <a:pt x="11713" y="2701"/>
                  </a:cubicBezTo>
                  <a:cubicBezTo>
                    <a:pt x="11365" y="1165"/>
                    <a:pt x="9939" y="1"/>
                    <a:pt x="76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7" name="Google Shape;1977;p61"/>
            <p:cNvSpPr/>
            <p:nvPr/>
          </p:nvSpPr>
          <p:spPr>
            <a:xfrm>
              <a:off x="1424008" y="-600761"/>
              <a:ext cx="316388" cy="665920"/>
            </a:xfrm>
            <a:custGeom>
              <a:avLst/>
              <a:gdLst/>
              <a:ahLst/>
              <a:cxnLst/>
              <a:rect l="l" t="t" r="r" b="b"/>
              <a:pathLst>
                <a:path w="7828" h="16475" extrusionOk="0">
                  <a:moveTo>
                    <a:pt x="2467" y="0"/>
                  </a:moveTo>
                  <a:lnTo>
                    <a:pt x="1" y="812"/>
                  </a:lnTo>
                  <a:lnTo>
                    <a:pt x="3049" y="16475"/>
                  </a:lnTo>
                  <a:lnTo>
                    <a:pt x="7828" y="15643"/>
                  </a:lnTo>
                  <a:lnTo>
                    <a:pt x="24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8" name="Google Shape;1978;p61"/>
            <p:cNvSpPr/>
            <p:nvPr/>
          </p:nvSpPr>
          <p:spPr>
            <a:xfrm>
              <a:off x="1534391" y="-45165"/>
              <a:ext cx="224196" cy="213620"/>
            </a:xfrm>
            <a:custGeom>
              <a:avLst/>
              <a:gdLst/>
              <a:ahLst/>
              <a:cxnLst/>
              <a:rect l="l" t="t" r="r" b="b"/>
              <a:pathLst>
                <a:path w="5547" h="5285" extrusionOk="0">
                  <a:moveTo>
                    <a:pt x="2649" y="0"/>
                  </a:moveTo>
                  <a:cubicBezTo>
                    <a:pt x="2420" y="0"/>
                    <a:pt x="2189" y="35"/>
                    <a:pt x="1962" y="107"/>
                  </a:cubicBezTo>
                  <a:cubicBezTo>
                    <a:pt x="678" y="522"/>
                    <a:pt x="1" y="1990"/>
                    <a:pt x="452" y="3387"/>
                  </a:cubicBezTo>
                  <a:cubicBezTo>
                    <a:pt x="820" y="4538"/>
                    <a:pt x="1836" y="5285"/>
                    <a:pt x="2898" y="5285"/>
                  </a:cubicBezTo>
                  <a:cubicBezTo>
                    <a:pt x="3128" y="5285"/>
                    <a:pt x="3359" y="5250"/>
                    <a:pt x="3587" y="5177"/>
                  </a:cubicBezTo>
                  <a:cubicBezTo>
                    <a:pt x="4871" y="4762"/>
                    <a:pt x="5546" y="3294"/>
                    <a:pt x="5097" y="1897"/>
                  </a:cubicBezTo>
                  <a:cubicBezTo>
                    <a:pt x="4726" y="746"/>
                    <a:pt x="3711" y="0"/>
                    <a:pt x="26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9" name="Google Shape;1979;p61"/>
            <p:cNvSpPr/>
            <p:nvPr/>
          </p:nvSpPr>
          <p:spPr>
            <a:xfrm>
              <a:off x="1434961" y="-541426"/>
              <a:ext cx="240565" cy="1031559"/>
            </a:xfrm>
            <a:custGeom>
              <a:avLst/>
              <a:gdLst/>
              <a:ahLst/>
              <a:cxnLst/>
              <a:rect l="l" t="t" r="r" b="b"/>
              <a:pathLst>
                <a:path w="5952" h="25521" extrusionOk="0">
                  <a:moveTo>
                    <a:pt x="96" y="1"/>
                  </a:moveTo>
                  <a:cubicBezTo>
                    <a:pt x="53" y="1"/>
                    <a:pt x="1" y="33"/>
                    <a:pt x="11" y="77"/>
                  </a:cubicBezTo>
                  <a:cubicBezTo>
                    <a:pt x="937" y="4142"/>
                    <a:pt x="1864" y="8207"/>
                    <a:pt x="2790" y="12272"/>
                  </a:cubicBezTo>
                  <a:cubicBezTo>
                    <a:pt x="3790" y="16659"/>
                    <a:pt x="4788" y="21045"/>
                    <a:pt x="5791" y="25431"/>
                  </a:cubicBezTo>
                  <a:cubicBezTo>
                    <a:pt x="5797" y="25450"/>
                    <a:pt x="5799" y="25468"/>
                    <a:pt x="5803" y="25487"/>
                  </a:cubicBezTo>
                  <a:cubicBezTo>
                    <a:pt x="5809" y="25511"/>
                    <a:pt x="5830" y="25521"/>
                    <a:pt x="5854" y="25521"/>
                  </a:cubicBezTo>
                  <a:cubicBezTo>
                    <a:pt x="5898" y="25521"/>
                    <a:pt x="5951" y="25488"/>
                    <a:pt x="5942" y="25446"/>
                  </a:cubicBezTo>
                  <a:cubicBezTo>
                    <a:pt x="5014" y="21381"/>
                    <a:pt x="4088" y="17318"/>
                    <a:pt x="3161" y="13251"/>
                  </a:cubicBezTo>
                  <a:cubicBezTo>
                    <a:pt x="2163" y="8863"/>
                    <a:pt x="1162" y="4479"/>
                    <a:pt x="160" y="91"/>
                  </a:cubicBezTo>
                  <a:cubicBezTo>
                    <a:pt x="156" y="73"/>
                    <a:pt x="154" y="54"/>
                    <a:pt x="148" y="37"/>
                  </a:cubicBezTo>
                  <a:cubicBezTo>
                    <a:pt x="143" y="12"/>
                    <a:pt x="121" y="1"/>
                    <a:pt x="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0" name="Google Shape;1980;p61"/>
            <p:cNvSpPr/>
            <p:nvPr/>
          </p:nvSpPr>
          <p:spPr>
            <a:xfrm>
              <a:off x="1452665" y="-561232"/>
              <a:ext cx="264088" cy="1037541"/>
            </a:xfrm>
            <a:custGeom>
              <a:avLst/>
              <a:gdLst/>
              <a:ahLst/>
              <a:cxnLst/>
              <a:rect l="l" t="t" r="r" b="b"/>
              <a:pathLst>
                <a:path w="6534" h="25669" extrusionOk="0">
                  <a:moveTo>
                    <a:pt x="97" y="0"/>
                  </a:moveTo>
                  <a:cubicBezTo>
                    <a:pt x="54" y="0"/>
                    <a:pt x="1" y="32"/>
                    <a:pt x="10" y="74"/>
                  </a:cubicBezTo>
                  <a:cubicBezTo>
                    <a:pt x="1014" y="4104"/>
                    <a:pt x="2021" y="8133"/>
                    <a:pt x="3025" y="12161"/>
                  </a:cubicBezTo>
                  <a:cubicBezTo>
                    <a:pt x="4139" y="16621"/>
                    <a:pt x="5251" y="21080"/>
                    <a:pt x="6363" y="25538"/>
                  </a:cubicBezTo>
                  <a:cubicBezTo>
                    <a:pt x="6369" y="25569"/>
                    <a:pt x="6378" y="25604"/>
                    <a:pt x="6386" y="25637"/>
                  </a:cubicBezTo>
                  <a:cubicBezTo>
                    <a:pt x="6391" y="25659"/>
                    <a:pt x="6412" y="25669"/>
                    <a:pt x="6435" y="25669"/>
                  </a:cubicBezTo>
                  <a:cubicBezTo>
                    <a:pt x="6479" y="25669"/>
                    <a:pt x="6533" y="25638"/>
                    <a:pt x="6523" y="25596"/>
                  </a:cubicBezTo>
                  <a:cubicBezTo>
                    <a:pt x="5518" y="21566"/>
                    <a:pt x="4512" y="17535"/>
                    <a:pt x="3508" y="13507"/>
                  </a:cubicBezTo>
                  <a:cubicBezTo>
                    <a:pt x="2394" y="9049"/>
                    <a:pt x="1282" y="4590"/>
                    <a:pt x="172" y="130"/>
                  </a:cubicBezTo>
                  <a:cubicBezTo>
                    <a:pt x="163" y="99"/>
                    <a:pt x="155" y="66"/>
                    <a:pt x="147" y="33"/>
                  </a:cubicBezTo>
                  <a:cubicBezTo>
                    <a:pt x="141" y="10"/>
                    <a:pt x="120" y="0"/>
                    <a:pt x="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1" name="Google Shape;1981;p61"/>
            <p:cNvSpPr/>
            <p:nvPr/>
          </p:nvSpPr>
          <p:spPr>
            <a:xfrm>
              <a:off x="1469479" y="-576469"/>
              <a:ext cx="304829" cy="1033176"/>
            </a:xfrm>
            <a:custGeom>
              <a:avLst/>
              <a:gdLst/>
              <a:ahLst/>
              <a:cxnLst/>
              <a:rect l="l" t="t" r="r" b="b"/>
              <a:pathLst>
                <a:path w="7542" h="25561" extrusionOk="0">
                  <a:moveTo>
                    <a:pt x="114" y="1"/>
                  </a:moveTo>
                  <a:cubicBezTo>
                    <a:pt x="72" y="1"/>
                    <a:pt x="1" y="30"/>
                    <a:pt x="8" y="55"/>
                  </a:cubicBezTo>
                  <a:cubicBezTo>
                    <a:pt x="1160" y="4027"/>
                    <a:pt x="2313" y="8003"/>
                    <a:pt x="3464" y="11979"/>
                  </a:cubicBezTo>
                  <a:cubicBezTo>
                    <a:pt x="4761" y="16458"/>
                    <a:pt x="6057" y="20935"/>
                    <a:pt x="7355" y="25412"/>
                  </a:cubicBezTo>
                  <a:cubicBezTo>
                    <a:pt x="7368" y="25457"/>
                    <a:pt x="7380" y="25505"/>
                    <a:pt x="7397" y="25549"/>
                  </a:cubicBezTo>
                  <a:cubicBezTo>
                    <a:pt x="7399" y="25557"/>
                    <a:pt x="7411" y="25561"/>
                    <a:pt x="7426" y="25561"/>
                  </a:cubicBezTo>
                  <a:cubicBezTo>
                    <a:pt x="7468" y="25561"/>
                    <a:pt x="7541" y="25532"/>
                    <a:pt x="7533" y="25507"/>
                  </a:cubicBezTo>
                  <a:cubicBezTo>
                    <a:pt x="6382" y="21533"/>
                    <a:pt x="5229" y="17557"/>
                    <a:pt x="4077" y="13582"/>
                  </a:cubicBezTo>
                  <a:cubicBezTo>
                    <a:pt x="2781" y="9105"/>
                    <a:pt x="1485" y="4626"/>
                    <a:pt x="186" y="151"/>
                  </a:cubicBezTo>
                  <a:cubicBezTo>
                    <a:pt x="174" y="103"/>
                    <a:pt x="161" y="58"/>
                    <a:pt x="145" y="14"/>
                  </a:cubicBezTo>
                  <a:cubicBezTo>
                    <a:pt x="142" y="5"/>
                    <a:pt x="130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2" name="Google Shape;1982;p61"/>
            <p:cNvSpPr/>
            <p:nvPr/>
          </p:nvSpPr>
          <p:spPr>
            <a:xfrm>
              <a:off x="1490658" y="-577359"/>
              <a:ext cx="336476" cy="1017008"/>
            </a:xfrm>
            <a:custGeom>
              <a:avLst/>
              <a:gdLst/>
              <a:ahLst/>
              <a:cxnLst/>
              <a:rect l="l" t="t" r="r" b="b"/>
              <a:pathLst>
                <a:path w="8325" h="25161" extrusionOk="0">
                  <a:moveTo>
                    <a:pt x="110" y="1"/>
                  </a:moveTo>
                  <a:cubicBezTo>
                    <a:pt x="67" y="1"/>
                    <a:pt x="1" y="31"/>
                    <a:pt x="8" y="59"/>
                  </a:cubicBezTo>
                  <a:lnTo>
                    <a:pt x="3860" y="11877"/>
                  </a:lnTo>
                  <a:cubicBezTo>
                    <a:pt x="5286" y="16265"/>
                    <a:pt x="6717" y="20650"/>
                    <a:pt x="8146" y="25034"/>
                  </a:cubicBezTo>
                  <a:cubicBezTo>
                    <a:pt x="8159" y="25071"/>
                    <a:pt x="8169" y="25107"/>
                    <a:pt x="8179" y="25144"/>
                  </a:cubicBezTo>
                  <a:cubicBezTo>
                    <a:pt x="8183" y="25156"/>
                    <a:pt x="8196" y="25160"/>
                    <a:pt x="8213" y="25160"/>
                  </a:cubicBezTo>
                  <a:cubicBezTo>
                    <a:pt x="8257" y="25160"/>
                    <a:pt x="8325" y="25129"/>
                    <a:pt x="8316" y="25103"/>
                  </a:cubicBezTo>
                  <a:lnTo>
                    <a:pt x="4464" y="13283"/>
                  </a:lnTo>
                  <a:cubicBezTo>
                    <a:pt x="3036" y="8895"/>
                    <a:pt x="1607" y="4511"/>
                    <a:pt x="178" y="125"/>
                  </a:cubicBezTo>
                  <a:cubicBezTo>
                    <a:pt x="166" y="90"/>
                    <a:pt x="155" y="53"/>
                    <a:pt x="145" y="17"/>
                  </a:cubicBezTo>
                  <a:cubicBezTo>
                    <a:pt x="141" y="6"/>
                    <a:pt x="128" y="1"/>
                    <a:pt x="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3" name="Google Shape;1983;p61"/>
            <p:cNvSpPr/>
            <p:nvPr/>
          </p:nvSpPr>
          <p:spPr>
            <a:xfrm>
              <a:off x="1513737" y="-577925"/>
              <a:ext cx="358422" cy="1002699"/>
            </a:xfrm>
            <a:custGeom>
              <a:avLst/>
              <a:gdLst/>
              <a:ahLst/>
              <a:cxnLst/>
              <a:rect l="l" t="t" r="r" b="b"/>
              <a:pathLst>
                <a:path w="8868" h="24807" extrusionOk="0">
                  <a:moveTo>
                    <a:pt x="119" y="0"/>
                  </a:moveTo>
                  <a:cubicBezTo>
                    <a:pt x="77" y="0"/>
                    <a:pt x="1" y="30"/>
                    <a:pt x="9" y="52"/>
                  </a:cubicBezTo>
                  <a:cubicBezTo>
                    <a:pt x="1394" y="3980"/>
                    <a:pt x="2775" y="7911"/>
                    <a:pt x="4161" y="11839"/>
                  </a:cubicBezTo>
                  <a:cubicBezTo>
                    <a:pt x="5672" y="16134"/>
                    <a:pt x="7184" y="20428"/>
                    <a:pt x="8698" y="24723"/>
                  </a:cubicBezTo>
                  <a:cubicBezTo>
                    <a:pt x="8706" y="24746"/>
                    <a:pt x="8716" y="24771"/>
                    <a:pt x="8724" y="24796"/>
                  </a:cubicBezTo>
                  <a:cubicBezTo>
                    <a:pt x="8727" y="24803"/>
                    <a:pt x="8736" y="24806"/>
                    <a:pt x="8749" y="24806"/>
                  </a:cubicBezTo>
                  <a:cubicBezTo>
                    <a:pt x="8791" y="24806"/>
                    <a:pt x="8867" y="24775"/>
                    <a:pt x="8861" y="24754"/>
                  </a:cubicBezTo>
                  <a:cubicBezTo>
                    <a:pt x="7476" y="20824"/>
                    <a:pt x="6095" y="16894"/>
                    <a:pt x="4709" y="12965"/>
                  </a:cubicBezTo>
                  <a:cubicBezTo>
                    <a:pt x="3196" y="8671"/>
                    <a:pt x="1684" y="4378"/>
                    <a:pt x="172" y="83"/>
                  </a:cubicBezTo>
                  <a:cubicBezTo>
                    <a:pt x="164" y="60"/>
                    <a:pt x="154" y="33"/>
                    <a:pt x="145" y="11"/>
                  </a:cubicBezTo>
                  <a:cubicBezTo>
                    <a:pt x="143" y="3"/>
                    <a:pt x="133" y="0"/>
                    <a:pt x="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4" name="Google Shape;1984;p61"/>
            <p:cNvSpPr/>
            <p:nvPr/>
          </p:nvSpPr>
          <p:spPr>
            <a:xfrm>
              <a:off x="1339654" y="-803785"/>
              <a:ext cx="281225" cy="281647"/>
            </a:xfrm>
            <a:custGeom>
              <a:avLst/>
              <a:gdLst/>
              <a:ahLst/>
              <a:cxnLst/>
              <a:rect l="l" t="t" r="r" b="b"/>
              <a:pathLst>
                <a:path w="6958" h="6968" extrusionOk="0">
                  <a:moveTo>
                    <a:pt x="3085" y="1414"/>
                  </a:moveTo>
                  <a:cubicBezTo>
                    <a:pt x="3261" y="1414"/>
                    <a:pt x="3576" y="2129"/>
                    <a:pt x="3798" y="3050"/>
                  </a:cubicBezTo>
                  <a:cubicBezTo>
                    <a:pt x="4026" y="3992"/>
                    <a:pt x="4069" y="4789"/>
                    <a:pt x="3895" y="4833"/>
                  </a:cubicBezTo>
                  <a:cubicBezTo>
                    <a:pt x="3891" y="4834"/>
                    <a:pt x="3886" y="4834"/>
                    <a:pt x="3881" y="4834"/>
                  </a:cubicBezTo>
                  <a:cubicBezTo>
                    <a:pt x="3706" y="4834"/>
                    <a:pt x="3390" y="4117"/>
                    <a:pt x="3168" y="3199"/>
                  </a:cubicBezTo>
                  <a:cubicBezTo>
                    <a:pt x="2941" y="2254"/>
                    <a:pt x="2897" y="1457"/>
                    <a:pt x="3071" y="1416"/>
                  </a:cubicBezTo>
                  <a:cubicBezTo>
                    <a:pt x="3076" y="1415"/>
                    <a:pt x="3081" y="1414"/>
                    <a:pt x="3085" y="1414"/>
                  </a:cubicBezTo>
                  <a:close/>
                  <a:moveTo>
                    <a:pt x="1726" y="1899"/>
                  </a:moveTo>
                  <a:cubicBezTo>
                    <a:pt x="1903" y="1899"/>
                    <a:pt x="2218" y="2615"/>
                    <a:pt x="2440" y="3532"/>
                  </a:cubicBezTo>
                  <a:cubicBezTo>
                    <a:pt x="2667" y="4474"/>
                    <a:pt x="2711" y="5274"/>
                    <a:pt x="2537" y="5317"/>
                  </a:cubicBezTo>
                  <a:cubicBezTo>
                    <a:pt x="2532" y="5318"/>
                    <a:pt x="2527" y="5319"/>
                    <a:pt x="2522" y="5319"/>
                  </a:cubicBezTo>
                  <a:cubicBezTo>
                    <a:pt x="2345" y="5319"/>
                    <a:pt x="2032" y="4602"/>
                    <a:pt x="1810" y="3683"/>
                  </a:cubicBezTo>
                  <a:cubicBezTo>
                    <a:pt x="1582" y="2737"/>
                    <a:pt x="1539" y="1940"/>
                    <a:pt x="1711" y="1900"/>
                  </a:cubicBezTo>
                  <a:cubicBezTo>
                    <a:pt x="1716" y="1899"/>
                    <a:pt x="1721" y="1899"/>
                    <a:pt x="1726" y="1899"/>
                  </a:cubicBezTo>
                  <a:close/>
                  <a:moveTo>
                    <a:pt x="2266" y="1"/>
                  </a:moveTo>
                  <a:cubicBezTo>
                    <a:pt x="2148" y="1"/>
                    <a:pt x="2023" y="17"/>
                    <a:pt x="1891" y="51"/>
                  </a:cubicBezTo>
                  <a:cubicBezTo>
                    <a:pt x="0" y="540"/>
                    <a:pt x="1013" y="2339"/>
                    <a:pt x="1077" y="3820"/>
                  </a:cubicBezTo>
                  <a:cubicBezTo>
                    <a:pt x="1139" y="5301"/>
                    <a:pt x="671" y="5207"/>
                    <a:pt x="1201" y="6303"/>
                  </a:cubicBezTo>
                  <a:cubicBezTo>
                    <a:pt x="1458" y="6831"/>
                    <a:pt x="2034" y="6968"/>
                    <a:pt x="2562" y="6968"/>
                  </a:cubicBezTo>
                  <a:cubicBezTo>
                    <a:pt x="3125" y="6968"/>
                    <a:pt x="3632" y="6812"/>
                    <a:pt x="3632" y="6812"/>
                  </a:cubicBezTo>
                  <a:cubicBezTo>
                    <a:pt x="6958" y="6098"/>
                    <a:pt x="5229" y="4141"/>
                    <a:pt x="4678" y="3460"/>
                  </a:cubicBezTo>
                  <a:cubicBezTo>
                    <a:pt x="4166" y="2828"/>
                    <a:pt x="3829" y="1"/>
                    <a:pt x="22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5" name="Google Shape;1985;p61"/>
            <p:cNvSpPr/>
            <p:nvPr/>
          </p:nvSpPr>
          <p:spPr>
            <a:xfrm>
              <a:off x="1641703" y="364600"/>
              <a:ext cx="257136" cy="132941"/>
            </a:xfrm>
            <a:custGeom>
              <a:avLst/>
              <a:gdLst/>
              <a:ahLst/>
              <a:cxnLst/>
              <a:rect l="l" t="t" r="r" b="b"/>
              <a:pathLst>
                <a:path w="6362" h="3289" extrusionOk="0">
                  <a:moveTo>
                    <a:pt x="5602" y="0"/>
                  </a:moveTo>
                  <a:lnTo>
                    <a:pt x="1" y="1963"/>
                  </a:lnTo>
                  <a:lnTo>
                    <a:pt x="311" y="3288"/>
                  </a:lnTo>
                  <a:lnTo>
                    <a:pt x="6362" y="1311"/>
                  </a:lnTo>
                  <a:lnTo>
                    <a:pt x="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986" name="Google Shape;1986;p61"/>
          <p:cNvGrpSpPr/>
          <p:nvPr/>
        </p:nvGrpSpPr>
        <p:grpSpPr>
          <a:xfrm rot="-306739" flipH="1">
            <a:off x="7969010" y="1412133"/>
            <a:ext cx="1671232" cy="3686916"/>
            <a:chOff x="48683" y="543494"/>
            <a:chExt cx="417964" cy="922096"/>
          </a:xfrm>
        </p:grpSpPr>
        <p:sp>
          <p:nvSpPr>
            <p:cNvPr id="1987" name="Google Shape;1987;p61"/>
            <p:cNvSpPr/>
            <p:nvPr/>
          </p:nvSpPr>
          <p:spPr>
            <a:xfrm>
              <a:off x="137847" y="543494"/>
              <a:ext cx="117696" cy="156021"/>
            </a:xfrm>
            <a:custGeom>
              <a:avLst/>
              <a:gdLst/>
              <a:ahLst/>
              <a:cxnLst/>
              <a:rect l="l" t="t" r="r" b="b"/>
              <a:pathLst>
                <a:path w="2912" h="3860" extrusionOk="0">
                  <a:moveTo>
                    <a:pt x="935" y="0"/>
                  </a:moveTo>
                  <a:cubicBezTo>
                    <a:pt x="912" y="0"/>
                    <a:pt x="889" y="6"/>
                    <a:pt x="866" y="18"/>
                  </a:cubicBezTo>
                  <a:cubicBezTo>
                    <a:pt x="408" y="262"/>
                    <a:pt x="1491" y="3248"/>
                    <a:pt x="1491" y="3248"/>
                  </a:cubicBezTo>
                  <a:cubicBezTo>
                    <a:pt x="1491" y="3248"/>
                    <a:pt x="835" y="2059"/>
                    <a:pt x="411" y="2059"/>
                  </a:cubicBezTo>
                  <a:cubicBezTo>
                    <a:pt x="332" y="2059"/>
                    <a:pt x="260" y="2101"/>
                    <a:pt x="203" y="2201"/>
                  </a:cubicBezTo>
                  <a:cubicBezTo>
                    <a:pt x="0" y="2551"/>
                    <a:pt x="528" y="3279"/>
                    <a:pt x="1042" y="3859"/>
                  </a:cubicBezTo>
                  <a:cubicBezTo>
                    <a:pt x="1060" y="3839"/>
                    <a:pt x="1081" y="3818"/>
                    <a:pt x="1102" y="3797"/>
                  </a:cubicBezTo>
                  <a:cubicBezTo>
                    <a:pt x="1352" y="3547"/>
                    <a:pt x="1651" y="3348"/>
                    <a:pt x="2003" y="3207"/>
                  </a:cubicBezTo>
                  <a:cubicBezTo>
                    <a:pt x="2092" y="3172"/>
                    <a:pt x="2185" y="3141"/>
                    <a:pt x="2282" y="3112"/>
                  </a:cubicBezTo>
                  <a:cubicBezTo>
                    <a:pt x="2297" y="3108"/>
                    <a:pt x="2315" y="3101"/>
                    <a:pt x="2330" y="3099"/>
                  </a:cubicBezTo>
                  <a:cubicBezTo>
                    <a:pt x="2479" y="3060"/>
                    <a:pt x="2624" y="3035"/>
                    <a:pt x="2763" y="3021"/>
                  </a:cubicBezTo>
                  <a:cubicBezTo>
                    <a:pt x="2911" y="1788"/>
                    <a:pt x="2749" y="323"/>
                    <a:pt x="2429" y="323"/>
                  </a:cubicBezTo>
                  <a:cubicBezTo>
                    <a:pt x="2423" y="323"/>
                    <a:pt x="2418" y="324"/>
                    <a:pt x="2413" y="324"/>
                  </a:cubicBezTo>
                  <a:cubicBezTo>
                    <a:pt x="1837" y="407"/>
                    <a:pt x="1976" y="2095"/>
                    <a:pt x="1976" y="2095"/>
                  </a:cubicBezTo>
                  <a:cubicBezTo>
                    <a:pt x="1976" y="2095"/>
                    <a:pt x="1387" y="0"/>
                    <a:pt x="9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8" name="Google Shape;1988;p61"/>
            <p:cNvSpPr/>
            <p:nvPr/>
          </p:nvSpPr>
          <p:spPr>
            <a:xfrm>
              <a:off x="283960" y="669317"/>
              <a:ext cx="182687" cy="760462"/>
            </a:xfrm>
            <a:custGeom>
              <a:avLst/>
              <a:gdLst/>
              <a:ahLst/>
              <a:cxnLst/>
              <a:rect l="l" t="t" r="r" b="b"/>
              <a:pathLst>
                <a:path w="4520" h="18814" extrusionOk="0">
                  <a:moveTo>
                    <a:pt x="1" y="1"/>
                  </a:moveTo>
                  <a:cubicBezTo>
                    <a:pt x="374" y="1280"/>
                    <a:pt x="659" y="2616"/>
                    <a:pt x="939" y="3902"/>
                  </a:cubicBezTo>
                  <a:cubicBezTo>
                    <a:pt x="1997" y="8787"/>
                    <a:pt x="2736" y="13790"/>
                    <a:pt x="3326" y="18814"/>
                  </a:cubicBezTo>
                  <a:lnTo>
                    <a:pt x="3529" y="18758"/>
                  </a:lnTo>
                  <a:cubicBezTo>
                    <a:pt x="3529" y="18758"/>
                    <a:pt x="4519" y="1490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9" name="Google Shape;1989;p61"/>
            <p:cNvSpPr/>
            <p:nvPr/>
          </p:nvSpPr>
          <p:spPr>
            <a:xfrm>
              <a:off x="48683" y="713091"/>
              <a:ext cx="261420" cy="752499"/>
            </a:xfrm>
            <a:custGeom>
              <a:avLst/>
              <a:gdLst/>
              <a:ahLst/>
              <a:cxnLst/>
              <a:rect l="l" t="t" r="r" b="b"/>
              <a:pathLst>
                <a:path w="6468" h="18617" extrusionOk="0">
                  <a:moveTo>
                    <a:pt x="2979" y="1"/>
                  </a:moveTo>
                  <a:lnTo>
                    <a:pt x="2979" y="1"/>
                  </a:lnTo>
                  <a:cubicBezTo>
                    <a:pt x="1" y="4308"/>
                    <a:pt x="6025" y="18617"/>
                    <a:pt x="6025" y="18617"/>
                  </a:cubicBezTo>
                  <a:lnTo>
                    <a:pt x="6468" y="18493"/>
                  </a:lnTo>
                  <a:cubicBezTo>
                    <a:pt x="4989" y="14125"/>
                    <a:pt x="3888" y="9530"/>
                    <a:pt x="3349" y="4807"/>
                  </a:cubicBezTo>
                  <a:cubicBezTo>
                    <a:pt x="3169" y="3244"/>
                    <a:pt x="3010" y="1616"/>
                    <a:pt x="29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0" name="Google Shape;1990;p61"/>
            <p:cNvSpPr/>
            <p:nvPr/>
          </p:nvSpPr>
          <p:spPr>
            <a:xfrm>
              <a:off x="182348" y="673076"/>
              <a:ext cx="183617" cy="783501"/>
            </a:xfrm>
            <a:custGeom>
              <a:avLst/>
              <a:gdLst/>
              <a:ahLst/>
              <a:cxnLst/>
              <a:rect l="l" t="t" r="r" b="b"/>
              <a:pathLst>
                <a:path w="4543" h="19384" extrusionOk="0">
                  <a:moveTo>
                    <a:pt x="898" y="1"/>
                  </a:moveTo>
                  <a:cubicBezTo>
                    <a:pt x="550" y="142"/>
                    <a:pt x="251" y="341"/>
                    <a:pt x="1" y="591"/>
                  </a:cubicBezTo>
                  <a:cubicBezTo>
                    <a:pt x="9" y="2297"/>
                    <a:pt x="177" y="4026"/>
                    <a:pt x="367" y="5675"/>
                  </a:cubicBezTo>
                  <a:cubicBezTo>
                    <a:pt x="922" y="10413"/>
                    <a:pt x="2020" y="15010"/>
                    <a:pt x="3496" y="19383"/>
                  </a:cubicBezTo>
                  <a:lnTo>
                    <a:pt x="4381" y="19135"/>
                  </a:lnTo>
                  <a:lnTo>
                    <a:pt x="4542" y="19089"/>
                  </a:lnTo>
                  <a:cubicBezTo>
                    <a:pt x="4360" y="18387"/>
                    <a:pt x="4188" y="17683"/>
                    <a:pt x="4022" y="16979"/>
                  </a:cubicBezTo>
                  <a:cubicBezTo>
                    <a:pt x="3362" y="14198"/>
                    <a:pt x="2803" y="11380"/>
                    <a:pt x="2293" y="8549"/>
                  </a:cubicBezTo>
                  <a:cubicBezTo>
                    <a:pt x="1784" y="5714"/>
                    <a:pt x="1310" y="2865"/>
                    <a:pt x="8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1" name="Google Shape;1991;p61"/>
            <p:cNvSpPr/>
            <p:nvPr/>
          </p:nvSpPr>
          <p:spPr>
            <a:xfrm>
              <a:off x="231982" y="665195"/>
              <a:ext cx="172866" cy="775458"/>
            </a:xfrm>
            <a:custGeom>
              <a:avLst/>
              <a:gdLst/>
              <a:ahLst/>
              <a:cxnLst/>
              <a:rect l="l" t="t" r="r" b="b"/>
              <a:pathLst>
                <a:path w="4277" h="19185" extrusionOk="0">
                  <a:moveTo>
                    <a:pt x="643" y="0"/>
                  </a:moveTo>
                  <a:cubicBezTo>
                    <a:pt x="574" y="0"/>
                    <a:pt x="504" y="3"/>
                    <a:pt x="434" y="10"/>
                  </a:cubicBezTo>
                  <a:cubicBezTo>
                    <a:pt x="295" y="22"/>
                    <a:pt x="150" y="49"/>
                    <a:pt x="1" y="88"/>
                  </a:cubicBezTo>
                  <a:cubicBezTo>
                    <a:pt x="421" y="3006"/>
                    <a:pt x="902" y="5909"/>
                    <a:pt x="1426" y="8796"/>
                  </a:cubicBezTo>
                  <a:cubicBezTo>
                    <a:pt x="1941" y="11626"/>
                    <a:pt x="2494" y="14449"/>
                    <a:pt x="3163" y="17224"/>
                  </a:cubicBezTo>
                  <a:cubicBezTo>
                    <a:pt x="3320" y="17878"/>
                    <a:pt x="3480" y="18532"/>
                    <a:pt x="3652" y="19185"/>
                  </a:cubicBezTo>
                  <a:lnTo>
                    <a:pt x="4277" y="19009"/>
                  </a:lnTo>
                  <a:cubicBezTo>
                    <a:pt x="3666" y="13795"/>
                    <a:pt x="2908" y="8587"/>
                    <a:pt x="1765" y="3534"/>
                  </a:cubicBezTo>
                  <a:cubicBezTo>
                    <a:pt x="1510" y="2407"/>
                    <a:pt x="1241" y="1167"/>
                    <a:pt x="902" y="16"/>
                  </a:cubicBezTo>
                  <a:cubicBezTo>
                    <a:pt x="818" y="5"/>
                    <a:pt x="731" y="0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2" name="Google Shape;1992;p61"/>
            <p:cNvSpPr/>
            <p:nvPr/>
          </p:nvSpPr>
          <p:spPr>
            <a:xfrm>
              <a:off x="169131" y="697126"/>
              <a:ext cx="154718" cy="763453"/>
            </a:xfrm>
            <a:custGeom>
              <a:avLst/>
              <a:gdLst/>
              <a:ahLst/>
              <a:cxnLst/>
              <a:rect l="l" t="t" r="r" b="b"/>
              <a:pathLst>
                <a:path w="3828" h="18888" extrusionOk="0">
                  <a:moveTo>
                    <a:pt x="330" y="0"/>
                  </a:moveTo>
                  <a:cubicBezTo>
                    <a:pt x="309" y="21"/>
                    <a:pt x="291" y="42"/>
                    <a:pt x="270" y="62"/>
                  </a:cubicBezTo>
                  <a:cubicBezTo>
                    <a:pt x="173" y="166"/>
                    <a:pt x="84" y="280"/>
                    <a:pt x="1" y="398"/>
                  </a:cubicBezTo>
                  <a:cubicBezTo>
                    <a:pt x="32" y="2013"/>
                    <a:pt x="193" y="3641"/>
                    <a:pt x="371" y="5204"/>
                  </a:cubicBezTo>
                  <a:cubicBezTo>
                    <a:pt x="908" y="9925"/>
                    <a:pt x="2009" y="14520"/>
                    <a:pt x="3488" y="18888"/>
                  </a:cubicBezTo>
                  <a:lnTo>
                    <a:pt x="3827" y="18792"/>
                  </a:lnTo>
                  <a:cubicBezTo>
                    <a:pt x="2347" y="14417"/>
                    <a:pt x="1251" y="9820"/>
                    <a:pt x="697" y="5084"/>
                  </a:cubicBezTo>
                  <a:cubicBezTo>
                    <a:pt x="504" y="3434"/>
                    <a:pt x="340" y="1704"/>
                    <a:pt x="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3" name="Google Shape;1993;p61"/>
            <p:cNvSpPr/>
            <p:nvPr/>
          </p:nvSpPr>
          <p:spPr>
            <a:xfrm>
              <a:off x="218765" y="668752"/>
              <a:ext cx="160821" cy="775943"/>
            </a:xfrm>
            <a:custGeom>
              <a:avLst/>
              <a:gdLst/>
              <a:ahLst/>
              <a:cxnLst/>
              <a:rect l="l" t="t" r="r" b="b"/>
              <a:pathLst>
                <a:path w="3979" h="19197" extrusionOk="0">
                  <a:moveTo>
                    <a:pt x="328" y="0"/>
                  </a:moveTo>
                  <a:cubicBezTo>
                    <a:pt x="313" y="4"/>
                    <a:pt x="295" y="9"/>
                    <a:pt x="280" y="13"/>
                  </a:cubicBezTo>
                  <a:cubicBezTo>
                    <a:pt x="183" y="42"/>
                    <a:pt x="90" y="73"/>
                    <a:pt x="1" y="108"/>
                  </a:cubicBezTo>
                  <a:cubicBezTo>
                    <a:pt x="411" y="2972"/>
                    <a:pt x="885" y="5821"/>
                    <a:pt x="1394" y="8656"/>
                  </a:cubicBezTo>
                  <a:cubicBezTo>
                    <a:pt x="1902" y="11487"/>
                    <a:pt x="2465" y="14307"/>
                    <a:pt x="3121" y="17086"/>
                  </a:cubicBezTo>
                  <a:cubicBezTo>
                    <a:pt x="3287" y="17790"/>
                    <a:pt x="3461" y="18494"/>
                    <a:pt x="3641" y="19196"/>
                  </a:cubicBezTo>
                  <a:lnTo>
                    <a:pt x="3979" y="19101"/>
                  </a:lnTo>
                  <a:cubicBezTo>
                    <a:pt x="3807" y="18449"/>
                    <a:pt x="3647" y="17790"/>
                    <a:pt x="3490" y="17138"/>
                  </a:cubicBezTo>
                  <a:cubicBezTo>
                    <a:pt x="2821" y="14363"/>
                    <a:pt x="2268" y="11538"/>
                    <a:pt x="1753" y="8708"/>
                  </a:cubicBezTo>
                  <a:cubicBezTo>
                    <a:pt x="1227" y="5821"/>
                    <a:pt x="746" y="2918"/>
                    <a:pt x="3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4" name="Google Shape;1994;p61"/>
            <p:cNvSpPr/>
            <p:nvPr/>
          </p:nvSpPr>
          <p:spPr>
            <a:xfrm>
              <a:off x="268399" y="665882"/>
              <a:ext cx="149868" cy="767818"/>
            </a:xfrm>
            <a:custGeom>
              <a:avLst/>
              <a:gdLst/>
              <a:ahLst/>
              <a:cxnLst/>
              <a:rect l="l" t="t" r="r" b="b"/>
              <a:pathLst>
                <a:path w="3708" h="18996" extrusionOk="0">
                  <a:moveTo>
                    <a:pt x="1" y="1"/>
                  </a:moveTo>
                  <a:lnTo>
                    <a:pt x="1" y="1"/>
                  </a:lnTo>
                  <a:cubicBezTo>
                    <a:pt x="340" y="1152"/>
                    <a:pt x="609" y="2393"/>
                    <a:pt x="862" y="3519"/>
                  </a:cubicBezTo>
                  <a:cubicBezTo>
                    <a:pt x="2007" y="8572"/>
                    <a:pt x="2769" y="13780"/>
                    <a:pt x="3376" y="18996"/>
                  </a:cubicBezTo>
                  <a:lnTo>
                    <a:pt x="3707" y="18903"/>
                  </a:lnTo>
                  <a:cubicBezTo>
                    <a:pt x="3121" y="13877"/>
                    <a:pt x="2382" y="8872"/>
                    <a:pt x="1322" y="3987"/>
                  </a:cubicBezTo>
                  <a:cubicBezTo>
                    <a:pt x="1042" y="2703"/>
                    <a:pt x="756" y="1365"/>
                    <a:pt x="384" y="86"/>
                  </a:cubicBezTo>
                  <a:cubicBezTo>
                    <a:pt x="259" y="44"/>
                    <a:pt x="133" y="1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995" name="Google Shape;1995;p61"/>
          <p:cNvGrpSpPr/>
          <p:nvPr/>
        </p:nvGrpSpPr>
        <p:grpSpPr>
          <a:xfrm>
            <a:off x="1246911" y="289277"/>
            <a:ext cx="540453" cy="501430"/>
            <a:chOff x="7423831" y="989474"/>
            <a:chExt cx="215389" cy="199836"/>
          </a:xfrm>
        </p:grpSpPr>
        <p:sp>
          <p:nvSpPr>
            <p:cNvPr id="1996" name="Google Shape;1996;p61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7" name="Google Shape;1997;p61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998" name="Google Shape;1998;p61"/>
          <p:cNvSpPr/>
          <p:nvPr/>
        </p:nvSpPr>
        <p:spPr>
          <a:xfrm>
            <a:off x="2512766" y="1127978"/>
            <a:ext cx="231562" cy="311358"/>
          </a:xfrm>
          <a:custGeom>
            <a:avLst/>
            <a:gdLst/>
            <a:ahLst/>
            <a:cxnLst/>
            <a:rect l="l" t="t" r="r" b="b"/>
            <a:pathLst>
              <a:path w="2891" h="3887" extrusionOk="0">
                <a:moveTo>
                  <a:pt x="332" y="1"/>
                </a:moveTo>
                <a:cubicBezTo>
                  <a:pt x="183" y="1"/>
                  <a:pt x="1" y="255"/>
                  <a:pt x="126" y="367"/>
                </a:cubicBezTo>
                <a:cubicBezTo>
                  <a:pt x="664" y="854"/>
                  <a:pt x="1575" y="1720"/>
                  <a:pt x="1724" y="2589"/>
                </a:cubicBezTo>
                <a:cubicBezTo>
                  <a:pt x="1271" y="2763"/>
                  <a:pt x="619" y="3188"/>
                  <a:pt x="944" y="3726"/>
                </a:cubicBezTo>
                <a:cubicBezTo>
                  <a:pt x="1014" y="3842"/>
                  <a:pt x="1120" y="3887"/>
                  <a:pt x="1236" y="3887"/>
                </a:cubicBezTo>
                <a:cubicBezTo>
                  <a:pt x="1415" y="3887"/>
                  <a:pt x="1615" y="3780"/>
                  <a:pt x="1731" y="3668"/>
                </a:cubicBezTo>
                <a:cubicBezTo>
                  <a:pt x="2890" y="2540"/>
                  <a:pt x="1209" y="755"/>
                  <a:pt x="412" y="32"/>
                </a:cubicBezTo>
                <a:cubicBezTo>
                  <a:pt x="388" y="10"/>
                  <a:pt x="360" y="1"/>
                  <a:pt x="3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999" name="Google Shape;1999;p61"/>
          <p:cNvGrpSpPr/>
          <p:nvPr/>
        </p:nvGrpSpPr>
        <p:grpSpPr>
          <a:xfrm>
            <a:off x="5538196" y="4363219"/>
            <a:ext cx="861740" cy="642705"/>
            <a:chOff x="7248899" y="-836968"/>
            <a:chExt cx="343432" cy="256139"/>
          </a:xfrm>
        </p:grpSpPr>
        <p:sp>
          <p:nvSpPr>
            <p:cNvPr id="2000" name="Google Shape;2000;p61"/>
            <p:cNvSpPr/>
            <p:nvPr/>
          </p:nvSpPr>
          <p:spPr>
            <a:xfrm>
              <a:off x="7248899" y="-826136"/>
              <a:ext cx="204068" cy="183951"/>
            </a:xfrm>
            <a:custGeom>
              <a:avLst/>
              <a:gdLst/>
              <a:ahLst/>
              <a:cxnLst/>
              <a:rect l="l" t="t" r="r" b="b"/>
              <a:pathLst>
                <a:path w="5049" h="4551" extrusionOk="0">
                  <a:moveTo>
                    <a:pt x="4602" y="1"/>
                  </a:moveTo>
                  <a:cubicBezTo>
                    <a:pt x="4487" y="1"/>
                    <a:pt x="4384" y="44"/>
                    <a:pt x="4351" y="149"/>
                  </a:cubicBezTo>
                  <a:cubicBezTo>
                    <a:pt x="4024" y="1190"/>
                    <a:pt x="3424" y="2973"/>
                    <a:pt x="2332" y="3721"/>
                  </a:cubicBezTo>
                  <a:cubicBezTo>
                    <a:pt x="1990" y="3387"/>
                    <a:pt x="1445" y="3005"/>
                    <a:pt x="961" y="3005"/>
                  </a:cubicBezTo>
                  <a:cubicBezTo>
                    <a:pt x="710" y="3005"/>
                    <a:pt x="475" y="3108"/>
                    <a:pt x="295" y="3375"/>
                  </a:cubicBezTo>
                  <a:cubicBezTo>
                    <a:pt x="1" y="3806"/>
                    <a:pt x="500" y="4265"/>
                    <a:pt x="870" y="4410"/>
                  </a:cubicBezTo>
                  <a:cubicBezTo>
                    <a:pt x="1120" y="4506"/>
                    <a:pt x="1359" y="4550"/>
                    <a:pt x="1587" y="4550"/>
                  </a:cubicBezTo>
                  <a:cubicBezTo>
                    <a:pt x="3427" y="4550"/>
                    <a:pt x="4564" y="1695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1" name="Google Shape;2001;p61"/>
            <p:cNvSpPr/>
            <p:nvPr/>
          </p:nvSpPr>
          <p:spPr>
            <a:xfrm>
              <a:off x="7389677" y="-769146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68" y="0"/>
                  </a:moveTo>
                  <a:cubicBezTo>
                    <a:pt x="4346" y="0"/>
                    <a:pt x="4236" y="47"/>
                    <a:pt x="4206" y="157"/>
                  </a:cubicBezTo>
                  <a:cubicBezTo>
                    <a:pt x="3923" y="1209"/>
                    <a:pt x="3388" y="3015"/>
                    <a:pt x="2326" y="3802"/>
                  </a:cubicBezTo>
                  <a:cubicBezTo>
                    <a:pt x="1980" y="3488"/>
                    <a:pt x="1439" y="3136"/>
                    <a:pt x="964" y="3136"/>
                  </a:cubicBezTo>
                  <a:cubicBezTo>
                    <a:pt x="700" y="3136"/>
                    <a:pt x="456" y="3245"/>
                    <a:pt x="278" y="3530"/>
                  </a:cubicBezTo>
                  <a:cubicBezTo>
                    <a:pt x="1" y="3973"/>
                    <a:pt x="514" y="4412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0"/>
                    <a:pt x="4852" y="308"/>
                  </a:cubicBezTo>
                  <a:cubicBezTo>
                    <a:pt x="4901" y="128"/>
                    <a:pt x="4669" y="0"/>
                    <a:pt x="4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2" name="Google Shape;2002;p61"/>
            <p:cNvSpPr/>
            <p:nvPr/>
          </p:nvSpPr>
          <p:spPr>
            <a:xfrm>
              <a:off x="7419950" y="-836968"/>
              <a:ext cx="172381" cy="88722"/>
            </a:xfrm>
            <a:custGeom>
              <a:avLst/>
              <a:gdLst/>
              <a:ahLst/>
              <a:cxnLst/>
              <a:rect l="l" t="t" r="r" b="b"/>
              <a:pathLst>
                <a:path w="4265" h="2195" extrusionOk="0">
                  <a:moveTo>
                    <a:pt x="425" y="0"/>
                  </a:moveTo>
                  <a:cubicBezTo>
                    <a:pt x="116" y="0"/>
                    <a:pt x="0" y="484"/>
                    <a:pt x="335" y="539"/>
                  </a:cubicBezTo>
                  <a:cubicBezTo>
                    <a:pt x="1546" y="733"/>
                    <a:pt x="2728" y="1338"/>
                    <a:pt x="3658" y="2125"/>
                  </a:cubicBezTo>
                  <a:cubicBezTo>
                    <a:pt x="3716" y="2174"/>
                    <a:pt x="3779" y="2195"/>
                    <a:pt x="3841" y="2195"/>
                  </a:cubicBezTo>
                  <a:cubicBezTo>
                    <a:pt x="4066" y="2195"/>
                    <a:pt x="4265" y="1920"/>
                    <a:pt x="4054" y="1740"/>
                  </a:cubicBezTo>
                  <a:cubicBezTo>
                    <a:pt x="3051" y="891"/>
                    <a:pt x="1786" y="218"/>
                    <a:pt x="475" y="5"/>
                  </a:cubicBezTo>
                  <a:cubicBezTo>
                    <a:pt x="458" y="2"/>
                    <a:pt x="441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03" name="Google Shape;2003;p61"/>
          <p:cNvGrpSpPr/>
          <p:nvPr/>
        </p:nvGrpSpPr>
        <p:grpSpPr>
          <a:xfrm>
            <a:off x="1910794" y="1672177"/>
            <a:ext cx="478821" cy="540522"/>
            <a:chOff x="7352977" y="-304047"/>
            <a:chExt cx="263566" cy="297530"/>
          </a:xfrm>
        </p:grpSpPr>
        <p:sp>
          <p:nvSpPr>
            <p:cNvPr id="2004" name="Google Shape;2004;p61"/>
            <p:cNvSpPr/>
            <p:nvPr/>
          </p:nvSpPr>
          <p:spPr>
            <a:xfrm>
              <a:off x="7353341" y="-236144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60" y="258"/>
                    <a:pt x="285" y="442"/>
                  </a:cubicBezTo>
                  <a:cubicBezTo>
                    <a:pt x="858" y="1298"/>
                    <a:pt x="1819" y="2797"/>
                    <a:pt x="1724" y="4043"/>
                  </a:cubicBezTo>
                  <a:cubicBezTo>
                    <a:pt x="1042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4" y="5681"/>
                    <a:pt x="1211" y="5613"/>
                    <a:pt x="1361" y="5526"/>
                  </a:cubicBezTo>
                  <a:cubicBezTo>
                    <a:pt x="3345" y="4377"/>
                    <a:pt x="1643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5" name="Google Shape;2005;p61"/>
            <p:cNvSpPr/>
            <p:nvPr/>
          </p:nvSpPr>
          <p:spPr>
            <a:xfrm>
              <a:off x="7481427" y="-302309"/>
              <a:ext cx="135116" cy="229424"/>
            </a:xfrm>
            <a:custGeom>
              <a:avLst/>
              <a:gdLst/>
              <a:ahLst/>
              <a:cxnLst/>
              <a:rect l="l" t="t" r="r" b="b"/>
              <a:pathLst>
                <a:path w="3343" h="5676" extrusionOk="0">
                  <a:moveTo>
                    <a:pt x="483" y="1"/>
                  </a:moveTo>
                  <a:cubicBezTo>
                    <a:pt x="277" y="1"/>
                    <a:pt x="1" y="276"/>
                    <a:pt x="133" y="458"/>
                  </a:cubicBezTo>
                  <a:cubicBezTo>
                    <a:pt x="741" y="1290"/>
                    <a:pt x="1756" y="2752"/>
                    <a:pt x="1706" y="4001"/>
                  </a:cubicBezTo>
                  <a:cubicBezTo>
                    <a:pt x="1029" y="4109"/>
                    <a:pt x="0" y="4510"/>
                    <a:pt x="296" y="5351"/>
                  </a:cubicBezTo>
                  <a:cubicBezTo>
                    <a:pt x="380" y="5590"/>
                    <a:pt x="585" y="5675"/>
                    <a:pt x="807" y="5675"/>
                  </a:cubicBezTo>
                  <a:cubicBezTo>
                    <a:pt x="1020" y="5675"/>
                    <a:pt x="1248" y="5597"/>
                    <a:pt x="1404" y="5500"/>
                  </a:cubicBezTo>
                  <a:cubicBezTo>
                    <a:pt x="3342" y="4274"/>
                    <a:pt x="1526" y="1307"/>
                    <a:pt x="625" y="71"/>
                  </a:cubicBezTo>
                  <a:cubicBezTo>
                    <a:pt x="590" y="22"/>
                    <a:pt x="539" y="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6" name="Google Shape;2006;p61"/>
            <p:cNvSpPr/>
            <p:nvPr/>
          </p:nvSpPr>
          <p:spPr>
            <a:xfrm>
              <a:off x="7352977" y="-304047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3" y="1"/>
                  </a:moveTo>
                  <a:cubicBezTo>
                    <a:pt x="3627" y="1"/>
                    <a:pt x="3609" y="3"/>
                    <a:pt x="3590" y="6"/>
                  </a:cubicBezTo>
                  <a:cubicBezTo>
                    <a:pt x="2375" y="244"/>
                    <a:pt x="1126" y="774"/>
                    <a:pt x="194" y="1615"/>
                  </a:cubicBezTo>
                  <a:cubicBezTo>
                    <a:pt x="0" y="1796"/>
                    <a:pt x="156" y="2102"/>
                    <a:pt x="355" y="2102"/>
                  </a:cubicBezTo>
                  <a:cubicBezTo>
                    <a:pt x="404" y="2102"/>
                    <a:pt x="457" y="2083"/>
                    <a:pt x="507" y="2037"/>
                  </a:cubicBezTo>
                  <a:cubicBezTo>
                    <a:pt x="1370" y="1259"/>
                    <a:pt x="2513" y="745"/>
                    <a:pt x="3642" y="526"/>
                  </a:cubicBezTo>
                  <a:cubicBezTo>
                    <a:pt x="3953" y="467"/>
                    <a:pt x="3926" y="1"/>
                    <a:pt x="3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07" name="Google Shape;2007;p61"/>
          <p:cNvGrpSpPr/>
          <p:nvPr/>
        </p:nvGrpSpPr>
        <p:grpSpPr>
          <a:xfrm>
            <a:off x="2389628" y="4341287"/>
            <a:ext cx="608365" cy="686579"/>
            <a:chOff x="7376581" y="390226"/>
            <a:chExt cx="263647" cy="297530"/>
          </a:xfrm>
        </p:grpSpPr>
        <p:sp>
          <p:nvSpPr>
            <p:cNvPr id="2008" name="Google Shape;2008;p61"/>
            <p:cNvSpPr/>
            <p:nvPr/>
          </p:nvSpPr>
          <p:spPr>
            <a:xfrm>
              <a:off x="7377026" y="458129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59" y="258"/>
                    <a:pt x="283" y="442"/>
                  </a:cubicBezTo>
                  <a:cubicBezTo>
                    <a:pt x="858" y="1298"/>
                    <a:pt x="1817" y="2797"/>
                    <a:pt x="1722" y="4043"/>
                  </a:cubicBezTo>
                  <a:cubicBezTo>
                    <a:pt x="1040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3" y="5681"/>
                    <a:pt x="1209" y="5613"/>
                    <a:pt x="1359" y="5526"/>
                  </a:cubicBezTo>
                  <a:cubicBezTo>
                    <a:pt x="3345" y="4377"/>
                    <a:pt x="1639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9" name="Google Shape;2009;p61"/>
            <p:cNvSpPr/>
            <p:nvPr/>
          </p:nvSpPr>
          <p:spPr>
            <a:xfrm>
              <a:off x="7505072" y="391964"/>
              <a:ext cx="135156" cy="229424"/>
            </a:xfrm>
            <a:custGeom>
              <a:avLst/>
              <a:gdLst/>
              <a:ahLst/>
              <a:cxnLst/>
              <a:rect l="l" t="t" r="r" b="b"/>
              <a:pathLst>
                <a:path w="3344" h="5676" extrusionOk="0">
                  <a:moveTo>
                    <a:pt x="482" y="1"/>
                  </a:moveTo>
                  <a:cubicBezTo>
                    <a:pt x="276" y="1"/>
                    <a:pt x="0" y="276"/>
                    <a:pt x="134" y="458"/>
                  </a:cubicBezTo>
                  <a:cubicBezTo>
                    <a:pt x="740" y="1290"/>
                    <a:pt x="1755" y="2752"/>
                    <a:pt x="1707" y="4001"/>
                  </a:cubicBezTo>
                  <a:cubicBezTo>
                    <a:pt x="1028" y="4109"/>
                    <a:pt x="1" y="4510"/>
                    <a:pt x="295" y="5351"/>
                  </a:cubicBezTo>
                  <a:cubicBezTo>
                    <a:pt x="379" y="5590"/>
                    <a:pt x="584" y="5675"/>
                    <a:pt x="807" y="5675"/>
                  </a:cubicBezTo>
                  <a:cubicBezTo>
                    <a:pt x="1020" y="5675"/>
                    <a:pt x="1248" y="5597"/>
                    <a:pt x="1403" y="5500"/>
                  </a:cubicBezTo>
                  <a:cubicBezTo>
                    <a:pt x="3343" y="4274"/>
                    <a:pt x="1525" y="1307"/>
                    <a:pt x="624" y="71"/>
                  </a:cubicBezTo>
                  <a:cubicBezTo>
                    <a:pt x="589" y="22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0" name="Google Shape;2010;p61"/>
            <p:cNvSpPr/>
            <p:nvPr/>
          </p:nvSpPr>
          <p:spPr>
            <a:xfrm>
              <a:off x="7376581" y="390226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5" y="1"/>
                  </a:moveTo>
                  <a:cubicBezTo>
                    <a:pt x="3629" y="1"/>
                    <a:pt x="3611" y="3"/>
                    <a:pt x="3592" y="6"/>
                  </a:cubicBezTo>
                  <a:cubicBezTo>
                    <a:pt x="2375" y="244"/>
                    <a:pt x="1128" y="774"/>
                    <a:pt x="196" y="1615"/>
                  </a:cubicBezTo>
                  <a:cubicBezTo>
                    <a:pt x="1" y="1795"/>
                    <a:pt x="158" y="2102"/>
                    <a:pt x="356" y="2102"/>
                  </a:cubicBezTo>
                  <a:cubicBezTo>
                    <a:pt x="406" y="2102"/>
                    <a:pt x="459" y="2083"/>
                    <a:pt x="509" y="2037"/>
                  </a:cubicBezTo>
                  <a:cubicBezTo>
                    <a:pt x="1370" y="1259"/>
                    <a:pt x="2515" y="745"/>
                    <a:pt x="3644" y="526"/>
                  </a:cubicBezTo>
                  <a:cubicBezTo>
                    <a:pt x="3953" y="467"/>
                    <a:pt x="3928" y="1"/>
                    <a:pt x="3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11" name="Google Shape;2011;p61"/>
          <p:cNvGrpSpPr/>
          <p:nvPr/>
        </p:nvGrpSpPr>
        <p:grpSpPr>
          <a:xfrm>
            <a:off x="6844011" y="1344989"/>
            <a:ext cx="540453" cy="501430"/>
            <a:chOff x="7423831" y="989474"/>
            <a:chExt cx="215389" cy="199836"/>
          </a:xfrm>
        </p:grpSpPr>
        <p:sp>
          <p:nvSpPr>
            <p:cNvPr id="2012" name="Google Shape;2012;p61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3" name="Google Shape;2013;p61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14" name="Google Shape;2014;p61"/>
          <p:cNvGrpSpPr/>
          <p:nvPr/>
        </p:nvGrpSpPr>
        <p:grpSpPr>
          <a:xfrm rot="-305953">
            <a:off x="7631132" y="3039481"/>
            <a:ext cx="1509775" cy="2470870"/>
            <a:chOff x="2501205" y="1568473"/>
            <a:chExt cx="545487" cy="892735"/>
          </a:xfrm>
        </p:grpSpPr>
        <p:sp>
          <p:nvSpPr>
            <p:cNvPr id="2015" name="Google Shape;2015;p61"/>
            <p:cNvSpPr/>
            <p:nvPr/>
          </p:nvSpPr>
          <p:spPr>
            <a:xfrm>
              <a:off x="2800828" y="1627565"/>
              <a:ext cx="64911" cy="106588"/>
            </a:xfrm>
            <a:custGeom>
              <a:avLst/>
              <a:gdLst/>
              <a:ahLst/>
              <a:cxnLst/>
              <a:rect l="l" t="t" r="r" b="b"/>
              <a:pathLst>
                <a:path w="1606" h="2637" extrusionOk="0">
                  <a:moveTo>
                    <a:pt x="747" y="1"/>
                  </a:moveTo>
                  <a:cubicBezTo>
                    <a:pt x="169" y="1"/>
                    <a:pt x="1" y="488"/>
                    <a:pt x="110" y="1007"/>
                  </a:cubicBezTo>
                  <a:cubicBezTo>
                    <a:pt x="156" y="1218"/>
                    <a:pt x="241" y="1432"/>
                    <a:pt x="323" y="1637"/>
                  </a:cubicBezTo>
                  <a:cubicBezTo>
                    <a:pt x="392" y="1804"/>
                    <a:pt x="967" y="2637"/>
                    <a:pt x="967" y="2637"/>
                  </a:cubicBezTo>
                  <a:lnTo>
                    <a:pt x="1558" y="2517"/>
                  </a:lnTo>
                  <a:cubicBezTo>
                    <a:pt x="1558" y="2517"/>
                    <a:pt x="1605" y="1504"/>
                    <a:pt x="1587" y="1127"/>
                  </a:cubicBezTo>
                  <a:cubicBezTo>
                    <a:pt x="1560" y="632"/>
                    <a:pt x="1384" y="42"/>
                    <a:pt x="818" y="3"/>
                  </a:cubicBezTo>
                  <a:cubicBezTo>
                    <a:pt x="794" y="1"/>
                    <a:pt x="770" y="1"/>
                    <a:pt x="7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6" name="Google Shape;2016;p61"/>
            <p:cNvSpPr/>
            <p:nvPr/>
          </p:nvSpPr>
          <p:spPr>
            <a:xfrm>
              <a:off x="2700065" y="1688436"/>
              <a:ext cx="239878" cy="396601"/>
            </a:xfrm>
            <a:custGeom>
              <a:avLst/>
              <a:gdLst/>
              <a:ahLst/>
              <a:cxnLst/>
              <a:rect l="l" t="t" r="r" b="b"/>
              <a:pathLst>
                <a:path w="5935" h="9812" extrusionOk="0">
                  <a:moveTo>
                    <a:pt x="2659" y="1"/>
                  </a:moveTo>
                  <a:cubicBezTo>
                    <a:pt x="2609" y="1"/>
                    <a:pt x="2560" y="2"/>
                    <a:pt x="2510" y="4"/>
                  </a:cubicBezTo>
                  <a:cubicBezTo>
                    <a:pt x="1622" y="48"/>
                    <a:pt x="779" y="947"/>
                    <a:pt x="412" y="1715"/>
                  </a:cubicBezTo>
                  <a:cubicBezTo>
                    <a:pt x="139" y="2286"/>
                    <a:pt x="4" y="2966"/>
                    <a:pt x="4" y="3591"/>
                  </a:cubicBezTo>
                  <a:cubicBezTo>
                    <a:pt x="0" y="5678"/>
                    <a:pt x="779" y="7770"/>
                    <a:pt x="951" y="8217"/>
                  </a:cubicBezTo>
                  <a:cubicBezTo>
                    <a:pt x="1112" y="8639"/>
                    <a:pt x="1512" y="9466"/>
                    <a:pt x="1512" y="9466"/>
                  </a:cubicBezTo>
                  <a:lnTo>
                    <a:pt x="2804" y="9811"/>
                  </a:lnTo>
                  <a:cubicBezTo>
                    <a:pt x="2804" y="9811"/>
                    <a:pt x="3150" y="9627"/>
                    <a:pt x="3297" y="9459"/>
                  </a:cubicBezTo>
                  <a:cubicBezTo>
                    <a:pt x="5140" y="7360"/>
                    <a:pt x="5807" y="4626"/>
                    <a:pt x="5875" y="3808"/>
                  </a:cubicBezTo>
                  <a:cubicBezTo>
                    <a:pt x="5935" y="3191"/>
                    <a:pt x="5912" y="2618"/>
                    <a:pt x="5761" y="2013"/>
                  </a:cubicBezTo>
                  <a:cubicBezTo>
                    <a:pt x="5616" y="1435"/>
                    <a:pt x="4995" y="791"/>
                    <a:pt x="4485" y="501"/>
                  </a:cubicBezTo>
                  <a:cubicBezTo>
                    <a:pt x="3944" y="192"/>
                    <a:pt x="3291" y="1"/>
                    <a:pt x="2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7" name="Google Shape;2017;p61"/>
            <p:cNvSpPr/>
            <p:nvPr/>
          </p:nvSpPr>
          <p:spPr>
            <a:xfrm>
              <a:off x="2646914" y="2032400"/>
              <a:ext cx="227833" cy="264347"/>
            </a:xfrm>
            <a:custGeom>
              <a:avLst/>
              <a:gdLst/>
              <a:ahLst/>
              <a:cxnLst/>
              <a:rect l="l" t="t" r="r" b="b"/>
              <a:pathLst>
                <a:path w="5637" h="6540" extrusionOk="0">
                  <a:moveTo>
                    <a:pt x="2685" y="1"/>
                  </a:moveTo>
                  <a:cubicBezTo>
                    <a:pt x="1219" y="1"/>
                    <a:pt x="447" y="1506"/>
                    <a:pt x="218" y="2753"/>
                  </a:cubicBezTo>
                  <a:cubicBezTo>
                    <a:pt x="0" y="3931"/>
                    <a:pt x="212" y="5356"/>
                    <a:pt x="903" y="6327"/>
                  </a:cubicBezTo>
                  <a:lnTo>
                    <a:pt x="903" y="6356"/>
                  </a:lnTo>
                  <a:cubicBezTo>
                    <a:pt x="1485" y="6522"/>
                    <a:pt x="2276" y="6501"/>
                    <a:pt x="2912" y="6532"/>
                  </a:cubicBezTo>
                  <a:cubicBezTo>
                    <a:pt x="3014" y="6538"/>
                    <a:pt x="3117" y="6540"/>
                    <a:pt x="3219" y="6540"/>
                  </a:cubicBezTo>
                  <a:cubicBezTo>
                    <a:pt x="3425" y="6540"/>
                    <a:pt x="3631" y="6532"/>
                    <a:pt x="3835" y="6532"/>
                  </a:cubicBezTo>
                  <a:cubicBezTo>
                    <a:pt x="3877" y="6532"/>
                    <a:pt x="3916" y="6533"/>
                    <a:pt x="3954" y="6533"/>
                  </a:cubicBezTo>
                  <a:cubicBezTo>
                    <a:pt x="4302" y="6533"/>
                    <a:pt x="4503" y="6507"/>
                    <a:pt x="4649" y="6143"/>
                  </a:cubicBezTo>
                  <a:cubicBezTo>
                    <a:pt x="5127" y="4948"/>
                    <a:pt x="5637" y="3579"/>
                    <a:pt x="5395" y="2277"/>
                  </a:cubicBezTo>
                  <a:cubicBezTo>
                    <a:pt x="5156" y="1014"/>
                    <a:pt x="4131" y="88"/>
                    <a:pt x="2825" y="5"/>
                  </a:cubicBezTo>
                  <a:cubicBezTo>
                    <a:pt x="2777" y="2"/>
                    <a:pt x="2731" y="1"/>
                    <a:pt x="2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8" name="Google Shape;2018;p61"/>
            <p:cNvSpPr/>
            <p:nvPr/>
          </p:nvSpPr>
          <p:spPr>
            <a:xfrm>
              <a:off x="2838741" y="2000671"/>
              <a:ext cx="200754" cy="178091"/>
            </a:xfrm>
            <a:custGeom>
              <a:avLst/>
              <a:gdLst/>
              <a:ahLst/>
              <a:cxnLst/>
              <a:rect l="l" t="t" r="r" b="b"/>
              <a:pathLst>
                <a:path w="4967" h="4406" extrusionOk="0">
                  <a:moveTo>
                    <a:pt x="3247" y="1"/>
                  </a:moveTo>
                  <a:cubicBezTo>
                    <a:pt x="2938" y="1"/>
                    <a:pt x="2636" y="122"/>
                    <a:pt x="2407" y="405"/>
                  </a:cubicBezTo>
                  <a:cubicBezTo>
                    <a:pt x="1993" y="917"/>
                    <a:pt x="1367" y="1672"/>
                    <a:pt x="961" y="2165"/>
                  </a:cubicBezTo>
                  <a:cubicBezTo>
                    <a:pt x="694" y="2488"/>
                    <a:pt x="392" y="2778"/>
                    <a:pt x="58" y="3027"/>
                  </a:cubicBezTo>
                  <a:cubicBezTo>
                    <a:pt x="0" y="3201"/>
                    <a:pt x="58" y="3497"/>
                    <a:pt x="58" y="3681"/>
                  </a:cubicBezTo>
                  <a:cubicBezTo>
                    <a:pt x="58" y="3921"/>
                    <a:pt x="7" y="4186"/>
                    <a:pt x="205" y="4308"/>
                  </a:cubicBezTo>
                  <a:cubicBezTo>
                    <a:pt x="348" y="4395"/>
                    <a:pt x="644" y="4381"/>
                    <a:pt x="812" y="4391"/>
                  </a:cubicBezTo>
                  <a:cubicBezTo>
                    <a:pt x="993" y="4400"/>
                    <a:pt x="1176" y="4406"/>
                    <a:pt x="1359" y="4406"/>
                  </a:cubicBezTo>
                  <a:cubicBezTo>
                    <a:pt x="2171" y="4406"/>
                    <a:pt x="2989" y="4288"/>
                    <a:pt x="3633" y="3741"/>
                  </a:cubicBezTo>
                  <a:cubicBezTo>
                    <a:pt x="4395" y="3097"/>
                    <a:pt x="4966" y="2033"/>
                    <a:pt x="4643" y="1030"/>
                  </a:cubicBezTo>
                  <a:cubicBezTo>
                    <a:pt x="4450" y="439"/>
                    <a:pt x="3835" y="1"/>
                    <a:pt x="32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9" name="Google Shape;2019;p61"/>
            <p:cNvSpPr/>
            <p:nvPr/>
          </p:nvSpPr>
          <p:spPr>
            <a:xfrm>
              <a:off x="2534348" y="1874484"/>
              <a:ext cx="188265" cy="242843"/>
            </a:xfrm>
            <a:custGeom>
              <a:avLst/>
              <a:gdLst/>
              <a:ahLst/>
              <a:cxnLst/>
              <a:rect l="l" t="t" r="r" b="b"/>
              <a:pathLst>
                <a:path w="4658" h="6008" extrusionOk="0">
                  <a:moveTo>
                    <a:pt x="1372" y="1"/>
                  </a:moveTo>
                  <a:cubicBezTo>
                    <a:pt x="609" y="1"/>
                    <a:pt x="1" y="1272"/>
                    <a:pt x="54" y="1991"/>
                  </a:cubicBezTo>
                  <a:cubicBezTo>
                    <a:pt x="137" y="3109"/>
                    <a:pt x="787" y="4179"/>
                    <a:pt x="1576" y="4931"/>
                  </a:cubicBezTo>
                  <a:cubicBezTo>
                    <a:pt x="1961" y="5302"/>
                    <a:pt x="2400" y="5453"/>
                    <a:pt x="2893" y="5621"/>
                  </a:cubicBezTo>
                  <a:cubicBezTo>
                    <a:pt x="3079" y="5685"/>
                    <a:pt x="3904" y="5888"/>
                    <a:pt x="3897" y="6008"/>
                  </a:cubicBezTo>
                  <a:lnTo>
                    <a:pt x="4657" y="4972"/>
                  </a:lnTo>
                  <a:cubicBezTo>
                    <a:pt x="4653" y="4972"/>
                    <a:pt x="4398" y="4484"/>
                    <a:pt x="4249" y="4299"/>
                  </a:cubicBezTo>
                  <a:cubicBezTo>
                    <a:pt x="3833" y="3780"/>
                    <a:pt x="3479" y="3320"/>
                    <a:pt x="3222" y="2699"/>
                  </a:cubicBezTo>
                  <a:cubicBezTo>
                    <a:pt x="3057" y="2297"/>
                    <a:pt x="2974" y="1881"/>
                    <a:pt x="2827" y="1483"/>
                  </a:cubicBezTo>
                  <a:cubicBezTo>
                    <a:pt x="2640" y="980"/>
                    <a:pt x="2361" y="628"/>
                    <a:pt x="1959" y="261"/>
                  </a:cubicBezTo>
                  <a:cubicBezTo>
                    <a:pt x="1759" y="78"/>
                    <a:pt x="1561" y="1"/>
                    <a:pt x="1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0" name="Google Shape;2020;p61"/>
            <p:cNvSpPr/>
            <p:nvPr/>
          </p:nvSpPr>
          <p:spPr>
            <a:xfrm>
              <a:off x="2912626" y="1712283"/>
              <a:ext cx="113614" cy="148261"/>
            </a:xfrm>
            <a:custGeom>
              <a:avLst/>
              <a:gdLst/>
              <a:ahLst/>
              <a:cxnLst/>
              <a:rect l="l" t="t" r="r" b="b"/>
              <a:pathLst>
                <a:path w="2811" h="3668" extrusionOk="0">
                  <a:moveTo>
                    <a:pt x="1831" y="1"/>
                  </a:moveTo>
                  <a:cubicBezTo>
                    <a:pt x="1710" y="1"/>
                    <a:pt x="1584" y="46"/>
                    <a:pt x="1459" y="152"/>
                  </a:cubicBezTo>
                  <a:cubicBezTo>
                    <a:pt x="922" y="607"/>
                    <a:pt x="769" y="1375"/>
                    <a:pt x="326" y="1903"/>
                  </a:cubicBezTo>
                  <a:cubicBezTo>
                    <a:pt x="216" y="2038"/>
                    <a:pt x="1" y="2284"/>
                    <a:pt x="1" y="2284"/>
                  </a:cubicBezTo>
                  <a:lnTo>
                    <a:pt x="208" y="3668"/>
                  </a:lnTo>
                  <a:cubicBezTo>
                    <a:pt x="1376" y="3548"/>
                    <a:pt x="2811" y="2282"/>
                    <a:pt x="2691" y="1023"/>
                  </a:cubicBezTo>
                  <a:cubicBezTo>
                    <a:pt x="2650" y="596"/>
                    <a:pt x="2272" y="1"/>
                    <a:pt x="18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1" name="Google Shape;2021;p61"/>
            <p:cNvSpPr/>
            <p:nvPr/>
          </p:nvSpPr>
          <p:spPr>
            <a:xfrm>
              <a:off x="2610093" y="1653797"/>
              <a:ext cx="140734" cy="144906"/>
            </a:xfrm>
            <a:custGeom>
              <a:avLst/>
              <a:gdLst/>
              <a:ahLst/>
              <a:cxnLst/>
              <a:rect l="l" t="t" r="r" b="b"/>
              <a:pathLst>
                <a:path w="3482" h="3585" extrusionOk="0">
                  <a:moveTo>
                    <a:pt x="902" y="1"/>
                  </a:moveTo>
                  <a:cubicBezTo>
                    <a:pt x="41" y="1"/>
                    <a:pt x="0" y="1262"/>
                    <a:pt x="153" y="1920"/>
                  </a:cubicBezTo>
                  <a:cubicBezTo>
                    <a:pt x="354" y="2789"/>
                    <a:pt x="1089" y="3224"/>
                    <a:pt x="1918" y="3400"/>
                  </a:cubicBezTo>
                  <a:cubicBezTo>
                    <a:pt x="2125" y="3444"/>
                    <a:pt x="3100" y="3584"/>
                    <a:pt x="3100" y="3584"/>
                  </a:cubicBezTo>
                  <a:cubicBezTo>
                    <a:pt x="3100" y="3584"/>
                    <a:pt x="3394" y="2965"/>
                    <a:pt x="3481" y="2661"/>
                  </a:cubicBezTo>
                  <a:cubicBezTo>
                    <a:pt x="2821" y="2559"/>
                    <a:pt x="2659" y="1822"/>
                    <a:pt x="2369" y="1315"/>
                  </a:cubicBezTo>
                  <a:cubicBezTo>
                    <a:pt x="2058" y="766"/>
                    <a:pt x="1748" y="116"/>
                    <a:pt x="1050" y="12"/>
                  </a:cubicBezTo>
                  <a:cubicBezTo>
                    <a:pt x="998" y="5"/>
                    <a:pt x="949" y="1"/>
                    <a:pt x="9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2" name="Google Shape;2022;p61"/>
            <p:cNvSpPr/>
            <p:nvPr/>
          </p:nvSpPr>
          <p:spPr>
            <a:xfrm>
              <a:off x="2954702" y="1948895"/>
              <a:ext cx="91990" cy="74413"/>
            </a:xfrm>
            <a:custGeom>
              <a:avLst/>
              <a:gdLst/>
              <a:ahLst/>
              <a:cxnLst/>
              <a:rect l="l" t="t" r="r" b="b"/>
              <a:pathLst>
                <a:path w="2276" h="1841" extrusionOk="0">
                  <a:moveTo>
                    <a:pt x="1092" y="0"/>
                  </a:moveTo>
                  <a:cubicBezTo>
                    <a:pt x="788" y="0"/>
                    <a:pt x="801" y="391"/>
                    <a:pt x="650" y="580"/>
                  </a:cubicBezTo>
                  <a:cubicBezTo>
                    <a:pt x="582" y="409"/>
                    <a:pt x="467" y="336"/>
                    <a:pt x="356" y="336"/>
                  </a:cubicBezTo>
                  <a:cubicBezTo>
                    <a:pt x="173" y="336"/>
                    <a:pt x="0" y="532"/>
                    <a:pt x="60" y="808"/>
                  </a:cubicBezTo>
                  <a:cubicBezTo>
                    <a:pt x="111" y="1054"/>
                    <a:pt x="351" y="1427"/>
                    <a:pt x="614" y="1481"/>
                  </a:cubicBezTo>
                  <a:lnTo>
                    <a:pt x="614" y="1392"/>
                  </a:lnTo>
                  <a:cubicBezTo>
                    <a:pt x="782" y="1483"/>
                    <a:pt x="834" y="1800"/>
                    <a:pt x="1056" y="1837"/>
                  </a:cubicBezTo>
                  <a:cubicBezTo>
                    <a:pt x="1070" y="1840"/>
                    <a:pt x="1085" y="1841"/>
                    <a:pt x="1101" y="1841"/>
                  </a:cubicBezTo>
                  <a:cubicBezTo>
                    <a:pt x="1273" y="1841"/>
                    <a:pt x="1521" y="1694"/>
                    <a:pt x="1656" y="1628"/>
                  </a:cubicBezTo>
                  <a:cubicBezTo>
                    <a:pt x="1807" y="1554"/>
                    <a:pt x="2147" y="1444"/>
                    <a:pt x="2205" y="1276"/>
                  </a:cubicBezTo>
                  <a:cubicBezTo>
                    <a:pt x="2275" y="1078"/>
                    <a:pt x="2118" y="939"/>
                    <a:pt x="1941" y="939"/>
                  </a:cubicBezTo>
                  <a:cubicBezTo>
                    <a:pt x="1925" y="939"/>
                    <a:pt x="1910" y="940"/>
                    <a:pt x="1894" y="943"/>
                  </a:cubicBezTo>
                  <a:cubicBezTo>
                    <a:pt x="2275" y="709"/>
                    <a:pt x="2004" y="343"/>
                    <a:pt x="1699" y="343"/>
                  </a:cubicBezTo>
                  <a:cubicBezTo>
                    <a:pt x="1568" y="343"/>
                    <a:pt x="1430" y="410"/>
                    <a:pt x="1335" y="584"/>
                  </a:cubicBezTo>
                  <a:cubicBezTo>
                    <a:pt x="1445" y="381"/>
                    <a:pt x="1406" y="32"/>
                    <a:pt x="1132" y="3"/>
                  </a:cubicBezTo>
                  <a:cubicBezTo>
                    <a:pt x="1118" y="1"/>
                    <a:pt x="1105" y="0"/>
                    <a:pt x="10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3" name="Google Shape;2023;p61"/>
            <p:cNvSpPr/>
            <p:nvPr/>
          </p:nvSpPr>
          <p:spPr>
            <a:xfrm>
              <a:off x="2788541" y="1568473"/>
              <a:ext cx="92071" cy="74454"/>
            </a:xfrm>
            <a:custGeom>
              <a:avLst/>
              <a:gdLst/>
              <a:ahLst/>
              <a:cxnLst/>
              <a:rect l="l" t="t" r="r" b="b"/>
              <a:pathLst>
                <a:path w="2278" h="1842" extrusionOk="0">
                  <a:moveTo>
                    <a:pt x="1093" y="1"/>
                  </a:moveTo>
                  <a:cubicBezTo>
                    <a:pt x="788" y="1"/>
                    <a:pt x="801" y="392"/>
                    <a:pt x="650" y="581"/>
                  </a:cubicBezTo>
                  <a:cubicBezTo>
                    <a:pt x="582" y="409"/>
                    <a:pt x="467" y="337"/>
                    <a:pt x="356" y="337"/>
                  </a:cubicBezTo>
                  <a:cubicBezTo>
                    <a:pt x="174" y="337"/>
                    <a:pt x="1" y="533"/>
                    <a:pt x="60" y="808"/>
                  </a:cubicBezTo>
                  <a:cubicBezTo>
                    <a:pt x="112" y="1055"/>
                    <a:pt x="352" y="1428"/>
                    <a:pt x="615" y="1481"/>
                  </a:cubicBezTo>
                  <a:lnTo>
                    <a:pt x="615" y="1392"/>
                  </a:lnTo>
                  <a:cubicBezTo>
                    <a:pt x="783" y="1484"/>
                    <a:pt x="835" y="1800"/>
                    <a:pt x="1056" y="1838"/>
                  </a:cubicBezTo>
                  <a:cubicBezTo>
                    <a:pt x="1070" y="1840"/>
                    <a:pt x="1085" y="1841"/>
                    <a:pt x="1101" y="1841"/>
                  </a:cubicBezTo>
                  <a:cubicBezTo>
                    <a:pt x="1274" y="1841"/>
                    <a:pt x="1522" y="1695"/>
                    <a:pt x="1657" y="1628"/>
                  </a:cubicBezTo>
                  <a:cubicBezTo>
                    <a:pt x="1808" y="1554"/>
                    <a:pt x="2145" y="1444"/>
                    <a:pt x="2205" y="1276"/>
                  </a:cubicBezTo>
                  <a:cubicBezTo>
                    <a:pt x="2278" y="1078"/>
                    <a:pt x="2119" y="940"/>
                    <a:pt x="1941" y="940"/>
                  </a:cubicBezTo>
                  <a:cubicBezTo>
                    <a:pt x="1926" y="940"/>
                    <a:pt x="1910" y="941"/>
                    <a:pt x="1895" y="943"/>
                  </a:cubicBezTo>
                  <a:cubicBezTo>
                    <a:pt x="2276" y="710"/>
                    <a:pt x="2005" y="343"/>
                    <a:pt x="1699" y="343"/>
                  </a:cubicBezTo>
                  <a:cubicBezTo>
                    <a:pt x="1568" y="343"/>
                    <a:pt x="1431" y="411"/>
                    <a:pt x="1336" y="585"/>
                  </a:cubicBezTo>
                  <a:cubicBezTo>
                    <a:pt x="1445" y="382"/>
                    <a:pt x="1406" y="32"/>
                    <a:pt x="1133" y="3"/>
                  </a:cubicBezTo>
                  <a:cubicBezTo>
                    <a:pt x="1119" y="2"/>
                    <a:pt x="1106" y="1"/>
                    <a:pt x="10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4" name="Google Shape;2024;p61"/>
            <p:cNvSpPr/>
            <p:nvPr/>
          </p:nvSpPr>
          <p:spPr>
            <a:xfrm>
              <a:off x="2954702" y="1663821"/>
              <a:ext cx="91990" cy="74413"/>
            </a:xfrm>
            <a:custGeom>
              <a:avLst/>
              <a:gdLst/>
              <a:ahLst/>
              <a:cxnLst/>
              <a:rect l="l" t="t" r="r" b="b"/>
              <a:pathLst>
                <a:path w="2276" h="1841" extrusionOk="0">
                  <a:moveTo>
                    <a:pt x="1090" y="0"/>
                  </a:moveTo>
                  <a:cubicBezTo>
                    <a:pt x="788" y="0"/>
                    <a:pt x="800" y="390"/>
                    <a:pt x="650" y="580"/>
                  </a:cubicBezTo>
                  <a:cubicBezTo>
                    <a:pt x="582" y="409"/>
                    <a:pt x="467" y="336"/>
                    <a:pt x="356" y="336"/>
                  </a:cubicBezTo>
                  <a:cubicBezTo>
                    <a:pt x="173" y="336"/>
                    <a:pt x="0" y="532"/>
                    <a:pt x="60" y="808"/>
                  </a:cubicBezTo>
                  <a:cubicBezTo>
                    <a:pt x="111" y="1052"/>
                    <a:pt x="351" y="1425"/>
                    <a:pt x="614" y="1481"/>
                  </a:cubicBezTo>
                  <a:lnTo>
                    <a:pt x="614" y="1392"/>
                  </a:lnTo>
                  <a:cubicBezTo>
                    <a:pt x="782" y="1483"/>
                    <a:pt x="834" y="1798"/>
                    <a:pt x="1056" y="1837"/>
                  </a:cubicBezTo>
                  <a:cubicBezTo>
                    <a:pt x="1070" y="1840"/>
                    <a:pt x="1085" y="1841"/>
                    <a:pt x="1101" y="1841"/>
                  </a:cubicBezTo>
                  <a:cubicBezTo>
                    <a:pt x="1273" y="1841"/>
                    <a:pt x="1521" y="1695"/>
                    <a:pt x="1656" y="1628"/>
                  </a:cubicBezTo>
                  <a:cubicBezTo>
                    <a:pt x="1807" y="1554"/>
                    <a:pt x="2147" y="1444"/>
                    <a:pt x="2205" y="1276"/>
                  </a:cubicBezTo>
                  <a:cubicBezTo>
                    <a:pt x="2275" y="1078"/>
                    <a:pt x="2118" y="939"/>
                    <a:pt x="1941" y="939"/>
                  </a:cubicBezTo>
                  <a:cubicBezTo>
                    <a:pt x="1925" y="939"/>
                    <a:pt x="1910" y="940"/>
                    <a:pt x="1894" y="943"/>
                  </a:cubicBezTo>
                  <a:cubicBezTo>
                    <a:pt x="2275" y="708"/>
                    <a:pt x="2005" y="343"/>
                    <a:pt x="1699" y="343"/>
                  </a:cubicBezTo>
                  <a:cubicBezTo>
                    <a:pt x="1568" y="343"/>
                    <a:pt x="1430" y="410"/>
                    <a:pt x="1335" y="584"/>
                  </a:cubicBezTo>
                  <a:cubicBezTo>
                    <a:pt x="1445" y="379"/>
                    <a:pt x="1406" y="32"/>
                    <a:pt x="1132" y="3"/>
                  </a:cubicBezTo>
                  <a:cubicBezTo>
                    <a:pt x="1117" y="1"/>
                    <a:pt x="1103" y="0"/>
                    <a:pt x="10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5" name="Google Shape;2025;p61"/>
            <p:cNvSpPr/>
            <p:nvPr/>
          </p:nvSpPr>
          <p:spPr>
            <a:xfrm>
              <a:off x="2504196" y="1824324"/>
              <a:ext cx="93041" cy="69199"/>
            </a:xfrm>
            <a:custGeom>
              <a:avLst/>
              <a:gdLst/>
              <a:ahLst/>
              <a:cxnLst/>
              <a:rect l="l" t="t" r="r" b="b"/>
              <a:pathLst>
                <a:path w="2302" h="1712" extrusionOk="0">
                  <a:moveTo>
                    <a:pt x="1517" y="0"/>
                  </a:moveTo>
                  <a:cubicBezTo>
                    <a:pt x="1302" y="0"/>
                    <a:pt x="1061" y="174"/>
                    <a:pt x="1129" y="515"/>
                  </a:cubicBezTo>
                  <a:cubicBezTo>
                    <a:pt x="1090" y="336"/>
                    <a:pt x="926" y="150"/>
                    <a:pt x="748" y="150"/>
                  </a:cubicBezTo>
                  <a:cubicBezTo>
                    <a:pt x="698" y="150"/>
                    <a:pt x="648" y="164"/>
                    <a:pt x="599" y="196"/>
                  </a:cubicBezTo>
                  <a:cubicBezTo>
                    <a:pt x="309" y="388"/>
                    <a:pt x="595" y="693"/>
                    <a:pt x="601" y="947"/>
                  </a:cubicBezTo>
                  <a:cubicBezTo>
                    <a:pt x="525" y="906"/>
                    <a:pt x="454" y="888"/>
                    <a:pt x="392" y="888"/>
                  </a:cubicBezTo>
                  <a:cubicBezTo>
                    <a:pt x="106" y="888"/>
                    <a:pt x="0" y="1271"/>
                    <a:pt x="295" y="1500"/>
                  </a:cubicBezTo>
                  <a:cubicBezTo>
                    <a:pt x="438" y="1611"/>
                    <a:pt x="699" y="1711"/>
                    <a:pt x="921" y="1711"/>
                  </a:cubicBezTo>
                  <a:cubicBezTo>
                    <a:pt x="1007" y="1711"/>
                    <a:pt x="1087" y="1696"/>
                    <a:pt x="1152" y="1662"/>
                  </a:cubicBezTo>
                  <a:lnTo>
                    <a:pt x="1094" y="1594"/>
                  </a:lnTo>
                  <a:cubicBezTo>
                    <a:pt x="1111" y="1590"/>
                    <a:pt x="1128" y="1589"/>
                    <a:pt x="1145" y="1589"/>
                  </a:cubicBezTo>
                  <a:cubicBezTo>
                    <a:pt x="1282" y="1589"/>
                    <a:pt x="1442" y="1684"/>
                    <a:pt x="1589" y="1684"/>
                  </a:cubicBezTo>
                  <a:cubicBezTo>
                    <a:pt x="1634" y="1684"/>
                    <a:pt x="1678" y="1675"/>
                    <a:pt x="1719" y="1652"/>
                  </a:cubicBezTo>
                  <a:cubicBezTo>
                    <a:pt x="1868" y="1565"/>
                    <a:pt x="1978" y="1254"/>
                    <a:pt x="2045" y="1105"/>
                  </a:cubicBezTo>
                  <a:cubicBezTo>
                    <a:pt x="2113" y="952"/>
                    <a:pt x="2301" y="651"/>
                    <a:pt x="2239" y="482"/>
                  </a:cubicBezTo>
                  <a:cubicBezTo>
                    <a:pt x="2199" y="370"/>
                    <a:pt x="2113" y="321"/>
                    <a:pt x="2021" y="321"/>
                  </a:cubicBezTo>
                  <a:cubicBezTo>
                    <a:pt x="1938" y="321"/>
                    <a:pt x="1850" y="361"/>
                    <a:pt x="1786" y="430"/>
                  </a:cubicBezTo>
                  <a:cubicBezTo>
                    <a:pt x="1883" y="142"/>
                    <a:pt x="1711" y="0"/>
                    <a:pt x="15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6" name="Google Shape;2026;p61"/>
            <p:cNvSpPr/>
            <p:nvPr/>
          </p:nvSpPr>
          <p:spPr>
            <a:xfrm>
              <a:off x="2598978" y="1605658"/>
              <a:ext cx="88474" cy="65561"/>
            </a:xfrm>
            <a:custGeom>
              <a:avLst/>
              <a:gdLst/>
              <a:ahLst/>
              <a:cxnLst/>
              <a:rect l="l" t="t" r="r" b="b"/>
              <a:pathLst>
                <a:path w="2189" h="1622" extrusionOk="0">
                  <a:moveTo>
                    <a:pt x="1272" y="1"/>
                  </a:moveTo>
                  <a:cubicBezTo>
                    <a:pt x="1251" y="1"/>
                    <a:pt x="1229" y="3"/>
                    <a:pt x="1207" y="6"/>
                  </a:cubicBezTo>
                  <a:cubicBezTo>
                    <a:pt x="909" y="58"/>
                    <a:pt x="838" y="406"/>
                    <a:pt x="646" y="545"/>
                  </a:cubicBezTo>
                  <a:cubicBezTo>
                    <a:pt x="584" y="395"/>
                    <a:pt x="504" y="337"/>
                    <a:pt x="422" y="337"/>
                  </a:cubicBezTo>
                  <a:cubicBezTo>
                    <a:pt x="217" y="337"/>
                    <a:pt x="1" y="703"/>
                    <a:pt x="18" y="947"/>
                  </a:cubicBezTo>
                  <a:cubicBezTo>
                    <a:pt x="47" y="1302"/>
                    <a:pt x="268" y="1612"/>
                    <a:pt x="628" y="1612"/>
                  </a:cubicBezTo>
                  <a:cubicBezTo>
                    <a:pt x="637" y="1612"/>
                    <a:pt x="647" y="1612"/>
                    <a:pt x="656" y="1611"/>
                  </a:cubicBezTo>
                  <a:cubicBezTo>
                    <a:pt x="674" y="1618"/>
                    <a:pt x="694" y="1622"/>
                    <a:pt x="715" y="1622"/>
                  </a:cubicBezTo>
                  <a:cubicBezTo>
                    <a:pt x="995" y="1622"/>
                    <a:pt x="1500" y="1012"/>
                    <a:pt x="1706" y="922"/>
                  </a:cubicBezTo>
                  <a:cubicBezTo>
                    <a:pt x="1901" y="833"/>
                    <a:pt x="2189" y="824"/>
                    <a:pt x="2015" y="514"/>
                  </a:cubicBezTo>
                  <a:cubicBezTo>
                    <a:pt x="1953" y="405"/>
                    <a:pt x="1852" y="364"/>
                    <a:pt x="1742" y="364"/>
                  </a:cubicBezTo>
                  <a:cubicBezTo>
                    <a:pt x="1633" y="364"/>
                    <a:pt x="1514" y="404"/>
                    <a:pt x="1416" y="456"/>
                  </a:cubicBezTo>
                  <a:cubicBezTo>
                    <a:pt x="1723" y="287"/>
                    <a:pt x="1538" y="1"/>
                    <a:pt x="12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7" name="Google Shape;2027;p61"/>
            <p:cNvSpPr/>
            <p:nvPr/>
          </p:nvSpPr>
          <p:spPr>
            <a:xfrm>
              <a:off x="2686161" y="2228026"/>
              <a:ext cx="34355" cy="12934"/>
            </a:xfrm>
            <a:custGeom>
              <a:avLst/>
              <a:gdLst/>
              <a:ahLst/>
              <a:cxnLst/>
              <a:rect l="l" t="t" r="r" b="b"/>
              <a:pathLst>
                <a:path w="850" h="320" extrusionOk="0">
                  <a:moveTo>
                    <a:pt x="404" y="282"/>
                  </a:moveTo>
                  <a:cubicBezTo>
                    <a:pt x="403" y="282"/>
                    <a:pt x="401" y="282"/>
                    <a:pt x="400" y="283"/>
                  </a:cubicBezTo>
                  <a:lnTo>
                    <a:pt x="400" y="283"/>
                  </a:lnTo>
                  <a:cubicBezTo>
                    <a:pt x="401" y="282"/>
                    <a:pt x="403" y="282"/>
                    <a:pt x="404" y="282"/>
                  </a:cubicBezTo>
                  <a:close/>
                  <a:moveTo>
                    <a:pt x="587" y="1"/>
                  </a:moveTo>
                  <a:cubicBezTo>
                    <a:pt x="425" y="1"/>
                    <a:pt x="263" y="35"/>
                    <a:pt x="104" y="56"/>
                  </a:cubicBezTo>
                  <a:cubicBezTo>
                    <a:pt x="73" y="63"/>
                    <a:pt x="38" y="94"/>
                    <a:pt x="23" y="118"/>
                  </a:cubicBezTo>
                  <a:cubicBezTo>
                    <a:pt x="5" y="147"/>
                    <a:pt x="0" y="189"/>
                    <a:pt x="11" y="222"/>
                  </a:cubicBezTo>
                  <a:cubicBezTo>
                    <a:pt x="21" y="253"/>
                    <a:pt x="42" y="288"/>
                    <a:pt x="73" y="303"/>
                  </a:cubicBezTo>
                  <a:cubicBezTo>
                    <a:pt x="83" y="309"/>
                    <a:pt x="94" y="313"/>
                    <a:pt x="104" y="315"/>
                  </a:cubicBezTo>
                  <a:cubicBezTo>
                    <a:pt x="115" y="318"/>
                    <a:pt x="127" y="320"/>
                    <a:pt x="138" y="320"/>
                  </a:cubicBezTo>
                  <a:cubicBezTo>
                    <a:pt x="150" y="320"/>
                    <a:pt x="161" y="318"/>
                    <a:pt x="172" y="315"/>
                  </a:cubicBezTo>
                  <a:cubicBezTo>
                    <a:pt x="249" y="305"/>
                    <a:pt x="323" y="293"/>
                    <a:pt x="400" y="283"/>
                  </a:cubicBezTo>
                  <a:lnTo>
                    <a:pt x="400" y="283"/>
                  </a:lnTo>
                  <a:cubicBezTo>
                    <a:pt x="393" y="284"/>
                    <a:pt x="386" y="284"/>
                    <a:pt x="380" y="285"/>
                  </a:cubicBezTo>
                  <a:lnTo>
                    <a:pt x="380" y="285"/>
                  </a:lnTo>
                  <a:cubicBezTo>
                    <a:pt x="451" y="276"/>
                    <a:pt x="523" y="270"/>
                    <a:pt x="594" y="270"/>
                  </a:cubicBezTo>
                  <a:cubicBezTo>
                    <a:pt x="633" y="270"/>
                    <a:pt x="672" y="272"/>
                    <a:pt x="711" y="276"/>
                  </a:cubicBezTo>
                  <a:cubicBezTo>
                    <a:pt x="714" y="277"/>
                    <a:pt x="718" y="277"/>
                    <a:pt x="722" y="277"/>
                  </a:cubicBezTo>
                  <a:cubicBezTo>
                    <a:pt x="751" y="277"/>
                    <a:pt x="786" y="257"/>
                    <a:pt x="808" y="239"/>
                  </a:cubicBezTo>
                  <a:cubicBezTo>
                    <a:pt x="831" y="214"/>
                    <a:pt x="849" y="176"/>
                    <a:pt x="845" y="141"/>
                  </a:cubicBezTo>
                  <a:cubicBezTo>
                    <a:pt x="843" y="108"/>
                    <a:pt x="833" y="73"/>
                    <a:pt x="808" y="46"/>
                  </a:cubicBezTo>
                  <a:cubicBezTo>
                    <a:pt x="798" y="38"/>
                    <a:pt x="789" y="34"/>
                    <a:pt x="781" y="25"/>
                  </a:cubicBezTo>
                  <a:cubicBezTo>
                    <a:pt x="760" y="13"/>
                    <a:pt x="738" y="9"/>
                    <a:pt x="715" y="9"/>
                  </a:cubicBezTo>
                  <a:cubicBezTo>
                    <a:pt x="672" y="3"/>
                    <a:pt x="630" y="1"/>
                    <a:pt x="5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8" name="Google Shape;2028;p61"/>
            <p:cNvSpPr/>
            <p:nvPr/>
          </p:nvSpPr>
          <p:spPr>
            <a:xfrm>
              <a:off x="2693355" y="2172774"/>
              <a:ext cx="32940" cy="23444"/>
            </a:xfrm>
            <a:custGeom>
              <a:avLst/>
              <a:gdLst/>
              <a:ahLst/>
              <a:cxnLst/>
              <a:rect l="l" t="t" r="r" b="b"/>
              <a:pathLst>
                <a:path w="815" h="580" extrusionOk="0">
                  <a:moveTo>
                    <a:pt x="136" y="0"/>
                  </a:moveTo>
                  <a:cubicBezTo>
                    <a:pt x="125" y="0"/>
                    <a:pt x="115" y="2"/>
                    <a:pt x="104" y="5"/>
                  </a:cubicBezTo>
                  <a:cubicBezTo>
                    <a:pt x="73" y="13"/>
                    <a:pt x="38" y="36"/>
                    <a:pt x="23" y="67"/>
                  </a:cubicBezTo>
                  <a:cubicBezTo>
                    <a:pt x="9" y="98"/>
                    <a:pt x="1" y="135"/>
                    <a:pt x="11" y="171"/>
                  </a:cubicBezTo>
                  <a:cubicBezTo>
                    <a:pt x="19" y="202"/>
                    <a:pt x="40" y="237"/>
                    <a:pt x="71" y="251"/>
                  </a:cubicBezTo>
                  <a:cubicBezTo>
                    <a:pt x="164" y="295"/>
                    <a:pt x="247" y="357"/>
                    <a:pt x="332" y="417"/>
                  </a:cubicBezTo>
                  <a:cubicBezTo>
                    <a:pt x="425" y="481"/>
                    <a:pt x="522" y="541"/>
                    <a:pt x="634" y="574"/>
                  </a:cubicBezTo>
                  <a:cubicBezTo>
                    <a:pt x="645" y="578"/>
                    <a:pt x="657" y="579"/>
                    <a:pt x="669" y="579"/>
                  </a:cubicBezTo>
                  <a:cubicBezTo>
                    <a:pt x="726" y="579"/>
                    <a:pt x="784" y="540"/>
                    <a:pt x="800" y="481"/>
                  </a:cubicBezTo>
                  <a:cubicBezTo>
                    <a:pt x="814" y="409"/>
                    <a:pt x="779" y="340"/>
                    <a:pt x="707" y="315"/>
                  </a:cubicBezTo>
                  <a:cubicBezTo>
                    <a:pt x="686" y="309"/>
                    <a:pt x="665" y="303"/>
                    <a:pt x="647" y="295"/>
                  </a:cubicBezTo>
                  <a:lnTo>
                    <a:pt x="647" y="295"/>
                  </a:lnTo>
                  <a:cubicBezTo>
                    <a:pt x="648" y="295"/>
                    <a:pt x="649" y="296"/>
                    <a:pt x="650" y="297"/>
                  </a:cubicBezTo>
                  <a:lnTo>
                    <a:pt x="650" y="297"/>
                  </a:lnTo>
                  <a:cubicBezTo>
                    <a:pt x="493" y="222"/>
                    <a:pt x="364" y="94"/>
                    <a:pt x="208" y="19"/>
                  </a:cubicBezTo>
                  <a:cubicBezTo>
                    <a:pt x="183" y="8"/>
                    <a:pt x="160" y="0"/>
                    <a:pt x="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9" name="Google Shape;2029;p61"/>
            <p:cNvSpPr/>
            <p:nvPr/>
          </p:nvSpPr>
          <p:spPr>
            <a:xfrm>
              <a:off x="2719385" y="2110165"/>
              <a:ext cx="17945" cy="34195"/>
            </a:xfrm>
            <a:custGeom>
              <a:avLst/>
              <a:gdLst/>
              <a:ahLst/>
              <a:cxnLst/>
              <a:rect l="l" t="t" r="r" b="b"/>
              <a:pathLst>
                <a:path w="444" h="846" extrusionOk="0">
                  <a:moveTo>
                    <a:pt x="353" y="529"/>
                  </a:moveTo>
                  <a:lnTo>
                    <a:pt x="353" y="529"/>
                  </a:lnTo>
                  <a:cubicBezTo>
                    <a:pt x="356" y="538"/>
                    <a:pt x="360" y="547"/>
                    <a:pt x="364" y="556"/>
                  </a:cubicBezTo>
                  <a:lnTo>
                    <a:pt x="364" y="556"/>
                  </a:lnTo>
                  <a:cubicBezTo>
                    <a:pt x="362" y="547"/>
                    <a:pt x="358" y="538"/>
                    <a:pt x="353" y="529"/>
                  </a:cubicBezTo>
                  <a:close/>
                  <a:moveTo>
                    <a:pt x="163" y="1"/>
                  </a:moveTo>
                  <a:cubicBezTo>
                    <a:pt x="162" y="1"/>
                    <a:pt x="160" y="1"/>
                    <a:pt x="158" y="1"/>
                  </a:cubicBezTo>
                  <a:cubicBezTo>
                    <a:pt x="125" y="5"/>
                    <a:pt x="90" y="15"/>
                    <a:pt x="63" y="40"/>
                  </a:cubicBezTo>
                  <a:cubicBezTo>
                    <a:pt x="38" y="67"/>
                    <a:pt x="30" y="98"/>
                    <a:pt x="23" y="133"/>
                  </a:cubicBezTo>
                  <a:cubicBezTo>
                    <a:pt x="1" y="357"/>
                    <a:pt x="71" y="581"/>
                    <a:pt x="175" y="777"/>
                  </a:cubicBezTo>
                  <a:cubicBezTo>
                    <a:pt x="197" y="819"/>
                    <a:pt x="246" y="845"/>
                    <a:pt x="294" y="845"/>
                  </a:cubicBezTo>
                  <a:cubicBezTo>
                    <a:pt x="317" y="845"/>
                    <a:pt x="340" y="840"/>
                    <a:pt x="359" y="827"/>
                  </a:cubicBezTo>
                  <a:cubicBezTo>
                    <a:pt x="421" y="786"/>
                    <a:pt x="444" y="711"/>
                    <a:pt x="406" y="643"/>
                  </a:cubicBezTo>
                  <a:cubicBezTo>
                    <a:pt x="391" y="616"/>
                    <a:pt x="377" y="586"/>
                    <a:pt x="364" y="556"/>
                  </a:cubicBezTo>
                  <a:lnTo>
                    <a:pt x="364" y="556"/>
                  </a:lnTo>
                  <a:cubicBezTo>
                    <a:pt x="365" y="557"/>
                    <a:pt x="365" y="559"/>
                    <a:pt x="365" y="560"/>
                  </a:cubicBezTo>
                  <a:cubicBezTo>
                    <a:pt x="330" y="475"/>
                    <a:pt x="303" y="388"/>
                    <a:pt x="293" y="297"/>
                  </a:cubicBezTo>
                  <a:lnTo>
                    <a:pt x="293" y="297"/>
                  </a:lnTo>
                  <a:cubicBezTo>
                    <a:pt x="297" y="309"/>
                    <a:pt x="297" y="320"/>
                    <a:pt x="299" y="332"/>
                  </a:cubicBezTo>
                  <a:cubicBezTo>
                    <a:pt x="290" y="268"/>
                    <a:pt x="288" y="202"/>
                    <a:pt x="293" y="135"/>
                  </a:cubicBezTo>
                  <a:cubicBezTo>
                    <a:pt x="297" y="104"/>
                    <a:pt x="276" y="63"/>
                    <a:pt x="255" y="40"/>
                  </a:cubicBezTo>
                  <a:cubicBezTo>
                    <a:pt x="232" y="19"/>
                    <a:pt x="197" y="1"/>
                    <a:pt x="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0" name="Google Shape;2030;p61"/>
            <p:cNvSpPr/>
            <p:nvPr/>
          </p:nvSpPr>
          <p:spPr>
            <a:xfrm>
              <a:off x="2793472" y="2176452"/>
              <a:ext cx="29222" cy="37752"/>
            </a:xfrm>
            <a:custGeom>
              <a:avLst/>
              <a:gdLst/>
              <a:ahLst/>
              <a:cxnLst/>
              <a:rect l="l" t="t" r="r" b="b"/>
              <a:pathLst>
                <a:path w="723" h="934" extrusionOk="0">
                  <a:moveTo>
                    <a:pt x="583" y="1"/>
                  </a:moveTo>
                  <a:cubicBezTo>
                    <a:pt x="537" y="1"/>
                    <a:pt x="491" y="23"/>
                    <a:pt x="466" y="67"/>
                  </a:cubicBezTo>
                  <a:cubicBezTo>
                    <a:pt x="367" y="251"/>
                    <a:pt x="224" y="405"/>
                    <a:pt x="108" y="576"/>
                  </a:cubicBezTo>
                  <a:cubicBezTo>
                    <a:pt x="79" y="626"/>
                    <a:pt x="46" y="678"/>
                    <a:pt x="23" y="732"/>
                  </a:cubicBezTo>
                  <a:cubicBezTo>
                    <a:pt x="8" y="767"/>
                    <a:pt x="0" y="800"/>
                    <a:pt x="11" y="835"/>
                  </a:cubicBezTo>
                  <a:cubicBezTo>
                    <a:pt x="19" y="866"/>
                    <a:pt x="42" y="902"/>
                    <a:pt x="73" y="916"/>
                  </a:cubicBezTo>
                  <a:cubicBezTo>
                    <a:pt x="93" y="927"/>
                    <a:pt x="116" y="934"/>
                    <a:pt x="140" y="934"/>
                  </a:cubicBezTo>
                  <a:cubicBezTo>
                    <a:pt x="152" y="934"/>
                    <a:pt x="164" y="932"/>
                    <a:pt x="176" y="929"/>
                  </a:cubicBezTo>
                  <a:cubicBezTo>
                    <a:pt x="209" y="916"/>
                    <a:pt x="245" y="895"/>
                    <a:pt x="257" y="864"/>
                  </a:cubicBezTo>
                  <a:cubicBezTo>
                    <a:pt x="344" y="676"/>
                    <a:pt x="487" y="521"/>
                    <a:pt x="607" y="349"/>
                  </a:cubicBezTo>
                  <a:cubicBezTo>
                    <a:pt x="640" y="301"/>
                    <a:pt x="671" y="251"/>
                    <a:pt x="700" y="202"/>
                  </a:cubicBezTo>
                  <a:cubicBezTo>
                    <a:pt x="717" y="171"/>
                    <a:pt x="723" y="135"/>
                    <a:pt x="713" y="98"/>
                  </a:cubicBezTo>
                  <a:cubicBezTo>
                    <a:pt x="704" y="67"/>
                    <a:pt x="681" y="34"/>
                    <a:pt x="650" y="17"/>
                  </a:cubicBezTo>
                  <a:cubicBezTo>
                    <a:pt x="630" y="6"/>
                    <a:pt x="606" y="1"/>
                    <a:pt x="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1" name="Google Shape;2031;p61"/>
            <p:cNvSpPr/>
            <p:nvPr/>
          </p:nvSpPr>
          <p:spPr>
            <a:xfrm>
              <a:off x="2800667" y="2111903"/>
              <a:ext cx="13661" cy="26879"/>
            </a:xfrm>
            <a:custGeom>
              <a:avLst/>
              <a:gdLst/>
              <a:ahLst/>
              <a:cxnLst/>
              <a:rect l="l" t="t" r="r" b="b"/>
              <a:pathLst>
                <a:path w="338" h="665" extrusionOk="0">
                  <a:moveTo>
                    <a:pt x="290" y="281"/>
                  </a:moveTo>
                  <a:cubicBezTo>
                    <a:pt x="289" y="286"/>
                    <a:pt x="289" y="291"/>
                    <a:pt x="288" y="295"/>
                  </a:cubicBezTo>
                  <a:cubicBezTo>
                    <a:pt x="289" y="290"/>
                    <a:pt x="289" y="286"/>
                    <a:pt x="290" y="281"/>
                  </a:cubicBezTo>
                  <a:close/>
                  <a:moveTo>
                    <a:pt x="286" y="380"/>
                  </a:moveTo>
                  <a:cubicBezTo>
                    <a:pt x="287" y="386"/>
                    <a:pt x="287" y="392"/>
                    <a:pt x="288" y="398"/>
                  </a:cubicBezTo>
                  <a:lnTo>
                    <a:pt x="288" y="398"/>
                  </a:lnTo>
                  <a:cubicBezTo>
                    <a:pt x="288" y="392"/>
                    <a:pt x="287" y="386"/>
                    <a:pt x="286" y="380"/>
                  </a:cubicBezTo>
                  <a:close/>
                  <a:moveTo>
                    <a:pt x="189" y="1"/>
                  </a:moveTo>
                  <a:cubicBezTo>
                    <a:pt x="130" y="1"/>
                    <a:pt x="79" y="40"/>
                    <a:pt x="58" y="99"/>
                  </a:cubicBezTo>
                  <a:cubicBezTo>
                    <a:pt x="9" y="248"/>
                    <a:pt x="0" y="420"/>
                    <a:pt x="58" y="567"/>
                  </a:cubicBezTo>
                  <a:cubicBezTo>
                    <a:pt x="71" y="600"/>
                    <a:pt x="85" y="629"/>
                    <a:pt x="120" y="647"/>
                  </a:cubicBezTo>
                  <a:cubicBezTo>
                    <a:pt x="140" y="658"/>
                    <a:pt x="164" y="665"/>
                    <a:pt x="188" y="665"/>
                  </a:cubicBezTo>
                  <a:cubicBezTo>
                    <a:pt x="200" y="665"/>
                    <a:pt x="212" y="663"/>
                    <a:pt x="224" y="660"/>
                  </a:cubicBezTo>
                  <a:cubicBezTo>
                    <a:pt x="255" y="649"/>
                    <a:pt x="288" y="629"/>
                    <a:pt x="305" y="598"/>
                  </a:cubicBezTo>
                  <a:cubicBezTo>
                    <a:pt x="317" y="573"/>
                    <a:pt x="327" y="531"/>
                    <a:pt x="315" y="496"/>
                  </a:cubicBezTo>
                  <a:cubicBezTo>
                    <a:pt x="301" y="466"/>
                    <a:pt x="293" y="433"/>
                    <a:pt x="288" y="398"/>
                  </a:cubicBezTo>
                  <a:lnTo>
                    <a:pt x="288" y="398"/>
                  </a:lnTo>
                  <a:cubicBezTo>
                    <a:pt x="289" y="404"/>
                    <a:pt x="289" y="410"/>
                    <a:pt x="290" y="417"/>
                  </a:cubicBezTo>
                  <a:cubicBezTo>
                    <a:pt x="282" y="366"/>
                    <a:pt x="282" y="310"/>
                    <a:pt x="292" y="258"/>
                  </a:cubicBezTo>
                  <a:lnTo>
                    <a:pt x="292" y="258"/>
                  </a:lnTo>
                  <a:cubicBezTo>
                    <a:pt x="291" y="267"/>
                    <a:pt x="291" y="274"/>
                    <a:pt x="290" y="281"/>
                  </a:cubicBezTo>
                  <a:lnTo>
                    <a:pt x="290" y="281"/>
                  </a:lnTo>
                  <a:cubicBezTo>
                    <a:pt x="295" y="244"/>
                    <a:pt x="306" y="208"/>
                    <a:pt x="317" y="171"/>
                  </a:cubicBezTo>
                  <a:cubicBezTo>
                    <a:pt x="338" y="103"/>
                    <a:pt x="290" y="24"/>
                    <a:pt x="224" y="5"/>
                  </a:cubicBezTo>
                  <a:cubicBezTo>
                    <a:pt x="212" y="2"/>
                    <a:pt x="201" y="1"/>
                    <a:pt x="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2" name="Google Shape;2032;p61"/>
            <p:cNvSpPr/>
            <p:nvPr/>
          </p:nvSpPr>
          <p:spPr>
            <a:xfrm>
              <a:off x="2750345" y="2224672"/>
              <a:ext cx="13257" cy="34236"/>
            </a:xfrm>
            <a:custGeom>
              <a:avLst/>
              <a:gdLst/>
              <a:ahLst/>
              <a:cxnLst/>
              <a:rect l="l" t="t" r="r" b="b"/>
              <a:pathLst>
                <a:path w="328" h="847" extrusionOk="0">
                  <a:moveTo>
                    <a:pt x="195" y="0"/>
                  </a:moveTo>
                  <a:cubicBezTo>
                    <a:pt x="193" y="0"/>
                    <a:pt x="191" y="0"/>
                    <a:pt x="189" y="1"/>
                  </a:cubicBezTo>
                  <a:cubicBezTo>
                    <a:pt x="115" y="3"/>
                    <a:pt x="59" y="61"/>
                    <a:pt x="55" y="135"/>
                  </a:cubicBezTo>
                  <a:cubicBezTo>
                    <a:pt x="48" y="326"/>
                    <a:pt x="1" y="518"/>
                    <a:pt x="11" y="713"/>
                  </a:cubicBezTo>
                  <a:cubicBezTo>
                    <a:pt x="13" y="746"/>
                    <a:pt x="24" y="781"/>
                    <a:pt x="50" y="808"/>
                  </a:cubicBezTo>
                  <a:cubicBezTo>
                    <a:pt x="71" y="829"/>
                    <a:pt x="105" y="846"/>
                    <a:pt x="136" y="846"/>
                  </a:cubicBezTo>
                  <a:cubicBezTo>
                    <a:pt x="139" y="846"/>
                    <a:pt x="143" y="846"/>
                    <a:pt x="146" y="845"/>
                  </a:cubicBezTo>
                  <a:cubicBezTo>
                    <a:pt x="179" y="843"/>
                    <a:pt x="216" y="833"/>
                    <a:pt x="241" y="808"/>
                  </a:cubicBezTo>
                  <a:cubicBezTo>
                    <a:pt x="262" y="781"/>
                    <a:pt x="280" y="748"/>
                    <a:pt x="280" y="713"/>
                  </a:cubicBezTo>
                  <a:cubicBezTo>
                    <a:pt x="270" y="518"/>
                    <a:pt x="318" y="328"/>
                    <a:pt x="324" y="135"/>
                  </a:cubicBezTo>
                  <a:cubicBezTo>
                    <a:pt x="328" y="67"/>
                    <a:pt x="265" y="0"/>
                    <a:pt x="1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3" name="Google Shape;2033;p61"/>
            <p:cNvSpPr/>
            <p:nvPr/>
          </p:nvSpPr>
          <p:spPr>
            <a:xfrm>
              <a:off x="2793957" y="2260564"/>
              <a:ext cx="29101" cy="21544"/>
            </a:xfrm>
            <a:custGeom>
              <a:avLst/>
              <a:gdLst/>
              <a:ahLst/>
              <a:cxnLst/>
              <a:rect l="l" t="t" r="r" b="b"/>
              <a:pathLst>
                <a:path w="720" h="533" extrusionOk="0">
                  <a:moveTo>
                    <a:pt x="497" y="313"/>
                  </a:moveTo>
                  <a:lnTo>
                    <a:pt x="497" y="313"/>
                  </a:lnTo>
                  <a:cubicBezTo>
                    <a:pt x="490" y="316"/>
                    <a:pt x="484" y="319"/>
                    <a:pt x="477" y="322"/>
                  </a:cubicBezTo>
                  <a:cubicBezTo>
                    <a:pt x="484" y="319"/>
                    <a:pt x="490" y="317"/>
                    <a:pt x="497" y="313"/>
                  </a:cubicBezTo>
                  <a:close/>
                  <a:moveTo>
                    <a:pt x="253" y="461"/>
                  </a:moveTo>
                  <a:cubicBezTo>
                    <a:pt x="248" y="467"/>
                    <a:pt x="244" y="472"/>
                    <a:pt x="240" y="477"/>
                  </a:cubicBezTo>
                  <a:lnTo>
                    <a:pt x="240" y="477"/>
                  </a:lnTo>
                  <a:cubicBezTo>
                    <a:pt x="242" y="475"/>
                    <a:pt x="243" y="472"/>
                    <a:pt x="245" y="469"/>
                  </a:cubicBezTo>
                  <a:lnTo>
                    <a:pt x="253" y="461"/>
                  </a:lnTo>
                  <a:close/>
                  <a:moveTo>
                    <a:pt x="237" y="482"/>
                  </a:moveTo>
                  <a:lnTo>
                    <a:pt x="237" y="482"/>
                  </a:lnTo>
                  <a:cubicBezTo>
                    <a:pt x="235" y="484"/>
                    <a:pt x="234" y="486"/>
                    <a:pt x="233" y="488"/>
                  </a:cubicBezTo>
                  <a:cubicBezTo>
                    <a:pt x="234" y="486"/>
                    <a:pt x="235" y="484"/>
                    <a:pt x="237" y="482"/>
                  </a:cubicBezTo>
                  <a:close/>
                  <a:moveTo>
                    <a:pt x="578" y="1"/>
                  </a:moveTo>
                  <a:cubicBezTo>
                    <a:pt x="556" y="1"/>
                    <a:pt x="533" y="7"/>
                    <a:pt x="512" y="17"/>
                  </a:cubicBezTo>
                  <a:cubicBezTo>
                    <a:pt x="501" y="23"/>
                    <a:pt x="488" y="29"/>
                    <a:pt x="475" y="35"/>
                  </a:cubicBezTo>
                  <a:lnTo>
                    <a:pt x="475" y="35"/>
                  </a:lnTo>
                  <a:cubicBezTo>
                    <a:pt x="476" y="34"/>
                    <a:pt x="476" y="34"/>
                    <a:pt x="477" y="34"/>
                  </a:cubicBezTo>
                  <a:lnTo>
                    <a:pt x="477" y="34"/>
                  </a:lnTo>
                  <a:cubicBezTo>
                    <a:pt x="470" y="37"/>
                    <a:pt x="463" y="40"/>
                    <a:pt x="456" y="42"/>
                  </a:cubicBezTo>
                  <a:lnTo>
                    <a:pt x="456" y="42"/>
                  </a:lnTo>
                  <a:cubicBezTo>
                    <a:pt x="462" y="40"/>
                    <a:pt x="468" y="37"/>
                    <a:pt x="475" y="35"/>
                  </a:cubicBezTo>
                  <a:lnTo>
                    <a:pt x="475" y="35"/>
                  </a:lnTo>
                  <a:cubicBezTo>
                    <a:pt x="466" y="37"/>
                    <a:pt x="458" y="41"/>
                    <a:pt x="449" y="45"/>
                  </a:cubicBezTo>
                  <a:lnTo>
                    <a:pt x="449" y="45"/>
                  </a:lnTo>
                  <a:cubicBezTo>
                    <a:pt x="451" y="44"/>
                    <a:pt x="453" y="43"/>
                    <a:pt x="456" y="42"/>
                  </a:cubicBezTo>
                  <a:lnTo>
                    <a:pt x="456" y="42"/>
                  </a:lnTo>
                  <a:cubicBezTo>
                    <a:pt x="452" y="44"/>
                    <a:pt x="449" y="45"/>
                    <a:pt x="446" y="46"/>
                  </a:cubicBezTo>
                  <a:cubicBezTo>
                    <a:pt x="447" y="46"/>
                    <a:pt x="448" y="46"/>
                    <a:pt x="449" y="45"/>
                  </a:cubicBezTo>
                  <a:lnTo>
                    <a:pt x="449" y="45"/>
                  </a:lnTo>
                  <a:cubicBezTo>
                    <a:pt x="375" y="74"/>
                    <a:pt x="303" y="103"/>
                    <a:pt x="235" y="142"/>
                  </a:cubicBezTo>
                  <a:cubicBezTo>
                    <a:pt x="193" y="167"/>
                    <a:pt x="154" y="194"/>
                    <a:pt x="121" y="223"/>
                  </a:cubicBezTo>
                  <a:cubicBezTo>
                    <a:pt x="83" y="254"/>
                    <a:pt x="52" y="291"/>
                    <a:pt x="21" y="332"/>
                  </a:cubicBezTo>
                  <a:cubicBezTo>
                    <a:pt x="5" y="357"/>
                    <a:pt x="1" y="405"/>
                    <a:pt x="9" y="436"/>
                  </a:cubicBezTo>
                  <a:cubicBezTo>
                    <a:pt x="17" y="465"/>
                    <a:pt x="40" y="500"/>
                    <a:pt x="71" y="514"/>
                  </a:cubicBezTo>
                  <a:cubicBezTo>
                    <a:pt x="92" y="526"/>
                    <a:pt x="114" y="533"/>
                    <a:pt x="138" y="533"/>
                  </a:cubicBezTo>
                  <a:cubicBezTo>
                    <a:pt x="150" y="533"/>
                    <a:pt x="162" y="531"/>
                    <a:pt x="175" y="527"/>
                  </a:cubicBezTo>
                  <a:cubicBezTo>
                    <a:pt x="185" y="523"/>
                    <a:pt x="195" y="517"/>
                    <a:pt x="206" y="514"/>
                  </a:cubicBezTo>
                  <a:cubicBezTo>
                    <a:pt x="216" y="506"/>
                    <a:pt x="230" y="494"/>
                    <a:pt x="240" y="478"/>
                  </a:cubicBezTo>
                  <a:lnTo>
                    <a:pt x="240" y="478"/>
                  </a:lnTo>
                  <a:cubicBezTo>
                    <a:pt x="259" y="454"/>
                    <a:pt x="282" y="432"/>
                    <a:pt x="307" y="412"/>
                  </a:cubicBezTo>
                  <a:lnTo>
                    <a:pt x="307" y="412"/>
                  </a:lnTo>
                  <a:cubicBezTo>
                    <a:pt x="369" y="367"/>
                    <a:pt x="438" y="336"/>
                    <a:pt x="508" y="307"/>
                  </a:cubicBezTo>
                  <a:lnTo>
                    <a:pt x="508" y="307"/>
                  </a:lnTo>
                  <a:cubicBezTo>
                    <a:pt x="504" y="310"/>
                    <a:pt x="501" y="312"/>
                    <a:pt x="497" y="313"/>
                  </a:cubicBezTo>
                  <a:lnTo>
                    <a:pt x="497" y="313"/>
                  </a:lnTo>
                  <a:cubicBezTo>
                    <a:pt x="547" y="292"/>
                    <a:pt x="595" y="272"/>
                    <a:pt x="647" y="251"/>
                  </a:cubicBezTo>
                  <a:cubicBezTo>
                    <a:pt x="674" y="239"/>
                    <a:pt x="701" y="200"/>
                    <a:pt x="709" y="171"/>
                  </a:cubicBezTo>
                  <a:cubicBezTo>
                    <a:pt x="719" y="140"/>
                    <a:pt x="713" y="96"/>
                    <a:pt x="694" y="67"/>
                  </a:cubicBezTo>
                  <a:cubicBezTo>
                    <a:pt x="678" y="38"/>
                    <a:pt x="649" y="13"/>
                    <a:pt x="616" y="5"/>
                  </a:cubicBezTo>
                  <a:cubicBezTo>
                    <a:pt x="601" y="3"/>
                    <a:pt x="591" y="3"/>
                    <a:pt x="5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4" name="Google Shape;2034;p61"/>
            <p:cNvSpPr/>
            <p:nvPr/>
          </p:nvSpPr>
          <p:spPr>
            <a:xfrm>
              <a:off x="2813196" y="2217598"/>
              <a:ext cx="32940" cy="19846"/>
            </a:xfrm>
            <a:custGeom>
              <a:avLst/>
              <a:gdLst/>
              <a:ahLst/>
              <a:cxnLst/>
              <a:rect l="l" t="t" r="r" b="b"/>
              <a:pathLst>
                <a:path w="815" h="491" extrusionOk="0">
                  <a:moveTo>
                    <a:pt x="143" y="211"/>
                  </a:moveTo>
                  <a:cubicBezTo>
                    <a:pt x="137" y="213"/>
                    <a:pt x="130" y="216"/>
                    <a:pt x="123" y="219"/>
                  </a:cubicBezTo>
                  <a:lnTo>
                    <a:pt x="123" y="219"/>
                  </a:lnTo>
                  <a:cubicBezTo>
                    <a:pt x="130" y="216"/>
                    <a:pt x="137" y="214"/>
                    <a:pt x="143" y="211"/>
                  </a:cubicBezTo>
                  <a:close/>
                  <a:moveTo>
                    <a:pt x="123" y="219"/>
                  </a:moveTo>
                  <a:cubicBezTo>
                    <a:pt x="122" y="220"/>
                    <a:pt x="120" y="221"/>
                    <a:pt x="119" y="221"/>
                  </a:cubicBezTo>
                  <a:cubicBezTo>
                    <a:pt x="120" y="221"/>
                    <a:pt x="122" y="220"/>
                    <a:pt x="123" y="219"/>
                  </a:cubicBezTo>
                  <a:close/>
                  <a:moveTo>
                    <a:pt x="557" y="309"/>
                  </a:moveTo>
                  <a:cubicBezTo>
                    <a:pt x="549" y="312"/>
                    <a:pt x="542" y="315"/>
                    <a:pt x="535" y="318"/>
                  </a:cubicBezTo>
                  <a:cubicBezTo>
                    <a:pt x="542" y="316"/>
                    <a:pt x="550" y="313"/>
                    <a:pt x="557" y="309"/>
                  </a:cubicBezTo>
                  <a:close/>
                  <a:moveTo>
                    <a:pt x="675" y="1"/>
                  </a:moveTo>
                  <a:cubicBezTo>
                    <a:pt x="663" y="1"/>
                    <a:pt x="651" y="2"/>
                    <a:pt x="639" y="4"/>
                  </a:cubicBezTo>
                  <a:cubicBezTo>
                    <a:pt x="459" y="33"/>
                    <a:pt x="306" y="138"/>
                    <a:pt x="143" y="211"/>
                  </a:cubicBezTo>
                  <a:lnTo>
                    <a:pt x="143" y="211"/>
                  </a:lnTo>
                  <a:cubicBezTo>
                    <a:pt x="145" y="210"/>
                    <a:pt x="148" y="209"/>
                    <a:pt x="150" y="209"/>
                  </a:cubicBezTo>
                  <a:lnTo>
                    <a:pt x="150" y="209"/>
                  </a:lnTo>
                  <a:cubicBezTo>
                    <a:pt x="133" y="215"/>
                    <a:pt x="121" y="221"/>
                    <a:pt x="104" y="227"/>
                  </a:cubicBezTo>
                  <a:cubicBezTo>
                    <a:pt x="71" y="240"/>
                    <a:pt x="42" y="256"/>
                    <a:pt x="26" y="289"/>
                  </a:cubicBezTo>
                  <a:cubicBezTo>
                    <a:pt x="7" y="318"/>
                    <a:pt x="1" y="360"/>
                    <a:pt x="11" y="393"/>
                  </a:cubicBezTo>
                  <a:cubicBezTo>
                    <a:pt x="22" y="424"/>
                    <a:pt x="42" y="457"/>
                    <a:pt x="73" y="474"/>
                  </a:cubicBezTo>
                  <a:cubicBezTo>
                    <a:pt x="95" y="484"/>
                    <a:pt x="120" y="491"/>
                    <a:pt x="145" y="491"/>
                  </a:cubicBezTo>
                  <a:cubicBezTo>
                    <a:pt x="156" y="491"/>
                    <a:pt x="167" y="489"/>
                    <a:pt x="177" y="486"/>
                  </a:cubicBezTo>
                  <a:cubicBezTo>
                    <a:pt x="311" y="434"/>
                    <a:pt x="434" y="360"/>
                    <a:pt x="566" y="304"/>
                  </a:cubicBezTo>
                  <a:lnTo>
                    <a:pt x="566" y="304"/>
                  </a:lnTo>
                  <a:cubicBezTo>
                    <a:pt x="563" y="306"/>
                    <a:pt x="560" y="308"/>
                    <a:pt x="557" y="309"/>
                  </a:cubicBezTo>
                  <a:lnTo>
                    <a:pt x="557" y="309"/>
                  </a:lnTo>
                  <a:cubicBezTo>
                    <a:pt x="606" y="288"/>
                    <a:pt x="657" y="272"/>
                    <a:pt x="711" y="263"/>
                  </a:cubicBezTo>
                  <a:cubicBezTo>
                    <a:pt x="742" y="258"/>
                    <a:pt x="775" y="229"/>
                    <a:pt x="792" y="200"/>
                  </a:cubicBezTo>
                  <a:cubicBezTo>
                    <a:pt x="808" y="174"/>
                    <a:pt x="815" y="132"/>
                    <a:pt x="804" y="97"/>
                  </a:cubicBezTo>
                  <a:cubicBezTo>
                    <a:pt x="794" y="66"/>
                    <a:pt x="773" y="33"/>
                    <a:pt x="742" y="18"/>
                  </a:cubicBezTo>
                  <a:cubicBezTo>
                    <a:pt x="720" y="6"/>
                    <a:pt x="698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5" name="Google Shape;2035;p61"/>
            <p:cNvSpPr/>
            <p:nvPr/>
          </p:nvSpPr>
          <p:spPr>
            <a:xfrm>
              <a:off x="2689677" y="2265980"/>
              <a:ext cx="29262" cy="16128"/>
            </a:xfrm>
            <a:custGeom>
              <a:avLst/>
              <a:gdLst/>
              <a:ahLst/>
              <a:cxnLst/>
              <a:rect l="l" t="t" r="r" b="b"/>
              <a:pathLst>
                <a:path w="724" h="399" extrusionOk="0">
                  <a:moveTo>
                    <a:pt x="580" y="0"/>
                  </a:moveTo>
                  <a:cubicBezTo>
                    <a:pt x="569" y="0"/>
                    <a:pt x="557" y="2"/>
                    <a:pt x="547" y="6"/>
                  </a:cubicBezTo>
                  <a:cubicBezTo>
                    <a:pt x="404" y="66"/>
                    <a:pt x="255" y="109"/>
                    <a:pt x="104" y="138"/>
                  </a:cubicBezTo>
                  <a:cubicBezTo>
                    <a:pt x="73" y="146"/>
                    <a:pt x="40" y="171"/>
                    <a:pt x="23" y="200"/>
                  </a:cubicBezTo>
                  <a:cubicBezTo>
                    <a:pt x="7" y="229"/>
                    <a:pt x="0" y="271"/>
                    <a:pt x="11" y="304"/>
                  </a:cubicBezTo>
                  <a:cubicBezTo>
                    <a:pt x="21" y="335"/>
                    <a:pt x="42" y="368"/>
                    <a:pt x="73" y="385"/>
                  </a:cubicBezTo>
                  <a:cubicBezTo>
                    <a:pt x="95" y="395"/>
                    <a:pt x="118" y="399"/>
                    <a:pt x="144" y="399"/>
                  </a:cubicBezTo>
                  <a:cubicBezTo>
                    <a:pt x="154" y="399"/>
                    <a:pt x="165" y="398"/>
                    <a:pt x="176" y="397"/>
                  </a:cubicBezTo>
                  <a:cubicBezTo>
                    <a:pt x="328" y="368"/>
                    <a:pt x="477" y="325"/>
                    <a:pt x="620" y="265"/>
                  </a:cubicBezTo>
                  <a:cubicBezTo>
                    <a:pt x="653" y="252"/>
                    <a:pt x="680" y="236"/>
                    <a:pt x="700" y="202"/>
                  </a:cubicBezTo>
                  <a:cubicBezTo>
                    <a:pt x="717" y="173"/>
                    <a:pt x="723" y="132"/>
                    <a:pt x="713" y="99"/>
                  </a:cubicBezTo>
                  <a:cubicBezTo>
                    <a:pt x="702" y="68"/>
                    <a:pt x="682" y="35"/>
                    <a:pt x="651" y="18"/>
                  </a:cubicBezTo>
                  <a:cubicBezTo>
                    <a:pt x="631" y="8"/>
                    <a:pt x="605" y="0"/>
                    <a:pt x="5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6" name="Google Shape;2036;p61"/>
            <p:cNvSpPr/>
            <p:nvPr/>
          </p:nvSpPr>
          <p:spPr>
            <a:xfrm>
              <a:off x="2741049" y="2161861"/>
              <a:ext cx="31526" cy="27243"/>
            </a:xfrm>
            <a:custGeom>
              <a:avLst/>
              <a:gdLst/>
              <a:ahLst/>
              <a:cxnLst/>
              <a:rect l="l" t="t" r="r" b="b"/>
              <a:pathLst>
                <a:path w="780" h="674" extrusionOk="0">
                  <a:moveTo>
                    <a:pt x="301" y="124"/>
                  </a:moveTo>
                  <a:lnTo>
                    <a:pt x="301" y="124"/>
                  </a:lnTo>
                  <a:cubicBezTo>
                    <a:pt x="303" y="126"/>
                    <a:pt x="304" y="128"/>
                    <a:pt x="306" y="129"/>
                  </a:cubicBezTo>
                  <a:lnTo>
                    <a:pt x="306" y="129"/>
                  </a:lnTo>
                  <a:cubicBezTo>
                    <a:pt x="304" y="127"/>
                    <a:pt x="303" y="126"/>
                    <a:pt x="301" y="124"/>
                  </a:cubicBezTo>
                  <a:close/>
                  <a:moveTo>
                    <a:pt x="456" y="281"/>
                  </a:moveTo>
                  <a:lnTo>
                    <a:pt x="456" y="281"/>
                  </a:lnTo>
                  <a:cubicBezTo>
                    <a:pt x="464" y="287"/>
                    <a:pt x="471" y="292"/>
                    <a:pt x="478" y="298"/>
                  </a:cubicBezTo>
                  <a:lnTo>
                    <a:pt x="478" y="298"/>
                  </a:lnTo>
                  <a:cubicBezTo>
                    <a:pt x="472" y="292"/>
                    <a:pt x="465" y="288"/>
                    <a:pt x="456" y="281"/>
                  </a:cubicBezTo>
                  <a:close/>
                  <a:moveTo>
                    <a:pt x="154" y="1"/>
                  </a:moveTo>
                  <a:cubicBezTo>
                    <a:pt x="129" y="1"/>
                    <a:pt x="103" y="8"/>
                    <a:pt x="84" y="20"/>
                  </a:cubicBezTo>
                  <a:cubicBezTo>
                    <a:pt x="26" y="64"/>
                    <a:pt x="1" y="144"/>
                    <a:pt x="40" y="209"/>
                  </a:cubicBezTo>
                  <a:cubicBezTo>
                    <a:pt x="167" y="420"/>
                    <a:pt x="374" y="585"/>
                    <a:pt x="606" y="668"/>
                  </a:cubicBezTo>
                  <a:cubicBezTo>
                    <a:pt x="616" y="672"/>
                    <a:pt x="628" y="673"/>
                    <a:pt x="640" y="673"/>
                  </a:cubicBezTo>
                  <a:cubicBezTo>
                    <a:pt x="665" y="673"/>
                    <a:pt x="691" y="667"/>
                    <a:pt x="709" y="656"/>
                  </a:cubicBezTo>
                  <a:cubicBezTo>
                    <a:pt x="738" y="641"/>
                    <a:pt x="765" y="606"/>
                    <a:pt x="771" y="575"/>
                  </a:cubicBezTo>
                  <a:cubicBezTo>
                    <a:pt x="780" y="542"/>
                    <a:pt x="780" y="503"/>
                    <a:pt x="759" y="472"/>
                  </a:cubicBezTo>
                  <a:cubicBezTo>
                    <a:pt x="738" y="441"/>
                    <a:pt x="713" y="424"/>
                    <a:pt x="678" y="409"/>
                  </a:cubicBezTo>
                  <a:cubicBezTo>
                    <a:pt x="674" y="408"/>
                    <a:pt x="670" y="407"/>
                    <a:pt x="666" y="405"/>
                  </a:cubicBezTo>
                  <a:lnTo>
                    <a:pt x="666" y="405"/>
                  </a:lnTo>
                  <a:cubicBezTo>
                    <a:pt x="599" y="378"/>
                    <a:pt x="536" y="342"/>
                    <a:pt x="478" y="298"/>
                  </a:cubicBezTo>
                  <a:lnTo>
                    <a:pt x="478" y="298"/>
                  </a:lnTo>
                  <a:cubicBezTo>
                    <a:pt x="479" y="299"/>
                    <a:pt x="480" y="300"/>
                    <a:pt x="481" y="302"/>
                  </a:cubicBezTo>
                  <a:cubicBezTo>
                    <a:pt x="422" y="255"/>
                    <a:pt x="366" y="202"/>
                    <a:pt x="317" y="144"/>
                  </a:cubicBezTo>
                  <a:lnTo>
                    <a:pt x="317" y="144"/>
                  </a:lnTo>
                  <a:cubicBezTo>
                    <a:pt x="319" y="145"/>
                    <a:pt x="320" y="147"/>
                    <a:pt x="322" y="149"/>
                  </a:cubicBezTo>
                  <a:cubicBezTo>
                    <a:pt x="303" y="124"/>
                    <a:pt x="285" y="97"/>
                    <a:pt x="268" y="68"/>
                  </a:cubicBezTo>
                  <a:cubicBezTo>
                    <a:pt x="249" y="41"/>
                    <a:pt x="220" y="16"/>
                    <a:pt x="187" y="6"/>
                  </a:cubicBezTo>
                  <a:cubicBezTo>
                    <a:pt x="177" y="2"/>
                    <a:pt x="166" y="1"/>
                    <a:pt x="1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7" name="Google Shape;2037;p61"/>
            <p:cNvSpPr/>
            <p:nvPr/>
          </p:nvSpPr>
          <p:spPr>
            <a:xfrm>
              <a:off x="2680785" y="2110125"/>
              <a:ext cx="25908" cy="23322"/>
            </a:xfrm>
            <a:custGeom>
              <a:avLst/>
              <a:gdLst/>
              <a:ahLst/>
              <a:cxnLst/>
              <a:rect l="l" t="t" r="r" b="b"/>
              <a:pathLst>
                <a:path w="641" h="577" extrusionOk="0">
                  <a:moveTo>
                    <a:pt x="69" y="247"/>
                  </a:moveTo>
                  <a:cubicBezTo>
                    <a:pt x="70" y="247"/>
                    <a:pt x="71" y="248"/>
                    <a:pt x="71" y="248"/>
                  </a:cubicBezTo>
                  <a:cubicBezTo>
                    <a:pt x="72" y="249"/>
                    <a:pt x="73" y="250"/>
                    <a:pt x="74" y="251"/>
                  </a:cubicBezTo>
                  <a:lnTo>
                    <a:pt x="74" y="251"/>
                  </a:lnTo>
                  <a:cubicBezTo>
                    <a:pt x="72" y="249"/>
                    <a:pt x="71" y="248"/>
                    <a:pt x="69" y="247"/>
                  </a:cubicBezTo>
                  <a:close/>
                  <a:moveTo>
                    <a:pt x="141" y="0"/>
                  </a:moveTo>
                  <a:cubicBezTo>
                    <a:pt x="128" y="0"/>
                    <a:pt x="115" y="2"/>
                    <a:pt x="104" y="4"/>
                  </a:cubicBezTo>
                  <a:cubicBezTo>
                    <a:pt x="73" y="12"/>
                    <a:pt x="40" y="35"/>
                    <a:pt x="24" y="68"/>
                  </a:cubicBezTo>
                  <a:cubicBezTo>
                    <a:pt x="9" y="97"/>
                    <a:pt x="1" y="134"/>
                    <a:pt x="11" y="172"/>
                  </a:cubicBezTo>
                  <a:cubicBezTo>
                    <a:pt x="15" y="182"/>
                    <a:pt x="22" y="192"/>
                    <a:pt x="24" y="201"/>
                  </a:cubicBezTo>
                  <a:cubicBezTo>
                    <a:pt x="34" y="222"/>
                    <a:pt x="49" y="237"/>
                    <a:pt x="69" y="247"/>
                  </a:cubicBezTo>
                  <a:lnTo>
                    <a:pt x="69" y="247"/>
                  </a:lnTo>
                  <a:cubicBezTo>
                    <a:pt x="71" y="249"/>
                    <a:pt x="73" y="250"/>
                    <a:pt x="75" y="252"/>
                  </a:cubicBezTo>
                  <a:lnTo>
                    <a:pt x="75" y="252"/>
                  </a:lnTo>
                  <a:cubicBezTo>
                    <a:pt x="79" y="255"/>
                    <a:pt x="83" y="258"/>
                    <a:pt x="88" y="262"/>
                  </a:cubicBezTo>
                  <a:lnTo>
                    <a:pt x="88" y="262"/>
                  </a:lnTo>
                  <a:cubicBezTo>
                    <a:pt x="196" y="346"/>
                    <a:pt x="302" y="439"/>
                    <a:pt x="399" y="538"/>
                  </a:cubicBezTo>
                  <a:cubicBezTo>
                    <a:pt x="424" y="563"/>
                    <a:pt x="460" y="577"/>
                    <a:pt x="496" y="577"/>
                  </a:cubicBezTo>
                  <a:cubicBezTo>
                    <a:pt x="530" y="577"/>
                    <a:pt x="565" y="564"/>
                    <a:pt x="589" y="538"/>
                  </a:cubicBezTo>
                  <a:cubicBezTo>
                    <a:pt x="637" y="484"/>
                    <a:pt x="641" y="401"/>
                    <a:pt x="589" y="350"/>
                  </a:cubicBezTo>
                  <a:cubicBezTo>
                    <a:pt x="469" y="227"/>
                    <a:pt x="341" y="122"/>
                    <a:pt x="208" y="18"/>
                  </a:cubicBezTo>
                  <a:cubicBezTo>
                    <a:pt x="191" y="5"/>
                    <a:pt x="165" y="0"/>
                    <a:pt x="1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8" name="Google Shape;2038;p61"/>
            <p:cNvSpPr/>
            <p:nvPr/>
          </p:nvSpPr>
          <p:spPr>
            <a:xfrm>
              <a:off x="2830940" y="2074314"/>
              <a:ext cx="34557" cy="28860"/>
            </a:xfrm>
            <a:custGeom>
              <a:avLst/>
              <a:gdLst/>
              <a:ahLst/>
              <a:cxnLst/>
              <a:rect l="l" t="t" r="r" b="b"/>
              <a:pathLst>
                <a:path w="855" h="714" extrusionOk="0">
                  <a:moveTo>
                    <a:pt x="264" y="352"/>
                  </a:moveTo>
                  <a:lnTo>
                    <a:pt x="264" y="352"/>
                  </a:lnTo>
                  <a:cubicBezTo>
                    <a:pt x="263" y="353"/>
                    <a:pt x="261" y="354"/>
                    <a:pt x="260" y="356"/>
                  </a:cubicBezTo>
                  <a:cubicBezTo>
                    <a:pt x="261" y="354"/>
                    <a:pt x="263" y="353"/>
                    <a:pt x="264" y="352"/>
                  </a:cubicBezTo>
                  <a:close/>
                  <a:moveTo>
                    <a:pt x="730" y="1"/>
                  </a:moveTo>
                  <a:cubicBezTo>
                    <a:pt x="726" y="1"/>
                    <a:pt x="723" y="1"/>
                    <a:pt x="719" y="2"/>
                  </a:cubicBezTo>
                  <a:cubicBezTo>
                    <a:pt x="707" y="4"/>
                    <a:pt x="697" y="4"/>
                    <a:pt x="684" y="6"/>
                  </a:cubicBezTo>
                  <a:cubicBezTo>
                    <a:pt x="659" y="14"/>
                    <a:pt x="639" y="24"/>
                    <a:pt x="624" y="39"/>
                  </a:cubicBezTo>
                  <a:cubicBezTo>
                    <a:pt x="504" y="133"/>
                    <a:pt x="397" y="245"/>
                    <a:pt x="278" y="341"/>
                  </a:cubicBezTo>
                  <a:lnTo>
                    <a:pt x="278" y="341"/>
                  </a:lnTo>
                  <a:cubicBezTo>
                    <a:pt x="280" y="339"/>
                    <a:pt x="282" y="337"/>
                    <a:pt x="285" y="335"/>
                  </a:cubicBezTo>
                  <a:lnTo>
                    <a:pt x="285" y="335"/>
                  </a:lnTo>
                  <a:cubicBezTo>
                    <a:pt x="220" y="385"/>
                    <a:pt x="152" y="428"/>
                    <a:pt x="78" y="461"/>
                  </a:cubicBezTo>
                  <a:cubicBezTo>
                    <a:pt x="88" y="457"/>
                    <a:pt x="98" y="451"/>
                    <a:pt x="109" y="449"/>
                  </a:cubicBezTo>
                  <a:lnTo>
                    <a:pt x="109" y="449"/>
                  </a:lnTo>
                  <a:cubicBezTo>
                    <a:pt x="106" y="451"/>
                    <a:pt x="106" y="451"/>
                    <a:pt x="104" y="451"/>
                  </a:cubicBezTo>
                  <a:cubicBezTo>
                    <a:pt x="69" y="467"/>
                    <a:pt x="44" y="480"/>
                    <a:pt x="24" y="513"/>
                  </a:cubicBezTo>
                  <a:cubicBezTo>
                    <a:pt x="5" y="542"/>
                    <a:pt x="1" y="583"/>
                    <a:pt x="11" y="617"/>
                  </a:cubicBezTo>
                  <a:cubicBezTo>
                    <a:pt x="22" y="648"/>
                    <a:pt x="42" y="681"/>
                    <a:pt x="73" y="697"/>
                  </a:cubicBezTo>
                  <a:cubicBezTo>
                    <a:pt x="97" y="706"/>
                    <a:pt x="124" y="713"/>
                    <a:pt x="149" y="713"/>
                  </a:cubicBezTo>
                  <a:cubicBezTo>
                    <a:pt x="160" y="713"/>
                    <a:pt x="171" y="712"/>
                    <a:pt x="181" y="708"/>
                  </a:cubicBezTo>
                  <a:cubicBezTo>
                    <a:pt x="235" y="685"/>
                    <a:pt x="287" y="660"/>
                    <a:pt x="334" y="629"/>
                  </a:cubicBezTo>
                  <a:cubicBezTo>
                    <a:pt x="384" y="598"/>
                    <a:pt x="430" y="563"/>
                    <a:pt x="473" y="530"/>
                  </a:cubicBezTo>
                  <a:cubicBezTo>
                    <a:pt x="550" y="467"/>
                    <a:pt x="622" y="399"/>
                    <a:pt x="695" y="335"/>
                  </a:cubicBezTo>
                  <a:cubicBezTo>
                    <a:pt x="736" y="298"/>
                    <a:pt x="773" y="264"/>
                    <a:pt x="815" y="231"/>
                  </a:cubicBezTo>
                  <a:cubicBezTo>
                    <a:pt x="842" y="211"/>
                    <a:pt x="854" y="167"/>
                    <a:pt x="854" y="136"/>
                  </a:cubicBezTo>
                  <a:cubicBezTo>
                    <a:pt x="854" y="101"/>
                    <a:pt x="840" y="64"/>
                    <a:pt x="815" y="39"/>
                  </a:cubicBezTo>
                  <a:cubicBezTo>
                    <a:pt x="792" y="18"/>
                    <a:pt x="763" y="1"/>
                    <a:pt x="7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9" name="Google Shape;2039;p61"/>
            <p:cNvSpPr/>
            <p:nvPr/>
          </p:nvSpPr>
          <p:spPr>
            <a:xfrm>
              <a:off x="2845612" y="2173502"/>
              <a:ext cx="36174" cy="15562"/>
            </a:xfrm>
            <a:custGeom>
              <a:avLst/>
              <a:gdLst/>
              <a:ahLst/>
              <a:cxnLst/>
              <a:rect l="l" t="t" r="r" b="b"/>
              <a:pathLst>
                <a:path w="895" h="385" extrusionOk="0">
                  <a:moveTo>
                    <a:pt x="702" y="110"/>
                  </a:moveTo>
                  <a:lnTo>
                    <a:pt x="702" y="110"/>
                  </a:lnTo>
                  <a:cubicBezTo>
                    <a:pt x="712" y="111"/>
                    <a:pt x="721" y="112"/>
                    <a:pt x="731" y="115"/>
                  </a:cubicBezTo>
                  <a:cubicBezTo>
                    <a:pt x="721" y="114"/>
                    <a:pt x="712" y="112"/>
                    <a:pt x="702" y="110"/>
                  </a:cubicBezTo>
                  <a:close/>
                  <a:moveTo>
                    <a:pt x="265" y="271"/>
                  </a:moveTo>
                  <a:cubicBezTo>
                    <a:pt x="266" y="271"/>
                    <a:pt x="267" y="271"/>
                    <a:pt x="268" y="271"/>
                  </a:cubicBezTo>
                  <a:lnTo>
                    <a:pt x="268" y="271"/>
                  </a:lnTo>
                  <a:cubicBezTo>
                    <a:pt x="267" y="271"/>
                    <a:pt x="266" y="271"/>
                    <a:pt x="265" y="271"/>
                  </a:cubicBezTo>
                  <a:close/>
                  <a:moveTo>
                    <a:pt x="207" y="279"/>
                  </a:moveTo>
                  <a:cubicBezTo>
                    <a:pt x="200" y="281"/>
                    <a:pt x="195" y="283"/>
                    <a:pt x="189" y="285"/>
                  </a:cubicBezTo>
                  <a:cubicBezTo>
                    <a:pt x="195" y="284"/>
                    <a:pt x="201" y="281"/>
                    <a:pt x="207" y="279"/>
                  </a:cubicBezTo>
                  <a:close/>
                  <a:moveTo>
                    <a:pt x="242" y="1"/>
                  </a:moveTo>
                  <a:cubicBezTo>
                    <a:pt x="181" y="1"/>
                    <a:pt x="125" y="19"/>
                    <a:pt x="73" y="45"/>
                  </a:cubicBezTo>
                  <a:cubicBezTo>
                    <a:pt x="44" y="57"/>
                    <a:pt x="17" y="95"/>
                    <a:pt x="11" y="126"/>
                  </a:cubicBezTo>
                  <a:cubicBezTo>
                    <a:pt x="0" y="157"/>
                    <a:pt x="4" y="200"/>
                    <a:pt x="23" y="229"/>
                  </a:cubicBezTo>
                  <a:cubicBezTo>
                    <a:pt x="42" y="256"/>
                    <a:pt x="69" y="283"/>
                    <a:pt x="104" y="291"/>
                  </a:cubicBezTo>
                  <a:cubicBezTo>
                    <a:pt x="114" y="293"/>
                    <a:pt x="124" y="294"/>
                    <a:pt x="134" y="294"/>
                  </a:cubicBezTo>
                  <a:cubicBezTo>
                    <a:pt x="158" y="294"/>
                    <a:pt x="181" y="288"/>
                    <a:pt x="207" y="277"/>
                  </a:cubicBezTo>
                  <a:cubicBezTo>
                    <a:pt x="211" y="275"/>
                    <a:pt x="214" y="273"/>
                    <a:pt x="220" y="273"/>
                  </a:cubicBezTo>
                  <a:cubicBezTo>
                    <a:pt x="215" y="274"/>
                    <a:pt x="211" y="277"/>
                    <a:pt x="207" y="279"/>
                  </a:cubicBezTo>
                  <a:lnTo>
                    <a:pt x="207" y="279"/>
                  </a:lnTo>
                  <a:cubicBezTo>
                    <a:pt x="216" y="275"/>
                    <a:pt x="226" y="273"/>
                    <a:pt x="236" y="270"/>
                  </a:cubicBezTo>
                  <a:lnTo>
                    <a:pt x="236" y="270"/>
                  </a:lnTo>
                  <a:cubicBezTo>
                    <a:pt x="230" y="271"/>
                    <a:pt x="224" y="272"/>
                    <a:pt x="218" y="273"/>
                  </a:cubicBezTo>
                  <a:cubicBezTo>
                    <a:pt x="224" y="271"/>
                    <a:pt x="231" y="270"/>
                    <a:pt x="238" y="270"/>
                  </a:cubicBezTo>
                  <a:lnTo>
                    <a:pt x="238" y="270"/>
                  </a:lnTo>
                  <a:cubicBezTo>
                    <a:pt x="237" y="270"/>
                    <a:pt x="236" y="270"/>
                    <a:pt x="236" y="270"/>
                  </a:cubicBezTo>
                  <a:lnTo>
                    <a:pt x="236" y="270"/>
                  </a:lnTo>
                  <a:cubicBezTo>
                    <a:pt x="237" y="270"/>
                    <a:pt x="238" y="270"/>
                    <a:pt x="239" y="270"/>
                  </a:cubicBezTo>
                  <a:lnTo>
                    <a:pt x="239" y="270"/>
                  </a:lnTo>
                  <a:cubicBezTo>
                    <a:pt x="239" y="270"/>
                    <a:pt x="238" y="270"/>
                    <a:pt x="238" y="270"/>
                  </a:cubicBezTo>
                  <a:lnTo>
                    <a:pt x="238" y="270"/>
                  </a:lnTo>
                  <a:cubicBezTo>
                    <a:pt x="243" y="269"/>
                    <a:pt x="248" y="267"/>
                    <a:pt x="253" y="266"/>
                  </a:cubicBezTo>
                  <a:lnTo>
                    <a:pt x="253" y="266"/>
                  </a:lnTo>
                  <a:cubicBezTo>
                    <a:pt x="248" y="268"/>
                    <a:pt x="244" y="269"/>
                    <a:pt x="239" y="270"/>
                  </a:cubicBezTo>
                  <a:lnTo>
                    <a:pt x="239" y="270"/>
                  </a:lnTo>
                  <a:cubicBezTo>
                    <a:pt x="242" y="270"/>
                    <a:pt x="245" y="269"/>
                    <a:pt x="248" y="269"/>
                  </a:cubicBezTo>
                  <a:cubicBezTo>
                    <a:pt x="264" y="269"/>
                    <a:pt x="280" y="271"/>
                    <a:pt x="296" y="274"/>
                  </a:cubicBezTo>
                  <a:lnTo>
                    <a:pt x="296" y="274"/>
                  </a:lnTo>
                  <a:cubicBezTo>
                    <a:pt x="287" y="273"/>
                    <a:pt x="278" y="272"/>
                    <a:pt x="268" y="271"/>
                  </a:cubicBezTo>
                  <a:lnTo>
                    <a:pt x="268" y="271"/>
                  </a:lnTo>
                  <a:cubicBezTo>
                    <a:pt x="343" y="281"/>
                    <a:pt x="417" y="308"/>
                    <a:pt x="489" y="333"/>
                  </a:cubicBezTo>
                  <a:cubicBezTo>
                    <a:pt x="576" y="360"/>
                    <a:pt x="665" y="384"/>
                    <a:pt x="758" y="384"/>
                  </a:cubicBezTo>
                  <a:cubicBezTo>
                    <a:pt x="759" y="384"/>
                    <a:pt x="760" y="384"/>
                    <a:pt x="761" y="384"/>
                  </a:cubicBezTo>
                  <a:cubicBezTo>
                    <a:pt x="831" y="384"/>
                    <a:pt x="895" y="321"/>
                    <a:pt x="893" y="250"/>
                  </a:cubicBezTo>
                  <a:cubicBezTo>
                    <a:pt x="891" y="177"/>
                    <a:pt x="833" y="117"/>
                    <a:pt x="758" y="115"/>
                  </a:cubicBezTo>
                  <a:cubicBezTo>
                    <a:pt x="739" y="115"/>
                    <a:pt x="719" y="112"/>
                    <a:pt x="700" y="109"/>
                  </a:cubicBezTo>
                  <a:lnTo>
                    <a:pt x="700" y="109"/>
                  </a:lnTo>
                  <a:cubicBezTo>
                    <a:pt x="608" y="90"/>
                    <a:pt x="520" y="54"/>
                    <a:pt x="431" y="28"/>
                  </a:cubicBezTo>
                  <a:cubicBezTo>
                    <a:pt x="377" y="14"/>
                    <a:pt x="321" y="1"/>
                    <a:pt x="261" y="1"/>
                  </a:cubicBezTo>
                  <a:cubicBezTo>
                    <a:pt x="255" y="1"/>
                    <a:pt x="248" y="1"/>
                    <a:pt x="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0" name="Google Shape;2040;p61"/>
            <p:cNvSpPr/>
            <p:nvPr/>
          </p:nvSpPr>
          <p:spPr>
            <a:xfrm>
              <a:off x="2843753" y="2127990"/>
              <a:ext cx="34597" cy="18108"/>
            </a:xfrm>
            <a:custGeom>
              <a:avLst/>
              <a:gdLst/>
              <a:ahLst/>
              <a:cxnLst/>
              <a:rect l="l" t="t" r="r" b="b"/>
              <a:pathLst>
                <a:path w="856" h="448" extrusionOk="0">
                  <a:moveTo>
                    <a:pt x="717" y="0"/>
                  </a:moveTo>
                  <a:cubicBezTo>
                    <a:pt x="705" y="0"/>
                    <a:pt x="693" y="2"/>
                    <a:pt x="682" y="5"/>
                  </a:cubicBezTo>
                  <a:cubicBezTo>
                    <a:pt x="483" y="36"/>
                    <a:pt x="295" y="113"/>
                    <a:pt x="104" y="181"/>
                  </a:cubicBezTo>
                  <a:cubicBezTo>
                    <a:pt x="71" y="196"/>
                    <a:pt x="42" y="210"/>
                    <a:pt x="26" y="243"/>
                  </a:cubicBezTo>
                  <a:cubicBezTo>
                    <a:pt x="7" y="272"/>
                    <a:pt x="1" y="314"/>
                    <a:pt x="11" y="347"/>
                  </a:cubicBezTo>
                  <a:cubicBezTo>
                    <a:pt x="21" y="378"/>
                    <a:pt x="42" y="413"/>
                    <a:pt x="73" y="427"/>
                  </a:cubicBezTo>
                  <a:cubicBezTo>
                    <a:pt x="92" y="440"/>
                    <a:pt x="115" y="447"/>
                    <a:pt x="138" y="447"/>
                  </a:cubicBezTo>
                  <a:cubicBezTo>
                    <a:pt x="151" y="447"/>
                    <a:pt x="163" y="445"/>
                    <a:pt x="175" y="440"/>
                  </a:cubicBezTo>
                  <a:cubicBezTo>
                    <a:pt x="363" y="372"/>
                    <a:pt x="554" y="295"/>
                    <a:pt x="752" y="264"/>
                  </a:cubicBezTo>
                  <a:cubicBezTo>
                    <a:pt x="783" y="260"/>
                    <a:pt x="817" y="229"/>
                    <a:pt x="833" y="202"/>
                  </a:cubicBezTo>
                  <a:cubicBezTo>
                    <a:pt x="850" y="175"/>
                    <a:pt x="856" y="133"/>
                    <a:pt x="846" y="98"/>
                  </a:cubicBezTo>
                  <a:cubicBezTo>
                    <a:pt x="835" y="67"/>
                    <a:pt x="815" y="34"/>
                    <a:pt x="783" y="19"/>
                  </a:cubicBezTo>
                  <a:cubicBezTo>
                    <a:pt x="773" y="13"/>
                    <a:pt x="763" y="9"/>
                    <a:pt x="752" y="5"/>
                  </a:cubicBezTo>
                  <a:cubicBezTo>
                    <a:pt x="741" y="2"/>
                    <a:pt x="729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1" name="Google Shape;2041;p61"/>
            <p:cNvSpPr/>
            <p:nvPr/>
          </p:nvSpPr>
          <p:spPr>
            <a:xfrm>
              <a:off x="2632525" y="2144158"/>
              <a:ext cx="32577" cy="25222"/>
            </a:xfrm>
            <a:custGeom>
              <a:avLst/>
              <a:gdLst/>
              <a:ahLst/>
              <a:cxnLst/>
              <a:rect l="l" t="t" r="r" b="b"/>
              <a:pathLst>
                <a:path w="806" h="624" extrusionOk="0">
                  <a:moveTo>
                    <a:pt x="136" y="0"/>
                  </a:moveTo>
                  <a:cubicBezTo>
                    <a:pt x="114" y="0"/>
                    <a:pt x="90" y="5"/>
                    <a:pt x="71" y="17"/>
                  </a:cubicBezTo>
                  <a:cubicBezTo>
                    <a:pt x="44" y="34"/>
                    <a:pt x="17" y="67"/>
                    <a:pt x="8" y="98"/>
                  </a:cubicBezTo>
                  <a:cubicBezTo>
                    <a:pt x="0" y="131"/>
                    <a:pt x="0" y="170"/>
                    <a:pt x="23" y="201"/>
                  </a:cubicBezTo>
                  <a:cubicBezTo>
                    <a:pt x="39" y="230"/>
                    <a:pt x="66" y="255"/>
                    <a:pt x="100" y="263"/>
                  </a:cubicBezTo>
                  <a:cubicBezTo>
                    <a:pt x="126" y="270"/>
                    <a:pt x="153" y="278"/>
                    <a:pt x="179" y="287"/>
                  </a:cubicBezTo>
                  <a:lnTo>
                    <a:pt x="179" y="287"/>
                  </a:lnTo>
                  <a:cubicBezTo>
                    <a:pt x="247" y="318"/>
                    <a:pt x="310" y="359"/>
                    <a:pt x="371" y="406"/>
                  </a:cubicBezTo>
                  <a:cubicBezTo>
                    <a:pt x="362" y="399"/>
                    <a:pt x="356" y="393"/>
                    <a:pt x="349" y="388"/>
                  </a:cubicBezTo>
                  <a:lnTo>
                    <a:pt x="349" y="388"/>
                  </a:lnTo>
                  <a:cubicBezTo>
                    <a:pt x="428" y="449"/>
                    <a:pt x="500" y="517"/>
                    <a:pt x="574" y="584"/>
                  </a:cubicBezTo>
                  <a:cubicBezTo>
                    <a:pt x="599" y="607"/>
                    <a:pt x="630" y="624"/>
                    <a:pt x="669" y="624"/>
                  </a:cubicBezTo>
                  <a:cubicBezTo>
                    <a:pt x="702" y="624"/>
                    <a:pt x="741" y="607"/>
                    <a:pt x="764" y="584"/>
                  </a:cubicBezTo>
                  <a:cubicBezTo>
                    <a:pt x="789" y="558"/>
                    <a:pt x="806" y="524"/>
                    <a:pt x="804" y="489"/>
                  </a:cubicBezTo>
                  <a:cubicBezTo>
                    <a:pt x="802" y="454"/>
                    <a:pt x="791" y="419"/>
                    <a:pt x="764" y="392"/>
                  </a:cubicBezTo>
                  <a:cubicBezTo>
                    <a:pt x="630" y="276"/>
                    <a:pt x="503" y="143"/>
                    <a:pt x="344" y="67"/>
                  </a:cubicBezTo>
                  <a:cubicBezTo>
                    <a:pt x="288" y="40"/>
                    <a:pt x="234" y="17"/>
                    <a:pt x="174" y="5"/>
                  </a:cubicBezTo>
                  <a:cubicBezTo>
                    <a:pt x="162" y="2"/>
                    <a:pt x="149" y="0"/>
                    <a:pt x="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2" name="Google Shape;2042;p61"/>
            <p:cNvSpPr/>
            <p:nvPr/>
          </p:nvSpPr>
          <p:spPr>
            <a:xfrm>
              <a:off x="2630585" y="2201390"/>
              <a:ext cx="38033" cy="21665"/>
            </a:xfrm>
            <a:custGeom>
              <a:avLst/>
              <a:gdLst/>
              <a:ahLst/>
              <a:cxnLst/>
              <a:rect l="l" t="t" r="r" b="b"/>
              <a:pathLst>
                <a:path w="941" h="536" extrusionOk="0">
                  <a:moveTo>
                    <a:pt x="821" y="268"/>
                  </a:moveTo>
                  <a:cubicBezTo>
                    <a:pt x="819" y="268"/>
                    <a:pt x="818" y="268"/>
                    <a:pt x="817" y="269"/>
                  </a:cubicBezTo>
                  <a:lnTo>
                    <a:pt x="817" y="269"/>
                  </a:lnTo>
                  <a:cubicBezTo>
                    <a:pt x="818" y="268"/>
                    <a:pt x="819" y="268"/>
                    <a:pt x="821" y="268"/>
                  </a:cubicBezTo>
                  <a:close/>
                  <a:moveTo>
                    <a:pt x="812" y="0"/>
                  </a:moveTo>
                  <a:cubicBezTo>
                    <a:pt x="808" y="0"/>
                    <a:pt x="805" y="1"/>
                    <a:pt x="802" y="1"/>
                  </a:cubicBezTo>
                  <a:cubicBezTo>
                    <a:pt x="746" y="7"/>
                    <a:pt x="688" y="17"/>
                    <a:pt x="634" y="38"/>
                  </a:cubicBezTo>
                  <a:cubicBezTo>
                    <a:pt x="582" y="59"/>
                    <a:pt x="533" y="84"/>
                    <a:pt x="485" y="111"/>
                  </a:cubicBezTo>
                  <a:cubicBezTo>
                    <a:pt x="413" y="152"/>
                    <a:pt x="347" y="202"/>
                    <a:pt x="271" y="238"/>
                  </a:cubicBezTo>
                  <a:lnTo>
                    <a:pt x="271" y="238"/>
                  </a:lnTo>
                  <a:cubicBezTo>
                    <a:pt x="274" y="236"/>
                    <a:pt x="277" y="235"/>
                    <a:pt x="280" y="235"/>
                  </a:cubicBezTo>
                  <a:lnTo>
                    <a:pt x="280" y="235"/>
                  </a:lnTo>
                  <a:cubicBezTo>
                    <a:pt x="275" y="237"/>
                    <a:pt x="269" y="239"/>
                    <a:pt x="264" y="241"/>
                  </a:cubicBezTo>
                  <a:lnTo>
                    <a:pt x="264" y="241"/>
                  </a:lnTo>
                  <a:cubicBezTo>
                    <a:pt x="266" y="240"/>
                    <a:pt x="269" y="239"/>
                    <a:pt x="271" y="238"/>
                  </a:cubicBezTo>
                  <a:lnTo>
                    <a:pt x="271" y="238"/>
                  </a:lnTo>
                  <a:cubicBezTo>
                    <a:pt x="268" y="239"/>
                    <a:pt x="265" y="240"/>
                    <a:pt x="261" y="242"/>
                  </a:cubicBezTo>
                  <a:lnTo>
                    <a:pt x="261" y="242"/>
                  </a:lnTo>
                  <a:cubicBezTo>
                    <a:pt x="262" y="241"/>
                    <a:pt x="263" y="241"/>
                    <a:pt x="264" y="241"/>
                  </a:cubicBezTo>
                  <a:lnTo>
                    <a:pt x="264" y="241"/>
                  </a:lnTo>
                  <a:cubicBezTo>
                    <a:pt x="260" y="243"/>
                    <a:pt x="256" y="244"/>
                    <a:pt x="252" y="246"/>
                  </a:cubicBezTo>
                  <a:lnTo>
                    <a:pt x="252" y="246"/>
                  </a:lnTo>
                  <a:cubicBezTo>
                    <a:pt x="255" y="245"/>
                    <a:pt x="258" y="243"/>
                    <a:pt x="261" y="242"/>
                  </a:cubicBezTo>
                  <a:lnTo>
                    <a:pt x="261" y="242"/>
                  </a:lnTo>
                  <a:cubicBezTo>
                    <a:pt x="236" y="251"/>
                    <a:pt x="210" y="258"/>
                    <a:pt x="184" y="263"/>
                  </a:cubicBezTo>
                  <a:lnTo>
                    <a:pt x="184" y="263"/>
                  </a:lnTo>
                  <a:cubicBezTo>
                    <a:pt x="169" y="265"/>
                    <a:pt x="152" y="266"/>
                    <a:pt x="137" y="266"/>
                  </a:cubicBezTo>
                  <a:cubicBezTo>
                    <a:pt x="136" y="266"/>
                    <a:pt x="135" y="266"/>
                    <a:pt x="134" y="266"/>
                  </a:cubicBezTo>
                  <a:cubicBezTo>
                    <a:pt x="65" y="266"/>
                    <a:pt x="1" y="329"/>
                    <a:pt x="3" y="401"/>
                  </a:cubicBezTo>
                  <a:cubicBezTo>
                    <a:pt x="11" y="475"/>
                    <a:pt x="65" y="535"/>
                    <a:pt x="139" y="535"/>
                  </a:cubicBezTo>
                  <a:cubicBezTo>
                    <a:pt x="143" y="535"/>
                    <a:pt x="146" y="535"/>
                    <a:pt x="149" y="535"/>
                  </a:cubicBezTo>
                  <a:cubicBezTo>
                    <a:pt x="247" y="535"/>
                    <a:pt x="337" y="507"/>
                    <a:pt x="423" y="465"/>
                  </a:cubicBezTo>
                  <a:cubicBezTo>
                    <a:pt x="489" y="432"/>
                    <a:pt x="551" y="388"/>
                    <a:pt x="616" y="349"/>
                  </a:cubicBezTo>
                  <a:cubicBezTo>
                    <a:pt x="646" y="330"/>
                    <a:pt x="677" y="313"/>
                    <a:pt x="708" y="299"/>
                  </a:cubicBezTo>
                  <a:lnTo>
                    <a:pt x="708" y="299"/>
                  </a:lnTo>
                  <a:cubicBezTo>
                    <a:pt x="705" y="300"/>
                    <a:pt x="701" y="301"/>
                    <a:pt x="698" y="301"/>
                  </a:cubicBezTo>
                  <a:cubicBezTo>
                    <a:pt x="704" y="299"/>
                    <a:pt x="710" y="297"/>
                    <a:pt x="716" y="295"/>
                  </a:cubicBezTo>
                  <a:lnTo>
                    <a:pt x="716" y="295"/>
                  </a:lnTo>
                  <a:cubicBezTo>
                    <a:pt x="713" y="296"/>
                    <a:pt x="710" y="297"/>
                    <a:pt x="708" y="299"/>
                  </a:cubicBezTo>
                  <a:lnTo>
                    <a:pt x="708" y="299"/>
                  </a:lnTo>
                  <a:cubicBezTo>
                    <a:pt x="713" y="297"/>
                    <a:pt x="717" y="295"/>
                    <a:pt x="722" y="293"/>
                  </a:cubicBezTo>
                  <a:lnTo>
                    <a:pt x="722" y="293"/>
                  </a:lnTo>
                  <a:cubicBezTo>
                    <a:pt x="720" y="293"/>
                    <a:pt x="718" y="294"/>
                    <a:pt x="716" y="295"/>
                  </a:cubicBezTo>
                  <a:lnTo>
                    <a:pt x="716" y="295"/>
                  </a:lnTo>
                  <a:cubicBezTo>
                    <a:pt x="720" y="293"/>
                    <a:pt x="725" y="291"/>
                    <a:pt x="729" y="289"/>
                  </a:cubicBezTo>
                  <a:lnTo>
                    <a:pt x="729" y="289"/>
                  </a:lnTo>
                  <a:cubicBezTo>
                    <a:pt x="727" y="290"/>
                    <a:pt x="725" y="292"/>
                    <a:pt x="722" y="293"/>
                  </a:cubicBezTo>
                  <a:lnTo>
                    <a:pt x="722" y="293"/>
                  </a:lnTo>
                  <a:cubicBezTo>
                    <a:pt x="753" y="282"/>
                    <a:pt x="785" y="274"/>
                    <a:pt x="817" y="269"/>
                  </a:cubicBezTo>
                  <a:lnTo>
                    <a:pt x="817" y="269"/>
                  </a:lnTo>
                  <a:cubicBezTo>
                    <a:pt x="806" y="270"/>
                    <a:pt x="797" y="270"/>
                    <a:pt x="785" y="272"/>
                  </a:cubicBezTo>
                  <a:cubicBezTo>
                    <a:pt x="792" y="270"/>
                    <a:pt x="798" y="270"/>
                    <a:pt x="802" y="270"/>
                  </a:cubicBezTo>
                  <a:cubicBezTo>
                    <a:pt x="839" y="266"/>
                    <a:pt x="870" y="258"/>
                    <a:pt x="899" y="231"/>
                  </a:cubicBezTo>
                  <a:cubicBezTo>
                    <a:pt x="922" y="208"/>
                    <a:pt x="941" y="169"/>
                    <a:pt x="936" y="136"/>
                  </a:cubicBezTo>
                  <a:cubicBezTo>
                    <a:pt x="934" y="102"/>
                    <a:pt x="924" y="67"/>
                    <a:pt x="899" y="40"/>
                  </a:cubicBezTo>
                  <a:cubicBezTo>
                    <a:pt x="877" y="19"/>
                    <a:pt x="845" y="0"/>
                    <a:pt x="8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3" name="Google Shape;2043;p61"/>
            <p:cNvSpPr/>
            <p:nvPr/>
          </p:nvSpPr>
          <p:spPr>
            <a:xfrm>
              <a:off x="2512158" y="1902211"/>
              <a:ext cx="43732" cy="30679"/>
            </a:xfrm>
            <a:custGeom>
              <a:avLst/>
              <a:gdLst/>
              <a:ahLst/>
              <a:cxnLst/>
              <a:rect l="l" t="t" r="r" b="b"/>
              <a:pathLst>
                <a:path w="1082" h="759" extrusionOk="0">
                  <a:moveTo>
                    <a:pt x="193" y="296"/>
                  </a:moveTo>
                  <a:lnTo>
                    <a:pt x="193" y="296"/>
                  </a:lnTo>
                  <a:cubicBezTo>
                    <a:pt x="194" y="297"/>
                    <a:pt x="196" y="298"/>
                    <a:pt x="197" y="298"/>
                  </a:cubicBezTo>
                  <a:cubicBezTo>
                    <a:pt x="196" y="298"/>
                    <a:pt x="194" y="297"/>
                    <a:pt x="193" y="296"/>
                  </a:cubicBezTo>
                  <a:close/>
                  <a:moveTo>
                    <a:pt x="143" y="1"/>
                  </a:moveTo>
                  <a:cubicBezTo>
                    <a:pt x="120" y="1"/>
                    <a:pt x="97" y="7"/>
                    <a:pt x="77" y="19"/>
                  </a:cubicBezTo>
                  <a:cubicBezTo>
                    <a:pt x="50" y="35"/>
                    <a:pt x="23" y="68"/>
                    <a:pt x="15" y="99"/>
                  </a:cubicBezTo>
                  <a:cubicBezTo>
                    <a:pt x="0" y="172"/>
                    <a:pt x="36" y="246"/>
                    <a:pt x="108" y="267"/>
                  </a:cubicBezTo>
                  <a:cubicBezTo>
                    <a:pt x="128" y="272"/>
                    <a:pt x="147" y="279"/>
                    <a:pt x="166" y="286"/>
                  </a:cubicBezTo>
                  <a:lnTo>
                    <a:pt x="166" y="286"/>
                  </a:lnTo>
                  <a:cubicBezTo>
                    <a:pt x="166" y="286"/>
                    <a:pt x="166" y="286"/>
                    <a:pt x="166" y="286"/>
                  </a:cubicBezTo>
                  <a:lnTo>
                    <a:pt x="166" y="286"/>
                  </a:lnTo>
                  <a:cubicBezTo>
                    <a:pt x="261" y="327"/>
                    <a:pt x="352" y="381"/>
                    <a:pt x="437" y="435"/>
                  </a:cubicBezTo>
                  <a:cubicBezTo>
                    <a:pt x="537" y="497"/>
                    <a:pt x="630" y="565"/>
                    <a:pt x="725" y="636"/>
                  </a:cubicBezTo>
                  <a:cubicBezTo>
                    <a:pt x="775" y="671"/>
                    <a:pt x="822" y="708"/>
                    <a:pt x="874" y="741"/>
                  </a:cubicBezTo>
                  <a:cubicBezTo>
                    <a:pt x="891" y="753"/>
                    <a:pt x="916" y="758"/>
                    <a:pt x="940" y="758"/>
                  </a:cubicBezTo>
                  <a:cubicBezTo>
                    <a:pt x="953" y="758"/>
                    <a:pt x="967" y="757"/>
                    <a:pt x="978" y="754"/>
                  </a:cubicBezTo>
                  <a:cubicBezTo>
                    <a:pt x="1009" y="745"/>
                    <a:pt x="1044" y="723"/>
                    <a:pt x="1059" y="692"/>
                  </a:cubicBezTo>
                  <a:cubicBezTo>
                    <a:pt x="1075" y="661"/>
                    <a:pt x="1081" y="625"/>
                    <a:pt x="1071" y="588"/>
                  </a:cubicBezTo>
                  <a:cubicBezTo>
                    <a:pt x="1061" y="553"/>
                    <a:pt x="1040" y="528"/>
                    <a:pt x="1009" y="507"/>
                  </a:cubicBezTo>
                  <a:cubicBezTo>
                    <a:pt x="903" y="433"/>
                    <a:pt x="798" y="356"/>
                    <a:pt x="692" y="280"/>
                  </a:cubicBezTo>
                  <a:cubicBezTo>
                    <a:pt x="588" y="211"/>
                    <a:pt x="481" y="141"/>
                    <a:pt x="371" y="81"/>
                  </a:cubicBezTo>
                  <a:cubicBezTo>
                    <a:pt x="311" y="50"/>
                    <a:pt x="247" y="21"/>
                    <a:pt x="181" y="6"/>
                  </a:cubicBezTo>
                  <a:cubicBezTo>
                    <a:pt x="169" y="2"/>
                    <a:pt x="156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4" name="Google Shape;2044;p61"/>
            <p:cNvSpPr/>
            <p:nvPr/>
          </p:nvSpPr>
          <p:spPr>
            <a:xfrm>
              <a:off x="2501205" y="1950633"/>
              <a:ext cx="38356" cy="14470"/>
            </a:xfrm>
            <a:custGeom>
              <a:avLst/>
              <a:gdLst/>
              <a:ahLst/>
              <a:cxnLst/>
              <a:rect l="l" t="t" r="r" b="b"/>
              <a:pathLst>
                <a:path w="949" h="358" extrusionOk="0">
                  <a:moveTo>
                    <a:pt x="377" y="85"/>
                  </a:moveTo>
                  <a:lnTo>
                    <a:pt x="377" y="85"/>
                  </a:lnTo>
                  <a:cubicBezTo>
                    <a:pt x="372" y="85"/>
                    <a:pt x="368" y="86"/>
                    <a:pt x="364" y="87"/>
                  </a:cubicBezTo>
                  <a:lnTo>
                    <a:pt x="364" y="87"/>
                  </a:lnTo>
                  <a:cubicBezTo>
                    <a:pt x="368" y="86"/>
                    <a:pt x="372" y="86"/>
                    <a:pt x="376" y="85"/>
                  </a:cubicBezTo>
                  <a:lnTo>
                    <a:pt x="376" y="85"/>
                  </a:lnTo>
                  <a:cubicBezTo>
                    <a:pt x="376" y="85"/>
                    <a:pt x="377" y="85"/>
                    <a:pt x="377" y="85"/>
                  </a:cubicBezTo>
                  <a:close/>
                  <a:moveTo>
                    <a:pt x="779" y="270"/>
                  </a:moveTo>
                  <a:cubicBezTo>
                    <a:pt x="776" y="271"/>
                    <a:pt x="774" y="271"/>
                    <a:pt x="771" y="271"/>
                  </a:cubicBezTo>
                  <a:lnTo>
                    <a:pt x="771" y="271"/>
                  </a:lnTo>
                  <a:cubicBezTo>
                    <a:pt x="774" y="271"/>
                    <a:pt x="776" y="270"/>
                    <a:pt x="779" y="270"/>
                  </a:cubicBezTo>
                  <a:close/>
                  <a:moveTo>
                    <a:pt x="812" y="1"/>
                  </a:moveTo>
                  <a:cubicBezTo>
                    <a:pt x="662" y="3"/>
                    <a:pt x="522" y="58"/>
                    <a:pt x="377" y="85"/>
                  </a:cubicBezTo>
                  <a:lnTo>
                    <a:pt x="377" y="85"/>
                  </a:lnTo>
                  <a:cubicBezTo>
                    <a:pt x="377" y="85"/>
                    <a:pt x="378" y="85"/>
                    <a:pt x="378" y="85"/>
                  </a:cubicBezTo>
                  <a:lnTo>
                    <a:pt x="378" y="85"/>
                  </a:lnTo>
                  <a:cubicBezTo>
                    <a:pt x="378" y="85"/>
                    <a:pt x="377" y="85"/>
                    <a:pt x="376" y="85"/>
                  </a:cubicBezTo>
                  <a:lnTo>
                    <a:pt x="376" y="85"/>
                  </a:lnTo>
                  <a:cubicBezTo>
                    <a:pt x="367" y="87"/>
                    <a:pt x="357" y="88"/>
                    <a:pt x="348" y="90"/>
                  </a:cubicBezTo>
                  <a:cubicBezTo>
                    <a:pt x="354" y="88"/>
                    <a:pt x="359" y="87"/>
                    <a:pt x="364" y="87"/>
                  </a:cubicBezTo>
                  <a:lnTo>
                    <a:pt x="364" y="87"/>
                  </a:lnTo>
                  <a:cubicBezTo>
                    <a:pt x="347" y="88"/>
                    <a:pt x="330" y="90"/>
                    <a:pt x="313" y="90"/>
                  </a:cubicBezTo>
                  <a:cubicBezTo>
                    <a:pt x="302" y="90"/>
                    <a:pt x="292" y="89"/>
                    <a:pt x="281" y="88"/>
                  </a:cubicBezTo>
                  <a:lnTo>
                    <a:pt x="281" y="88"/>
                  </a:lnTo>
                  <a:cubicBezTo>
                    <a:pt x="267" y="85"/>
                    <a:pt x="253" y="82"/>
                    <a:pt x="240" y="78"/>
                  </a:cubicBezTo>
                  <a:lnTo>
                    <a:pt x="240" y="78"/>
                  </a:lnTo>
                  <a:cubicBezTo>
                    <a:pt x="232" y="74"/>
                    <a:pt x="225" y="70"/>
                    <a:pt x="218" y="65"/>
                  </a:cubicBezTo>
                  <a:cubicBezTo>
                    <a:pt x="198" y="54"/>
                    <a:pt x="175" y="48"/>
                    <a:pt x="152" y="48"/>
                  </a:cubicBezTo>
                  <a:cubicBezTo>
                    <a:pt x="104" y="48"/>
                    <a:pt x="56" y="72"/>
                    <a:pt x="33" y="115"/>
                  </a:cubicBezTo>
                  <a:cubicBezTo>
                    <a:pt x="0" y="177"/>
                    <a:pt x="21" y="256"/>
                    <a:pt x="83" y="297"/>
                  </a:cubicBezTo>
                  <a:cubicBezTo>
                    <a:pt x="154" y="342"/>
                    <a:pt x="229" y="358"/>
                    <a:pt x="306" y="358"/>
                  </a:cubicBezTo>
                  <a:cubicBezTo>
                    <a:pt x="457" y="358"/>
                    <a:pt x="614" y="296"/>
                    <a:pt x="762" y="273"/>
                  </a:cubicBezTo>
                  <a:lnTo>
                    <a:pt x="762" y="273"/>
                  </a:lnTo>
                  <a:cubicBezTo>
                    <a:pt x="779" y="271"/>
                    <a:pt x="796" y="270"/>
                    <a:pt x="812" y="270"/>
                  </a:cubicBezTo>
                  <a:cubicBezTo>
                    <a:pt x="845" y="268"/>
                    <a:pt x="882" y="256"/>
                    <a:pt x="907" y="231"/>
                  </a:cubicBezTo>
                  <a:cubicBezTo>
                    <a:pt x="932" y="208"/>
                    <a:pt x="949" y="169"/>
                    <a:pt x="946" y="136"/>
                  </a:cubicBezTo>
                  <a:cubicBezTo>
                    <a:pt x="944" y="65"/>
                    <a:pt x="886" y="1"/>
                    <a:pt x="8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5" name="Google Shape;2045;p61"/>
            <p:cNvSpPr/>
            <p:nvPr/>
          </p:nvSpPr>
          <p:spPr>
            <a:xfrm>
              <a:off x="2510582" y="1991900"/>
              <a:ext cx="43530" cy="26960"/>
            </a:xfrm>
            <a:custGeom>
              <a:avLst/>
              <a:gdLst/>
              <a:ahLst/>
              <a:cxnLst/>
              <a:rect l="l" t="t" r="r" b="b"/>
              <a:pathLst>
                <a:path w="1077" h="667" extrusionOk="0">
                  <a:moveTo>
                    <a:pt x="933" y="0"/>
                  </a:moveTo>
                  <a:cubicBezTo>
                    <a:pt x="911" y="0"/>
                    <a:pt x="889" y="6"/>
                    <a:pt x="870" y="17"/>
                  </a:cubicBezTo>
                  <a:cubicBezTo>
                    <a:pt x="675" y="146"/>
                    <a:pt x="462" y="235"/>
                    <a:pt x="251" y="332"/>
                  </a:cubicBezTo>
                  <a:cubicBezTo>
                    <a:pt x="193" y="357"/>
                    <a:pt x="133" y="386"/>
                    <a:pt x="73" y="417"/>
                  </a:cubicBezTo>
                  <a:cubicBezTo>
                    <a:pt x="44" y="432"/>
                    <a:pt x="19" y="467"/>
                    <a:pt x="10" y="498"/>
                  </a:cubicBezTo>
                  <a:cubicBezTo>
                    <a:pt x="0" y="529"/>
                    <a:pt x="6" y="572"/>
                    <a:pt x="23" y="601"/>
                  </a:cubicBezTo>
                  <a:cubicBezTo>
                    <a:pt x="41" y="628"/>
                    <a:pt x="70" y="655"/>
                    <a:pt x="104" y="663"/>
                  </a:cubicBezTo>
                  <a:cubicBezTo>
                    <a:pt x="114" y="665"/>
                    <a:pt x="125" y="666"/>
                    <a:pt x="135" y="666"/>
                  </a:cubicBezTo>
                  <a:cubicBezTo>
                    <a:pt x="160" y="666"/>
                    <a:pt x="184" y="661"/>
                    <a:pt x="207" y="649"/>
                  </a:cubicBezTo>
                  <a:cubicBezTo>
                    <a:pt x="414" y="545"/>
                    <a:pt x="630" y="461"/>
                    <a:pt x="835" y="353"/>
                  </a:cubicBezTo>
                  <a:cubicBezTo>
                    <a:pt x="893" y="322"/>
                    <a:pt x="948" y="287"/>
                    <a:pt x="1004" y="251"/>
                  </a:cubicBezTo>
                  <a:cubicBezTo>
                    <a:pt x="1033" y="233"/>
                    <a:pt x="1056" y="204"/>
                    <a:pt x="1066" y="171"/>
                  </a:cubicBezTo>
                  <a:cubicBezTo>
                    <a:pt x="1077" y="140"/>
                    <a:pt x="1073" y="96"/>
                    <a:pt x="1054" y="67"/>
                  </a:cubicBezTo>
                  <a:cubicBezTo>
                    <a:pt x="1028" y="26"/>
                    <a:pt x="981" y="0"/>
                    <a:pt x="9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6" name="Google Shape;2046;p61"/>
            <p:cNvSpPr/>
            <p:nvPr/>
          </p:nvSpPr>
          <p:spPr>
            <a:xfrm>
              <a:off x="2548131" y="2036644"/>
              <a:ext cx="29828" cy="25222"/>
            </a:xfrm>
            <a:custGeom>
              <a:avLst/>
              <a:gdLst/>
              <a:ahLst/>
              <a:cxnLst/>
              <a:rect l="l" t="t" r="r" b="b"/>
              <a:pathLst>
                <a:path w="738" h="624" extrusionOk="0">
                  <a:moveTo>
                    <a:pt x="593" y="283"/>
                  </a:moveTo>
                  <a:cubicBezTo>
                    <a:pt x="593" y="284"/>
                    <a:pt x="592" y="284"/>
                    <a:pt x="592" y="284"/>
                  </a:cubicBezTo>
                  <a:lnTo>
                    <a:pt x="592" y="284"/>
                  </a:lnTo>
                  <a:cubicBezTo>
                    <a:pt x="592" y="284"/>
                    <a:pt x="593" y="284"/>
                    <a:pt x="593" y="283"/>
                  </a:cubicBezTo>
                  <a:close/>
                  <a:moveTo>
                    <a:pt x="151" y="331"/>
                  </a:moveTo>
                  <a:lnTo>
                    <a:pt x="151" y="331"/>
                  </a:lnTo>
                  <a:cubicBezTo>
                    <a:pt x="150" y="332"/>
                    <a:pt x="149" y="332"/>
                    <a:pt x="148" y="333"/>
                  </a:cubicBezTo>
                  <a:cubicBezTo>
                    <a:pt x="149" y="332"/>
                    <a:pt x="150" y="331"/>
                    <a:pt x="151" y="331"/>
                  </a:cubicBezTo>
                  <a:close/>
                  <a:moveTo>
                    <a:pt x="584" y="0"/>
                  </a:moveTo>
                  <a:cubicBezTo>
                    <a:pt x="562" y="0"/>
                    <a:pt x="540" y="6"/>
                    <a:pt x="519" y="16"/>
                  </a:cubicBezTo>
                  <a:cubicBezTo>
                    <a:pt x="444" y="58"/>
                    <a:pt x="376" y="116"/>
                    <a:pt x="313" y="178"/>
                  </a:cubicBezTo>
                  <a:cubicBezTo>
                    <a:pt x="264" y="227"/>
                    <a:pt x="216" y="276"/>
                    <a:pt x="163" y="321"/>
                  </a:cubicBezTo>
                  <a:lnTo>
                    <a:pt x="163" y="321"/>
                  </a:lnTo>
                  <a:cubicBezTo>
                    <a:pt x="135" y="341"/>
                    <a:pt x="104" y="359"/>
                    <a:pt x="73" y="370"/>
                  </a:cubicBezTo>
                  <a:cubicBezTo>
                    <a:pt x="44" y="385"/>
                    <a:pt x="19" y="422"/>
                    <a:pt x="11" y="451"/>
                  </a:cubicBezTo>
                  <a:cubicBezTo>
                    <a:pt x="1" y="482"/>
                    <a:pt x="5" y="526"/>
                    <a:pt x="24" y="555"/>
                  </a:cubicBezTo>
                  <a:cubicBezTo>
                    <a:pt x="42" y="584"/>
                    <a:pt x="71" y="608"/>
                    <a:pt x="104" y="617"/>
                  </a:cubicBezTo>
                  <a:cubicBezTo>
                    <a:pt x="117" y="619"/>
                    <a:pt x="127" y="619"/>
                    <a:pt x="140" y="623"/>
                  </a:cubicBezTo>
                  <a:cubicBezTo>
                    <a:pt x="142" y="623"/>
                    <a:pt x="145" y="623"/>
                    <a:pt x="148" y="623"/>
                  </a:cubicBezTo>
                  <a:cubicBezTo>
                    <a:pt x="171" y="623"/>
                    <a:pt x="189" y="615"/>
                    <a:pt x="208" y="604"/>
                  </a:cubicBezTo>
                  <a:cubicBezTo>
                    <a:pt x="353" y="540"/>
                    <a:pt x="451" y="404"/>
                    <a:pt x="569" y="303"/>
                  </a:cubicBezTo>
                  <a:lnTo>
                    <a:pt x="569" y="303"/>
                  </a:lnTo>
                  <a:cubicBezTo>
                    <a:pt x="569" y="304"/>
                    <a:pt x="568" y="304"/>
                    <a:pt x="568" y="304"/>
                  </a:cubicBezTo>
                  <a:cubicBezTo>
                    <a:pt x="593" y="283"/>
                    <a:pt x="622" y="265"/>
                    <a:pt x="653" y="250"/>
                  </a:cubicBezTo>
                  <a:cubicBezTo>
                    <a:pt x="715" y="219"/>
                    <a:pt x="738" y="126"/>
                    <a:pt x="703" y="66"/>
                  </a:cubicBezTo>
                  <a:cubicBezTo>
                    <a:pt x="675" y="24"/>
                    <a:pt x="630" y="0"/>
                    <a:pt x="5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7" name="Google Shape;2047;p61"/>
            <p:cNvSpPr/>
            <p:nvPr/>
          </p:nvSpPr>
          <p:spPr>
            <a:xfrm>
              <a:off x="2610901" y="2027792"/>
              <a:ext cx="34557" cy="15077"/>
            </a:xfrm>
            <a:custGeom>
              <a:avLst/>
              <a:gdLst/>
              <a:ahLst/>
              <a:cxnLst/>
              <a:rect l="l" t="t" r="r" b="b"/>
              <a:pathLst>
                <a:path w="855" h="373" extrusionOk="0">
                  <a:moveTo>
                    <a:pt x="628" y="107"/>
                  </a:moveTo>
                  <a:cubicBezTo>
                    <a:pt x="624" y="108"/>
                    <a:pt x="619" y="108"/>
                    <a:pt x="614" y="109"/>
                  </a:cubicBezTo>
                  <a:cubicBezTo>
                    <a:pt x="619" y="108"/>
                    <a:pt x="624" y="107"/>
                    <a:pt x="628" y="107"/>
                  </a:cubicBezTo>
                  <a:close/>
                  <a:moveTo>
                    <a:pt x="135" y="1"/>
                  </a:moveTo>
                  <a:cubicBezTo>
                    <a:pt x="113" y="1"/>
                    <a:pt x="92" y="6"/>
                    <a:pt x="69" y="18"/>
                  </a:cubicBezTo>
                  <a:cubicBezTo>
                    <a:pt x="42" y="34"/>
                    <a:pt x="15" y="67"/>
                    <a:pt x="7" y="98"/>
                  </a:cubicBezTo>
                  <a:cubicBezTo>
                    <a:pt x="1" y="132"/>
                    <a:pt x="1" y="171"/>
                    <a:pt x="22" y="202"/>
                  </a:cubicBezTo>
                  <a:cubicBezTo>
                    <a:pt x="42" y="227"/>
                    <a:pt x="71" y="256"/>
                    <a:pt x="104" y="262"/>
                  </a:cubicBezTo>
                  <a:cubicBezTo>
                    <a:pt x="206" y="279"/>
                    <a:pt x="303" y="318"/>
                    <a:pt x="405" y="345"/>
                  </a:cubicBezTo>
                  <a:cubicBezTo>
                    <a:pt x="471" y="361"/>
                    <a:pt x="539" y="373"/>
                    <a:pt x="607" y="373"/>
                  </a:cubicBezTo>
                  <a:cubicBezTo>
                    <a:pt x="655" y="373"/>
                    <a:pt x="703" y="367"/>
                    <a:pt x="750" y="351"/>
                  </a:cubicBezTo>
                  <a:cubicBezTo>
                    <a:pt x="786" y="341"/>
                    <a:pt x="813" y="320"/>
                    <a:pt x="831" y="289"/>
                  </a:cubicBezTo>
                  <a:cubicBezTo>
                    <a:pt x="850" y="262"/>
                    <a:pt x="854" y="221"/>
                    <a:pt x="844" y="185"/>
                  </a:cubicBezTo>
                  <a:cubicBezTo>
                    <a:pt x="826" y="130"/>
                    <a:pt x="773" y="87"/>
                    <a:pt x="714" y="87"/>
                  </a:cubicBezTo>
                  <a:cubicBezTo>
                    <a:pt x="702" y="87"/>
                    <a:pt x="690" y="88"/>
                    <a:pt x="678" y="92"/>
                  </a:cubicBezTo>
                  <a:cubicBezTo>
                    <a:pt x="667" y="97"/>
                    <a:pt x="655" y="101"/>
                    <a:pt x="643" y="104"/>
                  </a:cubicBezTo>
                  <a:lnTo>
                    <a:pt x="643" y="104"/>
                  </a:lnTo>
                  <a:cubicBezTo>
                    <a:pt x="628" y="106"/>
                    <a:pt x="611" y="107"/>
                    <a:pt x="596" y="107"/>
                  </a:cubicBezTo>
                  <a:cubicBezTo>
                    <a:pt x="586" y="107"/>
                    <a:pt x="577" y="107"/>
                    <a:pt x="567" y="106"/>
                  </a:cubicBezTo>
                  <a:lnTo>
                    <a:pt x="567" y="106"/>
                  </a:lnTo>
                  <a:cubicBezTo>
                    <a:pt x="568" y="106"/>
                    <a:pt x="569" y="106"/>
                    <a:pt x="570" y="107"/>
                  </a:cubicBezTo>
                  <a:cubicBezTo>
                    <a:pt x="565" y="106"/>
                    <a:pt x="559" y="105"/>
                    <a:pt x="554" y="104"/>
                  </a:cubicBezTo>
                  <a:lnTo>
                    <a:pt x="554" y="104"/>
                  </a:lnTo>
                  <a:cubicBezTo>
                    <a:pt x="547" y="103"/>
                    <a:pt x="540" y="102"/>
                    <a:pt x="534" y="101"/>
                  </a:cubicBezTo>
                  <a:lnTo>
                    <a:pt x="534" y="101"/>
                  </a:lnTo>
                  <a:cubicBezTo>
                    <a:pt x="540" y="102"/>
                    <a:pt x="547" y="103"/>
                    <a:pt x="554" y="104"/>
                  </a:cubicBezTo>
                  <a:lnTo>
                    <a:pt x="554" y="104"/>
                  </a:lnTo>
                  <a:cubicBezTo>
                    <a:pt x="558" y="105"/>
                    <a:pt x="563" y="105"/>
                    <a:pt x="567" y="106"/>
                  </a:cubicBezTo>
                  <a:lnTo>
                    <a:pt x="567" y="106"/>
                  </a:lnTo>
                  <a:cubicBezTo>
                    <a:pt x="556" y="103"/>
                    <a:pt x="546" y="102"/>
                    <a:pt x="533" y="101"/>
                  </a:cubicBezTo>
                  <a:lnTo>
                    <a:pt x="533" y="101"/>
                  </a:lnTo>
                  <a:cubicBezTo>
                    <a:pt x="533" y="101"/>
                    <a:pt x="533" y="101"/>
                    <a:pt x="534" y="101"/>
                  </a:cubicBezTo>
                  <a:lnTo>
                    <a:pt x="534" y="101"/>
                  </a:lnTo>
                  <a:cubicBezTo>
                    <a:pt x="413" y="77"/>
                    <a:pt x="297" y="26"/>
                    <a:pt x="173" y="5"/>
                  </a:cubicBezTo>
                  <a:cubicBezTo>
                    <a:pt x="160" y="2"/>
                    <a:pt x="148" y="1"/>
                    <a:pt x="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8" name="Google Shape;2048;p61"/>
            <p:cNvSpPr/>
            <p:nvPr/>
          </p:nvSpPr>
          <p:spPr>
            <a:xfrm>
              <a:off x="2597927" y="1961384"/>
              <a:ext cx="38639" cy="28739"/>
            </a:xfrm>
            <a:custGeom>
              <a:avLst/>
              <a:gdLst/>
              <a:ahLst/>
              <a:cxnLst/>
              <a:rect l="l" t="t" r="r" b="b"/>
              <a:pathLst>
                <a:path w="956" h="711" extrusionOk="0">
                  <a:moveTo>
                    <a:pt x="153" y="0"/>
                  </a:moveTo>
                  <a:cubicBezTo>
                    <a:pt x="105" y="0"/>
                    <a:pt x="56" y="23"/>
                    <a:pt x="34" y="66"/>
                  </a:cubicBezTo>
                  <a:cubicBezTo>
                    <a:pt x="1" y="135"/>
                    <a:pt x="15" y="213"/>
                    <a:pt x="84" y="251"/>
                  </a:cubicBezTo>
                  <a:cubicBezTo>
                    <a:pt x="264" y="356"/>
                    <a:pt x="423" y="503"/>
                    <a:pt x="601" y="615"/>
                  </a:cubicBezTo>
                  <a:cubicBezTo>
                    <a:pt x="647" y="644"/>
                    <a:pt x="697" y="671"/>
                    <a:pt x="748" y="694"/>
                  </a:cubicBezTo>
                  <a:cubicBezTo>
                    <a:pt x="765" y="704"/>
                    <a:pt x="780" y="708"/>
                    <a:pt x="798" y="708"/>
                  </a:cubicBezTo>
                  <a:cubicBezTo>
                    <a:pt x="805" y="710"/>
                    <a:pt x="812" y="710"/>
                    <a:pt x="819" y="710"/>
                  </a:cubicBezTo>
                  <a:cubicBezTo>
                    <a:pt x="830" y="710"/>
                    <a:pt x="840" y="709"/>
                    <a:pt x="852" y="706"/>
                  </a:cubicBezTo>
                  <a:cubicBezTo>
                    <a:pt x="883" y="698"/>
                    <a:pt x="916" y="675"/>
                    <a:pt x="933" y="644"/>
                  </a:cubicBezTo>
                  <a:cubicBezTo>
                    <a:pt x="947" y="613"/>
                    <a:pt x="956" y="576"/>
                    <a:pt x="945" y="540"/>
                  </a:cubicBezTo>
                  <a:cubicBezTo>
                    <a:pt x="935" y="509"/>
                    <a:pt x="914" y="472"/>
                    <a:pt x="883" y="460"/>
                  </a:cubicBezTo>
                  <a:cubicBezTo>
                    <a:pt x="695" y="379"/>
                    <a:pt x="535" y="234"/>
                    <a:pt x="367" y="116"/>
                  </a:cubicBezTo>
                  <a:cubicBezTo>
                    <a:pt x="318" y="81"/>
                    <a:pt x="270" y="48"/>
                    <a:pt x="218" y="17"/>
                  </a:cubicBezTo>
                  <a:cubicBezTo>
                    <a:pt x="199" y="6"/>
                    <a:pt x="176" y="0"/>
                    <a:pt x="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9" name="Google Shape;2049;p61"/>
            <p:cNvSpPr/>
            <p:nvPr/>
          </p:nvSpPr>
          <p:spPr>
            <a:xfrm>
              <a:off x="2571574" y="1983008"/>
              <a:ext cx="29101" cy="17987"/>
            </a:xfrm>
            <a:custGeom>
              <a:avLst/>
              <a:gdLst/>
              <a:ahLst/>
              <a:cxnLst/>
              <a:rect l="l" t="t" r="r" b="b"/>
              <a:pathLst>
                <a:path w="720" h="445" extrusionOk="0">
                  <a:moveTo>
                    <a:pt x="139" y="1"/>
                  </a:moveTo>
                  <a:cubicBezTo>
                    <a:pt x="128" y="1"/>
                    <a:pt x="116" y="2"/>
                    <a:pt x="104" y="5"/>
                  </a:cubicBezTo>
                  <a:cubicBezTo>
                    <a:pt x="73" y="14"/>
                    <a:pt x="40" y="37"/>
                    <a:pt x="23" y="68"/>
                  </a:cubicBezTo>
                  <a:cubicBezTo>
                    <a:pt x="9" y="99"/>
                    <a:pt x="1" y="134"/>
                    <a:pt x="11" y="171"/>
                  </a:cubicBezTo>
                  <a:cubicBezTo>
                    <a:pt x="19" y="200"/>
                    <a:pt x="40" y="235"/>
                    <a:pt x="71" y="248"/>
                  </a:cubicBezTo>
                  <a:cubicBezTo>
                    <a:pt x="226" y="318"/>
                    <a:pt x="384" y="382"/>
                    <a:pt x="547" y="440"/>
                  </a:cubicBezTo>
                  <a:cubicBezTo>
                    <a:pt x="557" y="444"/>
                    <a:pt x="568" y="445"/>
                    <a:pt x="579" y="445"/>
                  </a:cubicBezTo>
                  <a:cubicBezTo>
                    <a:pt x="604" y="445"/>
                    <a:pt x="631" y="438"/>
                    <a:pt x="651" y="428"/>
                  </a:cubicBezTo>
                  <a:cubicBezTo>
                    <a:pt x="678" y="411"/>
                    <a:pt x="705" y="378"/>
                    <a:pt x="713" y="347"/>
                  </a:cubicBezTo>
                  <a:cubicBezTo>
                    <a:pt x="719" y="314"/>
                    <a:pt x="719" y="275"/>
                    <a:pt x="698" y="244"/>
                  </a:cubicBezTo>
                  <a:cubicBezTo>
                    <a:pt x="678" y="213"/>
                    <a:pt x="653" y="194"/>
                    <a:pt x="620" y="181"/>
                  </a:cubicBezTo>
                  <a:cubicBezTo>
                    <a:pt x="508" y="140"/>
                    <a:pt x="394" y="97"/>
                    <a:pt x="284" y="51"/>
                  </a:cubicBezTo>
                  <a:lnTo>
                    <a:pt x="284" y="51"/>
                  </a:lnTo>
                  <a:cubicBezTo>
                    <a:pt x="286" y="52"/>
                    <a:pt x="289" y="53"/>
                    <a:pt x="291" y="55"/>
                  </a:cubicBezTo>
                  <a:lnTo>
                    <a:pt x="291" y="55"/>
                  </a:lnTo>
                  <a:lnTo>
                    <a:pt x="208" y="18"/>
                  </a:lnTo>
                  <a:cubicBezTo>
                    <a:pt x="185" y="8"/>
                    <a:pt x="163" y="1"/>
                    <a:pt x="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0" name="Google Shape;2050;p61"/>
            <p:cNvSpPr/>
            <p:nvPr/>
          </p:nvSpPr>
          <p:spPr>
            <a:xfrm>
              <a:off x="2646672" y="2059682"/>
              <a:ext cx="35082" cy="14672"/>
            </a:xfrm>
            <a:custGeom>
              <a:avLst/>
              <a:gdLst/>
              <a:ahLst/>
              <a:cxnLst/>
              <a:rect l="l" t="t" r="r" b="b"/>
              <a:pathLst>
                <a:path w="868" h="363" extrusionOk="0">
                  <a:moveTo>
                    <a:pt x="329" y="268"/>
                  </a:moveTo>
                  <a:cubicBezTo>
                    <a:pt x="320" y="271"/>
                    <a:pt x="313" y="272"/>
                    <a:pt x="304" y="273"/>
                  </a:cubicBezTo>
                  <a:lnTo>
                    <a:pt x="304" y="273"/>
                  </a:lnTo>
                  <a:cubicBezTo>
                    <a:pt x="313" y="271"/>
                    <a:pt x="321" y="270"/>
                    <a:pt x="329" y="268"/>
                  </a:cubicBezTo>
                  <a:close/>
                  <a:moveTo>
                    <a:pt x="439" y="268"/>
                  </a:moveTo>
                  <a:lnTo>
                    <a:pt x="439" y="268"/>
                  </a:lnTo>
                  <a:cubicBezTo>
                    <a:pt x="450" y="270"/>
                    <a:pt x="460" y="272"/>
                    <a:pt x="471" y="274"/>
                  </a:cubicBezTo>
                  <a:lnTo>
                    <a:pt x="471" y="274"/>
                  </a:lnTo>
                  <a:cubicBezTo>
                    <a:pt x="460" y="272"/>
                    <a:pt x="450" y="272"/>
                    <a:pt x="439" y="268"/>
                  </a:cubicBezTo>
                  <a:close/>
                  <a:moveTo>
                    <a:pt x="219" y="296"/>
                  </a:moveTo>
                  <a:cubicBezTo>
                    <a:pt x="215" y="298"/>
                    <a:pt x="212" y="299"/>
                    <a:pt x="207" y="301"/>
                  </a:cubicBezTo>
                  <a:cubicBezTo>
                    <a:pt x="206" y="302"/>
                    <a:pt x="205" y="302"/>
                    <a:pt x="204" y="303"/>
                  </a:cubicBezTo>
                  <a:lnTo>
                    <a:pt x="204" y="303"/>
                  </a:lnTo>
                  <a:cubicBezTo>
                    <a:pt x="209" y="301"/>
                    <a:pt x="214" y="298"/>
                    <a:pt x="219" y="296"/>
                  </a:cubicBezTo>
                  <a:close/>
                  <a:moveTo>
                    <a:pt x="374" y="1"/>
                  </a:moveTo>
                  <a:cubicBezTo>
                    <a:pt x="322" y="1"/>
                    <a:pt x="270" y="6"/>
                    <a:pt x="218" y="18"/>
                  </a:cubicBezTo>
                  <a:cubicBezTo>
                    <a:pt x="166" y="28"/>
                    <a:pt x="120" y="47"/>
                    <a:pt x="73" y="69"/>
                  </a:cubicBezTo>
                  <a:cubicBezTo>
                    <a:pt x="46" y="82"/>
                    <a:pt x="19" y="121"/>
                    <a:pt x="10" y="150"/>
                  </a:cubicBezTo>
                  <a:cubicBezTo>
                    <a:pt x="0" y="181"/>
                    <a:pt x="6" y="225"/>
                    <a:pt x="25" y="254"/>
                  </a:cubicBezTo>
                  <a:cubicBezTo>
                    <a:pt x="42" y="283"/>
                    <a:pt x="70" y="308"/>
                    <a:pt x="104" y="316"/>
                  </a:cubicBezTo>
                  <a:cubicBezTo>
                    <a:pt x="114" y="318"/>
                    <a:pt x="124" y="319"/>
                    <a:pt x="133" y="319"/>
                  </a:cubicBezTo>
                  <a:cubicBezTo>
                    <a:pt x="158" y="319"/>
                    <a:pt x="181" y="312"/>
                    <a:pt x="204" y="303"/>
                  </a:cubicBezTo>
                  <a:lnTo>
                    <a:pt x="204" y="303"/>
                  </a:lnTo>
                  <a:cubicBezTo>
                    <a:pt x="201" y="304"/>
                    <a:pt x="198" y="305"/>
                    <a:pt x="195" y="306"/>
                  </a:cubicBezTo>
                  <a:cubicBezTo>
                    <a:pt x="203" y="302"/>
                    <a:pt x="211" y="299"/>
                    <a:pt x="219" y="296"/>
                  </a:cubicBezTo>
                  <a:lnTo>
                    <a:pt x="219" y="296"/>
                  </a:lnTo>
                  <a:cubicBezTo>
                    <a:pt x="219" y="296"/>
                    <a:pt x="219" y="296"/>
                    <a:pt x="219" y="296"/>
                  </a:cubicBezTo>
                  <a:lnTo>
                    <a:pt x="219" y="296"/>
                  </a:lnTo>
                  <a:cubicBezTo>
                    <a:pt x="219" y="296"/>
                    <a:pt x="219" y="296"/>
                    <a:pt x="220" y="296"/>
                  </a:cubicBezTo>
                  <a:lnTo>
                    <a:pt x="220" y="296"/>
                  </a:lnTo>
                  <a:cubicBezTo>
                    <a:pt x="247" y="286"/>
                    <a:pt x="275" y="279"/>
                    <a:pt x="304" y="273"/>
                  </a:cubicBezTo>
                  <a:lnTo>
                    <a:pt x="304" y="273"/>
                  </a:lnTo>
                  <a:cubicBezTo>
                    <a:pt x="330" y="270"/>
                    <a:pt x="356" y="268"/>
                    <a:pt x="383" y="268"/>
                  </a:cubicBezTo>
                  <a:cubicBezTo>
                    <a:pt x="413" y="268"/>
                    <a:pt x="443" y="270"/>
                    <a:pt x="472" y="274"/>
                  </a:cubicBezTo>
                  <a:lnTo>
                    <a:pt x="472" y="274"/>
                  </a:lnTo>
                  <a:cubicBezTo>
                    <a:pt x="507" y="281"/>
                    <a:pt x="541" y="291"/>
                    <a:pt x="574" y="303"/>
                  </a:cubicBezTo>
                  <a:lnTo>
                    <a:pt x="574" y="303"/>
                  </a:lnTo>
                  <a:cubicBezTo>
                    <a:pt x="599" y="315"/>
                    <a:pt x="624" y="329"/>
                    <a:pt x="648" y="345"/>
                  </a:cubicBezTo>
                  <a:cubicBezTo>
                    <a:pt x="668" y="356"/>
                    <a:pt x="693" y="362"/>
                    <a:pt x="718" y="362"/>
                  </a:cubicBezTo>
                  <a:cubicBezTo>
                    <a:pt x="730" y="362"/>
                    <a:pt x="741" y="361"/>
                    <a:pt x="752" y="357"/>
                  </a:cubicBezTo>
                  <a:cubicBezTo>
                    <a:pt x="783" y="349"/>
                    <a:pt x="816" y="326"/>
                    <a:pt x="833" y="295"/>
                  </a:cubicBezTo>
                  <a:cubicBezTo>
                    <a:pt x="868" y="229"/>
                    <a:pt x="847" y="152"/>
                    <a:pt x="783" y="111"/>
                  </a:cubicBezTo>
                  <a:cubicBezTo>
                    <a:pt x="708" y="59"/>
                    <a:pt x="615" y="26"/>
                    <a:pt x="524" y="14"/>
                  </a:cubicBezTo>
                  <a:cubicBezTo>
                    <a:pt x="474" y="5"/>
                    <a:pt x="424" y="1"/>
                    <a:pt x="3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1" name="Google Shape;2051;p61"/>
            <p:cNvSpPr/>
            <p:nvPr/>
          </p:nvSpPr>
          <p:spPr>
            <a:xfrm>
              <a:off x="2587741" y="1914781"/>
              <a:ext cx="23725" cy="19927"/>
            </a:xfrm>
            <a:custGeom>
              <a:avLst/>
              <a:gdLst/>
              <a:ahLst/>
              <a:cxnLst/>
              <a:rect l="l" t="t" r="r" b="b"/>
              <a:pathLst>
                <a:path w="587" h="493" extrusionOk="0">
                  <a:moveTo>
                    <a:pt x="142" y="0"/>
                  </a:moveTo>
                  <a:cubicBezTo>
                    <a:pt x="129" y="0"/>
                    <a:pt x="116" y="2"/>
                    <a:pt x="104" y="6"/>
                  </a:cubicBezTo>
                  <a:cubicBezTo>
                    <a:pt x="73" y="14"/>
                    <a:pt x="40" y="37"/>
                    <a:pt x="25" y="68"/>
                  </a:cubicBezTo>
                  <a:cubicBezTo>
                    <a:pt x="9" y="99"/>
                    <a:pt x="0" y="134"/>
                    <a:pt x="11" y="171"/>
                  </a:cubicBezTo>
                  <a:cubicBezTo>
                    <a:pt x="17" y="205"/>
                    <a:pt x="38" y="236"/>
                    <a:pt x="69" y="252"/>
                  </a:cubicBezTo>
                  <a:cubicBezTo>
                    <a:pt x="135" y="289"/>
                    <a:pt x="199" y="330"/>
                    <a:pt x="260" y="375"/>
                  </a:cubicBezTo>
                  <a:lnTo>
                    <a:pt x="260" y="375"/>
                  </a:lnTo>
                  <a:cubicBezTo>
                    <a:pt x="259" y="374"/>
                    <a:pt x="258" y="373"/>
                    <a:pt x="257" y="372"/>
                  </a:cubicBezTo>
                  <a:lnTo>
                    <a:pt x="257" y="372"/>
                  </a:lnTo>
                  <a:cubicBezTo>
                    <a:pt x="259" y="374"/>
                    <a:pt x="261" y="375"/>
                    <a:pt x="263" y="377"/>
                  </a:cubicBezTo>
                  <a:lnTo>
                    <a:pt x="263" y="377"/>
                  </a:lnTo>
                  <a:cubicBezTo>
                    <a:pt x="262" y="377"/>
                    <a:pt x="261" y="376"/>
                    <a:pt x="260" y="375"/>
                  </a:cubicBezTo>
                  <a:lnTo>
                    <a:pt x="260" y="375"/>
                  </a:lnTo>
                  <a:cubicBezTo>
                    <a:pt x="262" y="377"/>
                    <a:pt x="264" y="379"/>
                    <a:pt x="266" y="380"/>
                  </a:cubicBezTo>
                  <a:lnTo>
                    <a:pt x="266" y="380"/>
                  </a:lnTo>
                  <a:cubicBezTo>
                    <a:pt x="265" y="379"/>
                    <a:pt x="264" y="378"/>
                    <a:pt x="263" y="377"/>
                  </a:cubicBezTo>
                  <a:lnTo>
                    <a:pt x="263" y="377"/>
                  </a:lnTo>
                  <a:cubicBezTo>
                    <a:pt x="267" y="381"/>
                    <a:pt x="272" y="384"/>
                    <a:pt x="277" y="388"/>
                  </a:cubicBezTo>
                  <a:lnTo>
                    <a:pt x="277" y="388"/>
                  </a:lnTo>
                  <a:cubicBezTo>
                    <a:pt x="273" y="385"/>
                    <a:pt x="270" y="383"/>
                    <a:pt x="266" y="380"/>
                  </a:cubicBezTo>
                  <a:lnTo>
                    <a:pt x="266" y="380"/>
                  </a:lnTo>
                  <a:cubicBezTo>
                    <a:pt x="295" y="404"/>
                    <a:pt x="326" y="427"/>
                    <a:pt x="354" y="453"/>
                  </a:cubicBezTo>
                  <a:cubicBezTo>
                    <a:pt x="379" y="476"/>
                    <a:pt x="412" y="492"/>
                    <a:pt x="450" y="492"/>
                  </a:cubicBezTo>
                  <a:cubicBezTo>
                    <a:pt x="483" y="492"/>
                    <a:pt x="522" y="476"/>
                    <a:pt x="545" y="453"/>
                  </a:cubicBezTo>
                  <a:cubicBezTo>
                    <a:pt x="568" y="426"/>
                    <a:pt x="586" y="393"/>
                    <a:pt x="584" y="358"/>
                  </a:cubicBezTo>
                  <a:cubicBezTo>
                    <a:pt x="580" y="323"/>
                    <a:pt x="570" y="287"/>
                    <a:pt x="545" y="263"/>
                  </a:cubicBezTo>
                  <a:cubicBezTo>
                    <a:pt x="441" y="169"/>
                    <a:pt x="327" y="87"/>
                    <a:pt x="207" y="18"/>
                  </a:cubicBezTo>
                  <a:cubicBezTo>
                    <a:pt x="187" y="6"/>
                    <a:pt x="165" y="0"/>
                    <a:pt x="1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2" name="Google Shape;2052;p61"/>
            <p:cNvSpPr/>
            <p:nvPr/>
          </p:nvSpPr>
          <p:spPr>
            <a:xfrm>
              <a:off x="2679047" y="1823596"/>
              <a:ext cx="38558" cy="16330"/>
            </a:xfrm>
            <a:custGeom>
              <a:avLst/>
              <a:gdLst/>
              <a:ahLst/>
              <a:cxnLst/>
              <a:rect l="l" t="t" r="r" b="b"/>
              <a:pathLst>
                <a:path w="954" h="404" extrusionOk="0">
                  <a:moveTo>
                    <a:pt x="292" y="39"/>
                  </a:moveTo>
                  <a:cubicBezTo>
                    <a:pt x="303" y="40"/>
                    <a:pt x="313" y="40"/>
                    <a:pt x="324" y="44"/>
                  </a:cubicBezTo>
                  <a:cubicBezTo>
                    <a:pt x="313" y="42"/>
                    <a:pt x="302" y="40"/>
                    <a:pt x="292" y="39"/>
                  </a:cubicBezTo>
                  <a:close/>
                  <a:moveTo>
                    <a:pt x="535" y="328"/>
                  </a:moveTo>
                  <a:lnTo>
                    <a:pt x="535" y="328"/>
                  </a:lnTo>
                  <a:cubicBezTo>
                    <a:pt x="536" y="328"/>
                    <a:pt x="537" y="328"/>
                    <a:pt x="538" y="328"/>
                  </a:cubicBezTo>
                  <a:lnTo>
                    <a:pt x="538" y="328"/>
                  </a:lnTo>
                  <a:cubicBezTo>
                    <a:pt x="537" y="328"/>
                    <a:pt x="536" y="328"/>
                    <a:pt x="535" y="328"/>
                  </a:cubicBezTo>
                  <a:close/>
                  <a:moveTo>
                    <a:pt x="137" y="0"/>
                  </a:moveTo>
                  <a:cubicBezTo>
                    <a:pt x="127" y="0"/>
                    <a:pt x="116" y="1"/>
                    <a:pt x="104" y="5"/>
                  </a:cubicBezTo>
                  <a:cubicBezTo>
                    <a:pt x="73" y="13"/>
                    <a:pt x="38" y="36"/>
                    <a:pt x="23" y="67"/>
                  </a:cubicBezTo>
                  <a:cubicBezTo>
                    <a:pt x="7" y="98"/>
                    <a:pt x="0" y="133"/>
                    <a:pt x="11" y="170"/>
                  </a:cubicBezTo>
                  <a:cubicBezTo>
                    <a:pt x="17" y="199"/>
                    <a:pt x="38" y="235"/>
                    <a:pt x="69" y="247"/>
                  </a:cubicBezTo>
                  <a:cubicBezTo>
                    <a:pt x="110" y="266"/>
                    <a:pt x="152" y="282"/>
                    <a:pt x="197" y="293"/>
                  </a:cubicBezTo>
                  <a:cubicBezTo>
                    <a:pt x="243" y="303"/>
                    <a:pt x="290" y="307"/>
                    <a:pt x="336" y="313"/>
                  </a:cubicBezTo>
                  <a:cubicBezTo>
                    <a:pt x="417" y="319"/>
                    <a:pt x="493" y="324"/>
                    <a:pt x="572" y="334"/>
                  </a:cubicBezTo>
                  <a:cubicBezTo>
                    <a:pt x="570" y="333"/>
                    <a:pt x="569" y="333"/>
                    <a:pt x="567" y="332"/>
                  </a:cubicBezTo>
                  <a:lnTo>
                    <a:pt x="567" y="332"/>
                  </a:lnTo>
                  <a:cubicBezTo>
                    <a:pt x="611" y="340"/>
                    <a:pt x="654" y="350"/>
                    <a:pt x="696" y="366"/>
                  </a:cubicBezTo>
                  <a:lnTo>
                    <a:pt x="696" y="366"/>
                  </a:lnTo>
                  <a:cubicBezTo>
                    <a:pt x="708" y="373"/>
                    <a:pt x="723" y="379"/>
                    <a:pt x="736" y="386"/>
                  </a:cubicBezTo>
                  <a:cubicBezTo>
                    <a:pt x="756" y="397"/>
                    <a:pt x="779" y="403"/>
                    <a:pt x="803" y="403"/>
                  </a:cubicBezTo>
                  <a:cubicBezTo>
                    <a:pt x="815" y="403"/>
                    <a:pt x="827" y="402"/>
                    <a:pt x="839" y="398"/>
                  </a:cubicBezTo>
                  <a:cubicBezTo>
                    <a:pt x="870" y="390"/>
                    <a:pt x="903" y="367"/>
                    <a:pt x="918" y="336"/>
                  </a:cubicBezTo>
                  <a:cubicBezTo>
                    <a:pt x="953" y="274"/>
                    <a:pt x="936" y="189"/>
                    <a:pt x="870" y="152"/>
                  </a:cubicBezTo>
                  <a:cubicBezTo>
                    <a:pt x="769" y="98"/>
                    <a:pt x="663" y="75"/>
                    <a:pt x="551" y="61"/>
                  </a:cubicBezTo>
                  <a:cubicBezTo>
                    <a:pt x="464" y="50"/>
                    <a:pt x="378" y="48"/>
                    <a:pt x="290" y="38"/>
                  </a:cubicBezTo>
                  <a:lnTo>
                    <a:pt x="290" y="38"/>
                  </a:lnTo>
                  <a:cubicBezTo>
                    <a:pt x="263" y="33"/>
                    <a:pt x="236" y="27"/>
                    <a:pt x="210" y="19"/>
                  </a:cubicBezTo>
                  <a:lnTo>
                    <a:pt x="210" y="19"/>
                  </a:lnTo>
                  <a:cubicBezTo>
                    <a:pt x="209" y="18"/>
                    <a:pt x="208" y="18"/>
                    <a:pt x="208" y="17"/>
                  </a:cubicBezTo>
                  <a:cubicBezTo>
                    <a:pt x="183" y="7"/>
                    <a:pt x="161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3" name="Google Shape;2053;p61"/>
            <p:cNvSpPr/>
            <p:nvPr/>
          </p:nvSpPr>
          <p:spPr>
            <a:xfrm>
              <a:off x="2684504" y="1879010"/>
              <a:ext cx="34436" cy="12732"/>
            </a:xfrm>
            <a:custGeom>
              <a:avLst/>
              <a:gdLst/>
              <a:ahLst/>
              <a:cxnLst/>
              <a:rect l="l" t="t" r="r" b="b"/>
              <a:pathLst>
                <a:path w="852" h="315" extrusionOk="0">
                  <a:moveTo>
                    <a:pt x="720" y="0"/>
                  </a:moveTo>
                  <a:cubicBezTo>
                    <a:pt x="718" y="0"/>
                    <a:pt x="716" y="0"/>
                    <a:pt x="714" y="0"/>
                  </a:cubicBezTo>
                  <a:cubicBezTo>
                    <a:pt x="546" y="11"/>
                    <a:pt x="378" y="46"/>
                    <a:pt x="208" y="46"/>
                  </a:cubicBezTo>
                  <a:cubicBezTo>
                    <a:pt x="185" y="46"/>
                    <a:pt x="161" y="45"/>
                    <a:pt x="137" y="44"/>
                  </a:cubicBezTo>
                  <a:cubicBezTo>
                    <a:pt x="135" y="44"/>
                    <a:pt x="133" y="44"/>
                    <a:pt x="132" y="44"/>
                  </a:cubicBezTo>
                  <a:cubicBezTo>
                    <a:pt x="100" y="44"/>
                    <a:pt x="63" y="62"/>
                    <a:pt x="41" y="83"/>
                  </a:cubicBezTo>
                  <a:cubicBezTo>
                    <a:pt x="17" y="106"/>
                    <a:pt x="0" y="145"/>
                    <a:pt x="2" y="178"/>
                  </a:cubicBezTo>
                  <a:cubicBezTo>
                    <a:pt x="4" y="257"/>
                    <a:pt x="62" y="311"/>
                    <a:pt x="137" y="313"/>
                  </a:cubicBezTo>
                  <a:cubicBezTo>
                    <a:pt x="158" y="314"/>
                    <a:pt x="179" y="315"/>
                    <a:pt x="200" y="315"/>
                  </a:cubicBezTo>
                  <a:cubicBezTo>
                    <a:pt x="373" y="315"/>
                    <a:pt x="541" y="281"/>
                    <a:pt x="714" y="270"/>
                  </a:cubicBezTo>
                  <a:cubicBezTo>
                    <a:pt x="750" y="267"/>
                    <a:pt x="781" y="257"/>
                    <a:pt x="810" y="230"/>
                  </a:cubicBezTo>
                  <a:cubicBezTo>
                    <a:pt x="833" y="207"/>
                    <a:pt x="851" y="168"/>
                    <a:pt x="849" y="135"/>
                  </a:cubicBezTo>
                  <a:cubicBezTo>
                    <a:pt x="845" y="102"/>
                    <a:pt x="835" y="65"/>
                    <a:pt x="810" y="40"/>
                  </a:cubicBezTo>
                  <a:cubicBezTo>
                    <a:pt x="784" y="16"/>
                    <a:pt x="753" y="0"/>
                    <a:pt x="7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4" name="Google Shape;2054;p61"/>
            <p:cNvSpPr/>
            <p:nvPr/>
          </p:nvSpPr>
          <p:spPr>
            <a:xfrm>
              <a:off x="2688101" y="1921854"/>
              <a:ext cx="43287" cy="18149"/>
            </a:xfrm>
            <a:custGeom>
              <a:avLst/>
              <a:gdLst/>
              <a:ahLst/>
              <a:cxnLst/>
              <a:rect l="l" t="t" r="r" b="b"/>
              <a:pathLst>
                <a:path w="1071" h="449" extrusionOk="0">
                  <a:moveTo>
                    <a:pt x="555" y="284"/>
                  </a:moveTo>
                  <a:lnTo>
                    <a:pt x="555" y="284"/>
                  </a:lnTo>
                  <a:cubicBezTo>
                    <a:pt x="554" y="284"/>
                    <a:pt x="552" y="285"/>
                    <a:pt x="551" y="285"/>
                  </a:cubicBezTo>
                  <a:lnTo>
                    <a:pt x="551" y="285"/>
                  </a:lnTo>
                  <a:cubicBezTo>
                    <a:pt x="552" y="285"/>
                    <a:pt x="554" y="285"/>
                    <a:pt x="555" y="284"/>
                  </a:cubicBezTo>
                  <a:close/>
                  <a:moveTo>
                    <a:pt x="246" y="389"/>
                  </a:moveTo>
                  <a:cubicBezTo>
                    <a:pt x="242" y="392"/>
                    <a:pt x="239" y="396"/>
                    <a:pt x="236" y="400"/>
                  </a:cubicBezTo>
                  <a:cubicBezTo>
                    <a:pt x="240" y="396"/>
                    <a:pt x="243" y="393"/>
                    <a:pt x="246" y="389"/>
                  </a:cubicBezTo>
                  <a:close/>
                  <a:moveTo>
                    <a:pt x="791" y="1"/>
                  </a:moveTo>
                  <a:cubicBezTo>
                    <a:pt x="724" y="1"/>
                    <a:pt x="659" y="4"/>
                    <a:pt x="594" y="11"/>
                  </a:cubicBezTo>
                  <a:cubicBezTo>
                    <a:pt x="454" y="25"/>
                    <a:pt x="315" y="48"/>
                    <a:pt x="186" y="108"/>
                  </a:cubicBezTo>
                  <a:cubicBezTo>
                    <a:pt x="120" y="139"/>
                    <a:pt x="62" y="187"/>
                    <a:pt x="21" y="247"/>
                  </a:cubicBezTo>
                  <a:cubicBezTo>
                    <a:pt x="4" y="274"/>
                    <a:pt x="0" y="319"/>
                    <a:pt x="8" y="351"/>
                  </a:cubicBezTo>
                  <a:cubicBezTo>
                    <a:pt x="17" y="382"/>
                    <a:pt x="39" y="415"/>
                    <a:pt x="71" y="431"/>
                  </a:cubicBezTo>
                  <a:cubicBezTo>
                    <a:pt x="92" y="441"/>
                    <a:pt x="116" y="448"/>
                    <a:pt x="141" y="448"/>
                  </a:cubicBezTo>
                  <a:cubicBezTo>
                    <a:pt x="152" y="448"/>
                    <a:pt x="163" y="447"/>
                    <a:pt x="174" y="444"/>
                  </a:cubicBezTo>
                  <a:cubicBezTo>
                    <a:pt x="205" y="433"/>
                    <a:pt x="228" y="413"/>
                    <a:pt x="249" y="384"/>
                  </a:cubicBezTo>
                  <a:cubicBezTo>
                    <a:pt x="249" y="383"/>
                    <a:pt x="249" y="383"/>
                    <a:pt x="250" y="383"/>
                  </a:cubicBezTo>
                  <a:lnTo>
                    <a:pt x="250" y="383"/>
                  </a:lnTo>
                  <a:cubicBezTo>
                    <a:pt x="248" y="385"/>
                    <a:pt x="247" y="387"/>
                    <a:pt x="246" y="389"/>
                  </a:cubicBezTo>
                  <a:lnTo>
                    <a:pt x="246" y="389"/>
                  </a:lnTo>
                  <a:cubicBezTo>
                    <a:pt x="250" y="384"/>
                    <a:pt x="254" y="380"/>
                    <a:pt x="258" y="376"/>
                  </a:cubicBezTo>
                  <a:lnTo>
                    <a:pt x="258" y="376"/>
                  </a:lnTo>
                  <a:cubicBezTo>
                    <a:pt x="283" y="358"/>
                    <a:pt x="310" y="345"/>
                    <a:pt x="340" y="332"/>
                  </a:cubicBezTo>
                  <a:lnTo>
                    <a:pt x="340" y="332"/>
                  </a:lnTo>
                  <a:cubicBezTo>
                    <a:pt x="329" y="338"/>
                    <a:pt x="319" y="342"/>
                    <a:pt x="309" y="346"/>
                  </a:cubicBezTo>
                  <a:cubicBezTo>
                    <a:pt x="386" y="316"/>
                    <a:pt x="469" y="297"/>
                    <a:pt x="551" y="285"/>
                  </a:cubicBezTo>
                  <a:lnTo>
                    <a:pt x="551" y="285"/>
                  </a:lnTo>
                  <a:cubicBezTo>
                    <a:pt x="541" y="286"/>
                    <a:pt x="533" y="287"/>
                    <a:pt x="522" y="288"/>
                  </a:cubicBezTo>
                  <a:lnTo>
                    <a:pt x="522" y="288"/>
                  </a:lnTo>
                  <a:cubicBezTo>
                    <a:pt x="615" y="276"/>
                    <a:pt x="706" y="271"/>
                    <a:pt x="798" y="271"/>
                  </a:cubicBezTo>
                  <a:cubicBezTo>
                    <a:pt x="843" y="271"/>
                    <a:pt x="887" y="272"/>
                    <a:pt x="932" y="274"/>
                  </a:cubicBezTo>
                  <a:cubicBezTo>
                    <a:pt x="933" y="274"/>
                    <a:pt x="934" y="274"/>
                    <a:pt x="935" y="274"/>
                  </a:cubicBezTo>
                  <a:cubicBezTo>
                    <a:pt x="1004" y="274"/>
                    <a:pt x="1071" y="207"/>
                    <a:pt x="1067" y="139"/>
                  </a:cubicBezTo>
                  <a:cubicBezTo>
                    <a:pt x="1062" y="63"/>
                    <a:pt x="1006" y="9"/>
                    <a:pt x="932" y="5"/>
                  </a:cubicBezTo>
                  <a:cubicBezTo>
                    <a:pt x="885" y="2"/>
                    <a:pt x="838" y="1"/>
                    <a:pt x="7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5" name="Google Shape;2055;p61"/>
            <p:cNvSpPr/>
            <p:nvPr/>
          </p:nvSpPr>
          <p:spPr>
            <a:xfrm>
              <a:off x="2700469" y="1968700"/>
              <a:ext cx="25503" cy="12813"/>
            </a:xfrm>
            <a:custGeom>
              <a:avLst/>
              <a:gdLst/>
              <a:ahLst/>
              <a:cxnLst/>
              <a:rect l="l" t="t" r="r" b="b"/>
              <a:pathLst>
                <a:path w="631" h="317" extrusionOk="0">
                  <a:moveTo>
                    <a:pt x="302" y="41"/>
                  </a:moveTo>
                  <a:cubicBezTo>
                    <a:pt x="313" y="43"/>
                    <a:pt x="323" y="43"/>
                    <a:pt x="334" y="47"/>
                  </a:cubicBezTo>
                  <a:cubicBezTo>
                    <a:pt x="323" y="45"/>
                    <a:pt x="313" y="43"/>
                    <a:pt x="302" y="41"/>
                  </a:cubicBezTo>
                  <a:close/>
                  <a:moveTo>
                    <a:pt x="139" y="0"/>
                  </a:moveTo>
                  <a:cubicBezTo>
                    <a:pt x="128" y="0"/>
                    <a:pt x="116" y="2"/>
                    <a:pt x="104" y="5"/>
                  </a:cubicBezTo>
                  <a:cubicBezTo>
                    <a:pt x="73" y="12"/>
                    <a:pt x="40" y="36"/>
                    <a:pt x="23" y="67"/>
                  </a:cubicBezTo>
                  <a:cubicBezTo>
                    <a:pt x="9" y="99"/>
                    <a:pt x="1" y="134"/>
                    <a:pt x="11" y="171"/>
                  </a:cubicBezTo>
                  <a:cubicBezTo>
                    <a:pt x="21" y="198"/>
                    <a:pt x="40" y="233"/>
                    <a:pt x="71" y="248"/>
                  </a:cubicBezTo>
                  <a:cubicBezTo>
                    <a:pt x="169" y="293"/>
                    <a:pt x="280" y="316"/>
                    <a:pt x="390" y="316"/>
                  </a:cubicBezTo>
                  <a:cubicBezTo>
                    <a:pt x="424" y="316"/>
                    <a:pt x="458" y="314"/>
                    <a:pt x="491" y="310"/>
                  </a:cubicBezTo>
                  <a:cubicBezTo>
                    <a:pt x="529" y="306"/>
                    <a:pt x="560" y="297"/>
                    <a:pt x="589" y="270"/>
                  </a:cubicBezTo>
                  <a:cubicBezTo>
                    <a:pt x="611" y="248"/>
                    <a:pt x="630" y="208"/>
                    <a:pt x="626" y="175"/>
                  </a:cubicBezTo>
                  <a:cubicBezTo>
                    <a:pt x="624" y="142"/>
                    <a:pt x="614" y="105"/>
                    <a:pt x="589" y="80"/>
                  </a:cubicBezTo>
                  <a:cubicBezTo>
                    <a:pt x="566" y="59"/>
                    <a:pt x="535" y="40"/>
                    <a:pt x="501" y="40"/>
                  </a:cubicBezTo>
                  <a:cubicBezTo>
                    <a:pt x="498" y="40"/>
                    <a:pt x="495" y="40"/>
                    <a:pt x="491" y="41"/>
                  </a:cubicBezTo>
                  <a:cubicBezTo>
                    <a:pt x="459" y="45"/>
                    <a:pt x="427" y="47"/>
                    <a:pt x="394" y="47"/>
                  </a:cubicBezTo>
                  <a:cubicBezTo>
                    <a:pt x="363" y="47"/>
                    <a:pt x="331" y="45"/>
                    <a:pt x="301" y="41"/>
                  </a:cubicBezTo>
                  <a:lnTo>
                    <a:pt x="301" y="41"/>
                  </a:lnTo>
                  <a:cubicBezTo>
                    <a:pt x="263" y="33"/>
                    <a:pt x="226" y="24"/>
                    <a:pt x="189" y="9"/>
                  </a:cubicBezTo>
                  <a:lnTo>
                    <a:pt x="189" y="9"/>
                  </a:lnTo>
                  <a:cubicBezTo>
                    <a:pt x="189" y="10"/>
                    <a:pt x="190" y="10"/>
                    <a:pt x="190" y="10"/>
                  </a:cubicBezTo>
                  <a:lnTo>
                    <a:pt x="190" y="10"/>
                  </a:lnTo>
                  <a:cubicBezTo>
                    <a:pt x="173" y="4"/>
                    <a:pt x="156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6" name="Google Shape;2056;p61"/>
            <p:cNvSpPr/>
            <p:nvPr/>
          </p:nvSpPr>
          <p:spPr>
            <a:xfrm>
              <a:off x="2761339" y="1982927"/>
              <a:ext cx="31000" cy="21625"/>
            </a:xfrm>
            <a:custGeom>
              <a:avLst/>
              <a:gdLst/>
              <a:ahLst/>
              <a:cxnLst/>
              <a:rect l="l" t="t" r="r" b="b"/>
              <a:pathLst>
                <a:path w="767" h="535" extrusionOk="0">
                  <a:moveTo>
                    <a:pt x="203" y="235"/>
                  </a:moveTo>
                  <a:cubicBezTo>
                    <a:pt x="195" y="238"/>
                    <a:pt x="188" y="241"/>
                    <a:pt x="181" y="245"/>
                  </a:cubicBezTo>
                  <a:lnTo>
                    <a:pt x="181" y="245"/>
                  </a:lnTo>
                  <a:cubicBezTo>
                    <a:pt x="182" y="245"/>
                    <a:pt x="182" y="245"/>
                    <a:pt x="183" y="244"/>
                  </a:cubicBezTo>
                  <a:lnTo>
                    <a:pt x="183" y="244"/>
                  </a:lnTo>
                  <a:cubicBezTo>
                    <a:pt x="189" y="241"/>
                    <a:pt x="196" y="238"/>
                    <a:pt x="203" y="235"/>
                  </a:cubicBezTo>
                  <a:close/>
                  <a:moveTo>
                    <a:pt x="622" y="0"/>
                  </a:moveTo>
                  <a:cubicBezTo>
                    <a:pt x="599" y="0"/>
                    <a:pt x="577" y="5"/>
                    <a:pt x="559" y="18"/>
                  </a:cubicBezTo>
                  <a:cubicBezTo>
                    <a:pt x="448" y="100"/>
                    <a:pt x="329" y="177"/>
                    <a:pt x="203" y="235"/>
                  </a:cubicBezTo>
                  <a:lnTo>
                    <a:pt x="203" y="235"/>
                  </a:lnTo>
                  <a:cubicBezTo>
                    <a:pt x="205" y="234"/>
                    <a:pt x="208" y="234"/>
                    <a:pt x="211" y="233"/>
                  </a:cubicBezTo>
                  <a:lnTo>
                    <a:pt x="211" y="233"/>
                  </a:lnTo>
                  <a:cubicBezTo>
                    <a:pt x="202" y="237"/>
                    <a:pt x="192" y="241"/>
                    <a:pt x="183" y="244"/>
                  </a:cubicBezTo>
                  <a:lnTo>
                    <a:pt x="183" y="244"/>
                  </a:lnTo>
                  <a:cubicBezTo>
                    <a:pt x="182" y="245"/>
                    <a:pt x="181" y="245"/>
                    <a:pt x="180" y="246"/>
                  </a:cubicBezTo>
                  <a:cubicBezTo>
                    <a:pt x="180" y="245"/>
                    <a:pt x="181" y="245"/>
                    <a:pt x="181" y="245"/>
                  </a:cubicBezTo>
                  <a:lnTo>
                    <a:pt x="181" y="245"/>
                  </a:lnTo>
                  <a:cubicBezTo>
                    <a:pt x="156" y="255"/>
                    <a:pt x="130" y="263"/>
                    <a:pt x="104" y="270"/>
                  </a:cubicBezTo>
                  <a:cubicBezTo>
                    <a:pt x="70" y="281"/>
                    <a:pt x="41" y="301"/>
                    <a:pt x="25" y="333"/>
                  </a:cubicBezTo>
                  <a:cubicBezTo>
                    <a:pt x="6" y="362"/>
                    <a:pt x="0" y="403"/>
                    <a:pt x="10" y="436"/>
                  </a:cubicBezTo>
                  <a:cubicBezTo>
                    <a:pt x="28" y="493"/>
                    <a:pt x="81" y="534"/>
                    <a:pt x="139" y="534"/>
                  </a:cubicBezTo>
                  <a:cubicBezTo>
                    <a:pt x="151" y="534"/>
                    <a:pt x="162" y="533"/>
                    <a:pt x="174" y="529"/>
                  </a:cubicBezTo>
                  <a:cubicBezTo>
                    <a:pt x="362" y="471"/>
                    <a:pt x="534" y="368"/>
                    <a:pt x="694" y="250"/>
                  </a:cubicBezTo>
                  <a:cubicBezTo>
                    <a:pt x="723" y="229"/>
                    <a:pt x="745" y="206"/>
                    <a:pt x="756" y="171"/>
                  </a:cubicBezTo>
                  <a:cubicBezTo>
                    <a:pt x="766" y="140"/>
                    <a:pt x="762" y="94"/>
                    <a:pt x="743" y="68"/>
                  </a:cubicBezTo>
                  <a:cubicBezTo>
                    <a:pt x="725" y="39"/>
                    <a:pt x="696" y="12"/>
                    <a:pt x="663" y="5"/>
                  </a:cubicBezTo>
                  <a:cubicBezTo>
                    <a:pt x="650" y="2"/>
                    <a:pt x="636" y="0"/>
                    <a:pt x="6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7" name="Google Shape;2057;p61"/>
            <p:cNvSpPr/>
            <p:nvPr/>
          </p:nvSpPr>
          <p:spPr>
            <a:xfrm>
              <a:off x="2850705" y="1957867"/>
              <a:ext cx="22634" cy="37954"/>
            </a:xfrm>
            <a:custGeom>
              <a:avLst/>
              <a:gdLst/>
              <a:ahLst/>
              <a:cxnLst/>
              <a:rect l="l" t="t" r="r" b="b"/>
              <a:pathLst>
                <a:path w="560" h="939" extrusionOk="0">
                  <a:moveTo>
                    <a:pt x="273" y="103"/>
                  </a:moveTo>
                  <a:lnTo>
                    <a:pt x="273" y="103"/>
                  </a:lnTo>
                  <a:cubicBezTo>
                    <a:pt x="276" y="109"/>
                    <a:pt x="279" y="115"/>
                    <a:pt x="281" y="121"/>
                  </a:cubicBezTo>
                  <a:lnTo>
                    <a:pt x="281" y="121"/>
                  </a:lnTo>
                  <a:cubicBezTo>
                    <a:pt x="279" y="115"/>
                    <a:pt x="276" y="109"/>
                    <a:pt x="273" y="103"/>
                  </a:cubicBezTo>
                  <a:close/>
                  <a:moveTo>
                    <a:pt x="243" y="594"/>
                  </a:moveTo>
                  <a:lnTo>
                    <a:pt x="243" y="594"/>
                  </a:lnTo>
                  <a:cubicBezTo>
                    <a:pt x="244" y="602"/>
                    <a:pt x="248" y="609"/>
                    <a:pt x="252" y="616"/>
                  </a:cubicBezTo>
                  <a:lnTo>
                    <a:pt x="252" y="616"/>
                  </a:lnTo>
                  <a:cubicBezTo>
                    <a:pt x="249" y="609"/>
                    <a:pt x="246" y="601"/>
                    <a:pt x="243" y="594"/>
                  </a:cubicBezTo>
                  <a:close/>
                  <a:moveTo>
                    <a:pt x="273" y="690"/>
                  </a:moveTo>
                  <a:cubicBezTo>
                    <a:pt x="273" y="691"/>
                    <a:pt x="274" y="692"/>
                    <a:pt x="274" y="693"/>
                  </a:cubicBezTo>
                  <a:lnTo>
                    <a:pt x="274" y="693"/>
                  </a:lnTo>
                  <a:cubicBezTo>
                    <a:pt x="274" y="692"/>
                    <a:pt x="273" y="691"/>
                    <a:pt x="273" y="690"/>
                  </a:cubicBezTo>
                  <a:close/>
                  <a:moveTo>
                    <a:pt x="144" y="1"/>
                  </a:moveTo>
                  <a:cubicBezTo>
                    <a:pt x="131" y="1"/>
                    <a:pt x="118" y="3"/>
                    <a:pt x="106" y="6"/>
                  </a:cubicBezTo>
                  <a:cubicBezTo>
                    <a:pt x="75" y="17"/>
                    <a:pt x="42" y="37"/>
                    <a:pt x="25" y="68"/>
                  </a:cubicBezTo>
                  <a:cubicBezTo>
                    <a:pt x="11" y="99"/>
                    <a:pt x="1" y="139"/>
                    <a:pt x="13" y="172"/>
                  </a:cubicBezTo>
                  <a:cubicBezTo>
                    <a:pt x="44" y="259"/>
                    <a:pt x="90" y="340"/>
                    <a:pt x="139" y="418"/>
                  </a:cubicBezTo>
                  <a:cubicBezTo>
                    <a:pt x="183" y="485"/>
                    <a:pt x="228" y="549"/>
                    <a:pt x="257" y="625"/>
                  </a:cubicBezTo>
                  <a:cubicBezTo>
                    <a:pt x="255" y="622"/>
                    <a:pt x="254" y="619"/>
                    <a:pt x="252" y="616"/>
                  </a:cubicBezTo>
                  <a:lnTo>
                    <a:pt x="252" y="616"/>
                  </a:lnTo>
                  <a:cubicBezTo>
                    <a:pt x="260" y="638"/>
                    <a:pt x="268" y="662"/>
                    <a:pt x="273" y="686"/>
                  </a:cubicBezTo>
                  <a:lnTo>
                    <a:pt x="273" y="686"/>
                  </a:lnTo>
                  <a:cubicBezTo>
                    <a:pt x="273" y="687"/>
                    <a:pt x="273" y="689"/>
                    <a:pt x="273" y="690"/>
                  </a:cubicBezTo>
                  <a:lnTo>
                    <a:pt x="273" y="690"/>
                  </a:lnTo>
                  <a:cubicBezTo>
                    <a:pt x="273" y="689"/>
                    <a:pt x="273" y="687"/>
                    <a:pt x="273" y="686"/>
                  </a:cubicBezTo>
                  <a:lnTo>
                    <a:pt x="273" y="686"/>
                  </a:lnTo>
                  <a:cubicBezTo>
                    <a:pt x="275" y="695"/>
                    <a:pt x="277" y="705"/>
                    <a:pt x="278" y="714"/>
                  </a:cubicBezTo>
                  <a:cubicBezTo>
                    <a:pt x="275" y="707"/>
                    <a:pt x="275" y="700"/>
                    <a:pt x="274" y="693"/>
                  </a:cubicBezTo>
                  <a:lnTo>
                    <a:pt x="274" y="693"/>
                  </a:lnTo>
                  <a:cubicBezTo>
                    <a:pt x="278" y="730"/>
                    <a:pt x="277" y="767"/>
                    <a:pt x="272" y="803"/>
                  </a:cubicBezTo>
                  <a:cubicBezTo>
                    <a:pt x="268" y="835"/>
                    <a:pt x="290" y="876"/>
                    <a:pt x="311" y="899"/>
                  </a:cubicBezTo>
                  <a:cubicBezTo>
                    <a:pt x="333" y="920"/>
                    <a:pt x="369" y="938"/>
                    <a:pt x="401" y="938"/>
                  </a:cubicBezTo>
                  <a:cubicBezTo>
                    <a:pt x="403" y="938"/>
                    <a:pt x="405" y="938"/>
                    <a:pt x="406" y="938"/>
                  </a:cubicBezTo>
                  <a:cubicBezTo>
                    <a:pt x="440" y="936"/>
                    <a:pt x="477" y="926"/>
                    <a:pt x="502" y="899"/>
                  </a:cubicBezTo>
                  <a:cubicBezTo>
                    <a:pt x="510" y="888"/>
                    <a:pt x="516" y="880"/>
                    <a:pt x="522" y="874"/>
                  </a:cubicBezTo>
                  <a:cubicBezTo>
                    <a:pt x="539" y="847"/>
                    <a:pt x="543" y="824"/>
                    <a:pt x="543" y="801"/>
                  </a:cubicBezTo>
                  <a:cubicBezTo>
                    <a:pt x="560" y="688"/>
                    <a:pt x="531" y="576"/>
                    <a:pt x="485" y="472"/>
                  </a:cubicBezTo>
                  <a:cubicBezTo>
                    <a:pt x="448" y="389"/>
                    <a:pt x="394" y="317"/>
                    <a:pt x="346" y="238"/>
                  </a:cubicBezTo>
                  <a:cubicBezTo>
                    <a:pt x="323" y="199"/>
                    <a:pt x="301" y="162"/>
                    <a:pt x="281" y="121"/>
                  </a:cubicBezTo>
                  <a:lnTo>
                    <a:pt x="281" y="121"/>
                  </a:lnTo>
                  <a:cubicBezTo>
                    <a:pt x="283" y="124"/>
                    <a:pt x="284" y="127"/>
                    <a:pt x="284" y="130"/>
                  </a:cubicBezTo>
                  <a:cubicBezTo>
                    <a:pt x="280" y="120"/>
                    <a:pt x="276" y="110"/>
                    <a:pt x="272" y="99"/>
                  </a:cubicBezTo>
                  <a:lnTo>
                    <a:pt x="272" y="99"/>
                  </a:lnTo>
                  <a:cubicBezTo>
                    <a:pt x="272" y="101"/>
                    <a:pt x="273" y="102"/>
                    <a:pt x="273" y="103"/>
                  </a:cubicBezTo>
                  <a:lnTo>
                    <a:pt x="273" y="103"/>
                  </a:lnTo>
                  <a:cubicBezTo>
                    <a:pt x="273" y="102"/>
                    <a:pt x="272" y="101"/>
                    <a:pt x="272" y="99"/>
                  </a:cubicBezTo>
                  <a:cubicBezTo>
                    <a:pt x="259" y="66"/>
                    <a:pt x="243" y="37"/>
                    <a:pt x="210" y="19"/>
                  </a:cubicBezTo>
                  <a:cubicBezTo>
                    <a:pt x="191" y="7"/>
                    <a:pt x="167" y="1"/>
                    <a:pt x="1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8" name="Google Shape;2058;p61"/>
            <p:cNvSpPr/>
            <p:nvPr/>
          </p:nvSpPr>
          <p:spPr>
            <a:xfrm>
              <a:off x="2859597" y="1877232"/>
              <a:ext cx="29586" cy="28860"/>
            </a:xfrm>
            <a:custGeom>
              <a:avLst/>
              <a:gdLst/>
              <a:ahLst/>
              <a:cxnLst/>
              <a:rect l="l" t="t" r="r" b="b"/>
              <a:pathLst>
                <a:path w="732" h="714" extrusionOk="0">
                  <a:moveTo>
                    <a:pt x="635" y="456"/>
                  </a:moveTo>
                  <a:cubicBezTo>
                    <a:pt x="635" y="456"/>
                    <a:pt x="636" y="456"/>
                    <a:pt x="636" y="456"/>
                  </a:cubicBezTo>
                  <a:lnTo>
                    <a:pt x="636" y="456"/>
                  </a:lnTo>
                  <a:cubicBezTo>
                    <a:pt x="640" y="459"/>
                    <a:pt x="643" y="463"/>
                    <a:pt x="646" y="467"/>
                  </a:cubicBezTo>
                  <a:cubicBezTo>
                    <a:pt x="642" y="463"/>
                    <a:pt x="639" y="459"/>
                    <a:pt x="635" y="456"/>
                  </a:cubicBezTo>
                  <a:close/>
                  <a:moveTo>
                    <a:pt x="149" y="1"/>
                  </a:moveTo>
                  <a:cubicBezTo>
                    <a:pt x="125" y="1"/>
                    <a:pt x="102" y="6"/>
                    <a:pt x="81" y="17"/>
                  </a:cubicBezTo>
                  <a:cubicBezTo>
                    <a:pt x="52" y="34"/>
                    <a:pt x="25" y="67"/>
                    <a:pt x="19" y="98"/>
                  </a:cubicBezTo>
                  <a:cubicBezTo>
                    <a:pt x="0" y="169"/>
                    <a:pt x="37" y="245"/>
                    <a:pt x="112" y="264"/>
                  </a:cubicBezTo>
                  <a:cubicBezTo>
                    <a:pt x="121" y="269"/>
                    <a:pt x="131" y="271"/>
                    <a:pt x="142" y="274"/>
                  </a:cubicBezTo>
                  <a:lnTo>
                    <a:pt x="142" y="274"/>
                  </a:lnTo>
                  <a:cubicBezTo>
                    <a:pt x="152" y="279"/>
                    <a:pt x="161" y="284"/>
                    <a:pt x="170" y="291"/>
                  </a:cubicBezTo>
                  <a:lnTo>
                    <a:pt x="170" y="291"/>
                  </a:lnTo>
                  <a:cubicBezTo>
                    <a:pt x="168" y="289"/>
                    <a:pt x="166" y="287"/>
                    <a:pt x="164" y="285"/>
                  </a:cubicBezTo>
                  <a:lnTo>
                    <a:pt x="164" y="285"/>
                  </a:lnTo>
                  <a:cubicBezTo>
                    <a:pt x="167" y="288"/>
                    <a:pt x="171" y="291"/>
                    <a:pt x="175" y="294"/>
                  </a:cubicBezTo>
                  <a:lnTo>
                    <a:pt x="175" y="294"/>
                  </a:lnTo>
                  <a:cubicBezTo>
                    <a:pt x="173" y="293"/>
                    <a:pt x="172" y="292"/>
                    <a:pt x="170" y="291"/>
                  </a:cubicBezTo>
                  <a:lnTo>
                    <a:pt x="170" y="291"/>
                  </a:lnTo>
                  <a:cubicBezTo>
                    <a:pt x="173" y="293"/>
                    <a:pt x="177" y="296"/>
                    <a:pt x="180" y="299"/>
                  </a:cubicBezTo>
                  <a:lnTo>
                    <a:pt x="180" y="299"/>
                  </a:lnTo>
                  <a:cubicBezTo>
                    <a:pt x="178" y="297"/>
                    <a:pt x="177" y="296"/>
                    <a:pt x="175" y="294"/>
                  </a:cubicBezTo>
                  <a:lnTo>
                    <a:pt x="175" y="294"/>
                  </a:lnTo>
                  <a:cubicBezTo>
                    <a:pt x="179" y="298"/>
                    <a:pt x="184" y="301"/>
                    <a:pt x="189" y="305"/>
                  </a:cubicBezTo>
                  <a:cubicBezTo>
                    <a:pt x="185" y="303"/>
                    <a:pt x="183" y="301"/>
                    <a:pt x="180" y="299"/>
                  </a:cubicBezTo>
                  <a:lnTo>
                    <a:pt x="180" y="299"/>
                  </a:lnTo>
                  <a:cubicBezTo>
                    <a:pt x="208" y="323"/>
                    <a:pt x="234" y="351"/>
                    <a:pt x="257" y="381"/>
                  </a:cubicBezTo>
                  <a:lnTo>
                    <a:pt x="257" y="381"/>
                  </a:lnTo>
                  <a:cubicBezTo>
                    <a:pt x="297" y="435"/>
                    <a:pt x="332" y="495"/>
                    <a:pt x="371" y="550"/>
                  </a:cubicBezTo>
                  <a:cubicBezTo>
                    <a:pt x="416" y="614"/>
                    <a:pt x="474" y="690"/>
                    <a:pt x="557" y="709"/>
                  </a:cubicBezTo>
                  <a:cubicBezTo>
                    <a:pt x="570" y="712"/>
                    <a:pt x="582" y="714"/>
                    <a:pt x="595" y="714"/>
                  </a:cubicBezTo>
                  <a:cubicBezTo>
                    <a:pt x="617" y="714"/>
                    <a:pt x="638" y="709"/>
                    <a:pt x="661" y="697"/>
                  </a:cubicBezTo>
                  <a:cubicBezTo>
                    <a:pt x="688" y="680"/>
                    <a:pt x="714" y="647"/>
                    <a:pt x="723" y="616"/>
                  </a:cubicBezTo>
                  <a:cubicBezTo>
                    <a:pt x="731" y="583"/>
                    <a:pt x="731" y="543"/>
                    <a:pt x="710" y="512"/>
                  </a:cubicBezTo>
                  <a:cubicBezTo>
                    <a:pt x="692" y="484"/>
                    <a:pt x="663" y="459"/>
                    <a:pt x="631" y="450"/>
                  </a:cubicBezTo>
                  <a:lnTo>
                    <a:pt x="631" y="450"/>
                  </a:lnTo>
                  <a:cubicBezTo>
                    <a:pt x="630" y="450"/>
                    <a:pt x="629" y="450"/>
                    <a:pt x="629" y="450"/>
                  </a:cubicBezTo>
                  <a:lnTo>
                    <a:pt x="629" y="450"/>
                  </a:lnTo>
                  <a:cubicBezTo>
                    <a:pt x="618" y="439"/>
                    <a:pt x="608" y="428"/>
                    <a:pt x="599" y="415"/>
                  </a:cubicBezTo>
                  <a:lnTo>
                    <a:pt x="599" y="415"/>
                  </a:lnTo>
                  <a:cubicBezTo>
                    <a:pt x="607" y="425"/>
                    <a:pt x="611" y="432"/>
                    <a:pt x="619" y="440"/>
                  </a:cubicBezTo>
                  <a:cubicBezTo>
                    <a:pt x="578" y="386"/>
                    <a:pt x="543" y="328"/>
                    <a:pt x="505" y="272"/>
                  </a:cubicBezTo>
                  <a:cubicBezTo>
                    <a:pt x="478" y="233"/>
                    <a:pt x="452" y="198"/>
                    <a:pt x="418" y="160"/>
                  </a:cubicBezTo>
                  <a:cubicBezTo>
                    <a:pt x="387" y="127"/>
                    <a:pt x="354" y="96"/>
                    <a:pt x="319" y="67"/>
                  </a:cubicBezTo>
                  <a:cubicBezTo>
                    <a:pt x="280" y="38"/>
                    <a:pt x="232" y="15"/>
                    <a:pt x="184" y="5"/>
                  </a:cubicBezTo>
                  <a:cubicBezTo>
                    <a:pt x="173" y="2"/>
                    <a:pt x="161" y="1"/>
                    <a:pt x="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9" name="Google Shape;2059;p61"/>
            <p:cNvSpPr/>
            <p:nvPr/>
          </p:nvSpPr>
          <p:spPr>
            <a:xfrm>
              <a:off x="2793472" y="1852253"/>
              <a:ext cx="31000" cy="14349"/>
            </a:xfrm>
            <a:custGeom>
              <a:avLst/>
              <a:gdLst/>
              <a:ahLst/>
              <a:cxnLst/>
              <a:rect l="l" t="t" r="r" b="b"/>
              <a:pathLst>
                <a:path w="767" h="355" extrusionOk="0">
                  <a:moveTo>
                    <a:pt x="623" y="1"/>
                  </a:moveTo>
                  <a:cubicBezTo>
                    <a:pt x="612" y="1"/>
                    <a:pt x="601" y="2"/>
                    <a:pt x="590" y="4"/>
                  </a:cubicBezTo>
                  <a:cubicBezTo>
                    <a:pt x="427" y="39"/>
                    <a:pt x="265" y="60"/>
                    <a:pt x="104" y="93"/>
                  </a:cubicBezTo>
                  <a:cubicBezTo>
                    <a:pt x="73" y="101"/>
                    <a:pt x="40" y="126"/>
                    <a:pt x="23" y="155"/>
                  </a:cubicBezTo>
                  <a:cubicBezTo>
                    <a:pt x="6" y="184"/>
                    <a:pt x="0" y="225"/>
                    <a:pt x="11" y="259"/>
                  </a:cubicBezTo>
                  <a:cubicBezTo>
                    <a:pt x="34" y="321"/>
                    <a:pt x="86" y="354"/>
                    <a:pt x="147" y="354"/>
                  </a:cubicBezTo>
                  <a:cubicBezTo>
                    <a:pt x="156" y="354"/>
                    <a:pt x="166" y="353"/>
                    <a:pt x="176" y="352"/>
                  </a:cubicBezTo>
                  <a:cubicBezTo>
                    <a:pt x="340" y="319"/>
                    <a:pt x="503" y="298"/>
                    <a:pt x="663" y="263"/>
                  </a:cubicBezTo>
                  <a:cubicBezTo>
                    <a:pt x="694" y="256"/>
                    <a:pt x="727" y="230"/>
                    <a:pt x="744" y="201"/>
                  </a:cubicBezTo>
                  <a:cubicBezTo>
                    <a:pt x="762" y="174"/>
                    <a:pt x="766" y="132"/>
                    <a:pt x="756" y="97"/>
                  </a:cubicBezTo>
                  <a:cubicBezTo>
                    <a:pt x="737" y="35"/>
                    <a:pt x="684" y="1"/>
                    <a:pt x="6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0" name="Google Shape;2060;p61"/>
            <p:cNvSpPr/>
            <p:nvPr/>
          </p:nvSpPr>
          <p:spPr>
            <a:xfrm>
              <a:off x="2782559" y="1921612"/>
              <a:ext cx="37548" cy="21018"/>
            </a:xfrm>
            <a:custGeom>
              <a:avLst/>
              <a:gdLst/>
              <a:ahLst/>
              <a:cxnLst/>
              <a:rect l="l" t="t" r="r" b="b"/>
              <a:pathLst>
                <a:path w="929" h="520" extrusionOk="0">
                  <a:moveTo>
                    <a:pt x="322" y="440"/>
                  </a:moveTo>
                  <a:cubicBezTo>
                    <a:pt x="317" y="442"/>
                    <a:pt x="312" y="444"/>
                    <a:pt x="307" y="446"/>
                  </a:cubicBezTo>
                  <a:cubicBezTo>
                    <a:pt x="312" y="444"/>
                    <a:pt x="317" y="442"/>
                    <a:pt x="322" y="440"/>
                  </a:cubicBezTo>
                  <a:close/>
                  <a:moveTo>
                    <a:pt x="771" y="0"/>
                  </a:moveTo>
                  <a:cubicBezTo>
                    <a:pt x="749" y="0"/>
                    <a:pt x="727" y="6"/>
                    <a:pt x="705" y="17"/>
                  </a:cubicBezTo>
                  <a:cubicBezTo>
                    <a:pt x="690" y="27"/>
                    <a:pt x="673" y="35"/>
                    <a:pt x="656" y="43"/>
                  </a:cubicBezTo>
                  <a:lnTo>
                    <a:pt x="656" y="43"/>
                  </a:lnTo>
                  <a:cubicBezTo>
                    <a:pt x="658" y="43"/>
                    <a:pt x="660" y="42"/>
                    <a:pt x="662" y="42"/>
                  </a:cubicBezTo>
                  <a:lnTo>
                    <a:pt x="662" y="42"/>
                  </a:lnTo>
                  <a:cubicBezTo>
                    <a:pt x="654" y="45"/>
                    <a:pt x="647" y="47"/>
                    <a:pt x="640" y="50"/>
                  </a:cubicBezTo>
                  <a:lnTo>
                    <a:pt x="640" y="50"/>
                  </a:lnTo>
                  <a:cubicBezTo>
                    <a:pt x="645" y="48"/>
                    <a:pt x="651" y="46"/>
                    <a:pt x="656" y="43"/>
                  </a:cubicBezTo>
                  <a:lnTo>
                    <a:pt x="656" y="43"/>
                  </a:lnTo>
                  <a:cubicBezTo>
                    <a:pt x="648" y="45"/>
                    <a:pt x="640" y="49"/>
                    <a:pt x="633" y="53"/>
                  </a:cubicBezTo>
                  <a:lnTo>
                    <a:pt x="633" y="53"/>
                  </a:lnTo>
                  <a:cubicBezTo>
                    <a:pt x="635" y="52"/>
                    <a:pt x="638" y="51"/>
                    <a:pt x="640" y="50"/>
                  </a:cubicBezTo>
                  <a:lnTo>
                    <a:pt x="640" y="50"/>
                  </a:lnTo>
                  <a:cubicBezTo>
                    <a:pt x="637" y="52"/>
                    <a:pt x="634" y="53"/>
                    <a:pt x="631" y="54"/>
                  </a:cubicBezTo>
                  <a:cubicBezTo>
                    <a:pt x="631" y="54"/>
                    <a:pt x="632" y="53"/>
                    <a:pt x="633" y="53"/>
                  </a:cubicBezTo>
                  <a:lnTo>
                    <a:pt x="633" y="53"/>
                  </a:lnTo>
                  <a:cubicBezTo>
                    <a:pt x="548" y="85"/>
                    <a:pt x="457" y="109"/>
                    <a:pt x="372" y="137"/>
                  </a:cubicBezTo>
                  <a:cubicBezTo>
                    <a:pt x="270" y="170"/>
                    <a:pt x="163" y="207"/>
                    <a:pt x="73" y="270"/>
                  </a:cubicBezTo>
                  <a:cubicBezTo>
                    <a:pt x="44" y="290"/>
                    <a:pt x="22" y="313"/>
                    <a:pt x="11" y="348"/>
                  </a:cubicBezTo>
                  <a:cubicBezTo>
                    <a:pt x="1" y="379"/>
                    <a:pt x="7" y="425"/>
                    <a:pt x="24" y="452"/>
                  </a:cubicBezTo>
                  <a:cubicBezTo>
                    <a:pt x="42" y="481"/>
                    <a:pt x="71" y="508"/>
                    <a:pt x="105" y="514"/>
                  </a:cubicBezTo>
                  <a:cubicBezTo>
                    <a:pt x="117" y="517"/>
                    <a:pt x="131" y="519"/>
                    <a:pt x="146" y="519"/>
                  </a:cubicBezTo>
                  <a:cubicBezTo>
                    <a:pt x="168" y="519"/>
                    <a:pt x="190" y="514"/>
                    <a:pt x="208" y="501"/>
                  </a:cubicBezTo>
                  <a:cubicBezTo>
                    <a:pt x="249" y="473"/>
                    <a:pt x="293" y="450"/>
                    <a:pt x="339" y="431"/>
                  </a:cubicBezTo>
                  <a:lnTo>
                    <a:pt x="339" y="431"/>
                  </a:lnTo>
                  <a:cubicBezTo>
                    <a:pt x="333" y="434"/>
                    <a:pt x="327" y="437"/>
                    <a:pt x="322" y="440"/>
                  </a:cubicBezTo>
                  <a:lnTo>
                    <a:pt x="322" y="440"/>
                  </a:lnTo>
                  <a:cubicBezTo>
                    <a:pt x="490" y="371"/>
                    <a:pt x="679" y="340"/>
                    <a:pt x="840" y="251"/>
                  </a:cubicBezTo>
                  <a:cubicBezTo>
                    <a:pt x="902" y="218"/>
                    <a:pt x="929" y="127"/>
                    <a:pt x="889" y="67"/>
                  </a:cubicBezTo>
                  <a:cubicBezTo>
                    <a:pt x="861" y="24"/>
                    <a:pt x="818" y="0"/>
                    <a:pt x="7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1" name="Google Shape;2061;p61"/>
            <p:cNvSpPr/>
            <p:nvPr/>
          </p:nvSpPr>
          <p:spPr>
            <a:xfrm>
              <a:off x="2811054" y="2019627"/>
              <a:ext cx="20613" cy="20938"/>
            </a:xfrm>
            <a:custGeom>
              <a:avLst/>
              <a:gdLst/>
              <a:ahLst/>
              <a:cxnLst/>
              <a:rect l="l" t="t" r="r" b="b"/>
              <a:pathLst>
                <a:path w="510" h="518" extrusionOk="0">
                  <a:moveTo>
                    <a:pt x="331" y="323"/>
                  </a:moveTo>
                  <a:lnTo>
                    <a:pt x="331" y="323"/>
                  </a:lnTo>
                  <a:cubicBezTo>
                    <a:pt x="331" y="324"/>
                    <a:pt x="330" y="324"/>
                    <a:pt x="330" y="324"/>
                  </a:cubicBezTo>
                  <a:lnTo>
                    <a:pt x="330" y="324"/>
                  </a:lnTo>
                  <a:cubicBezTo>
                    <a:pt x="330" y="324"/>
                    <a:pt x="331" y="324"/>
                    <a:pt x="331" y="323"/>
                  </a:cubicBezTo>
                  <a:close/>
                  <a:moveTo>
                    <a:pt x="275" y="373"/>
                  </a:moveTo>
                  <a:lnTo>
                    <a:pt x="275" y="373"/>
                  </a:lnTo>
                  <a:cubicBezTo>
                    <a:pt x="274" y="374"/>
                    <a:pt x="273" y="376"/>
                    <a:pt x="272" y="377"/>
                  </a:cubicBezTo>
                  <a:lnTo>
                    <a:pt x="272" y="377"/>
                  </a:lnTo>
                  <a:cubicBezTo>
                    <a:pt x="272" y="377"/>
                    <a:pt x="272" y="377"/>
                    <a:pt x="272" y="377"/>
                  </a:cubicBezTo>
                  <a:lnTo>
                    <a:pt x="272" y="377"/>
                  </a:lnTo>
                  <a:cubicBezTo>
                    <a:pt x="273" y="376"/>
                    <a:pt x="274" y="374"/>
                    <a:pt x="275" y="373"/>
                  </a:cubicBezTo>
                  <a:close/>
                  <a:moveTo>
                    <a:pt x="258" y="394"/>
                  </a:moveTo>
                  <a:lnTo>
                    <a:pt x="258" y="394"/>
                  </a:lnTo>
                  <a:cubicBezTo>
                    <a:pt x="258" y="394"/>
                    <a:pt x="258" y="394"/>
                    <a:pt x="258" y="394"/>
                  </a:cubicBezTo>
                  <a:lnTo>
                    <a:pt x="258" y="394"/>
                  </a:lnTo>
                  <a:cubicBezTo>
                    <a:pt x="257" y="396"/>
                    <a:pt x="256" y="397"/>
                    <a:pt x="255" y="398"/>
                  </a:cubicBezTo>
                  <a:cubicBezTo>
                    <a:pt x="256" y="396"/>
                    <a:pt x="257" y="395"/>
                    <a:pt x="258" y="394"/>
                  </a:cubicBezTo>
                  <a:close/>
                  <a:moveTo>
                    <a:pt x="369" y="1"/>
                  </a:moveTo>
                  <a:cubicBezTo>
                    <a:pt x="346" y="1"/>
                    <a:pt x="322" y="5"/>
                    <a:pt x="302" y="19"/>
                  </a:cubicBezTo>
                  <a:cubicBezTo>
                    <a:pt x="261" y="46"/>
                    <a:pt x="217" y="73"/>
                    <a:pt x="176" y="104"/>
                  </a:cubicBezTo>
                  <a:cubicBezTo>
                    <a:pt x="145" y="127"/>
                    <a:pt x="114" y="149"/>
                    <a:pt x="89" y="176"/>
                  </a:cubicBezTo>
                  <a:cubicBezTo>
                    <a:pt x="75" y="189"/>
                    <a:pt x="64" y="201"/>
                    <a:pt x="54" y="218"/>
                  </a:cubicBezTo>
                  <a:cubicBezTo>
                    <a:pt x="44" y="230"/>
                    <a:pt x="33" y="243"/>
                    <a:pt x="27" y="259"/>
                  </a:cubicBezTo>
                  <a:cubicBezTo>
                    <a:pt x="10" y="292"/>
                    <a:pt x="2" y="319"/>
                    <a:pt x="0" y="354"/>
                  </a:cubicBezTo>
                  <a:lnTo>
                    <a:pt x="0" y="371"/>
                  </a:lnTo>
                  <a:cubicBezTo>
                    <a:pt x="2" y="385"/>
                    <a:pt x="2" y="404"/>
                    <a:pt x="8" y="419"/>
                  </a:cubicBezTo>
                  <a:cubicBezTo>
                    <a:pt x="21" y="454"/>
                    <a:pt x="37" y="481"/>
                    <a:pt x="70" y="499"/>
                  </a:cubicBezTo>
                  <a:cubicBezTo>
                    <a:pt x="89" y="511"/>
                    <a:pt x="113" y="517"/>
                    <a:pt x="136" y="517"/>
                  </a:cubicBezTo>
                  <a:cubicBezTo>
                    <a:pt x="149" y="517"/>
                    <a:pt x="162" y="515"/>
                    <a:pt x="174" y="512"/>
                  </a:cubicBezTo>
                  <a:cubicBezTo>
                    <a:pt x="205" y="501"/>
                    <a:pt x="238" y="481"/>
                    <a:pt x="255" y="450"/>
                  </a:cubicBezTo>
                  <a:cubicBezTo>
                    <a:pt x="266" y="432"/>
                    <a:pt x="275" y="405"/>
                    <a:pt x="272" y="378"/>
                  </a:cubicBezTo>
                  <a:lnTo>
                    <a:pt x="272" y="378"/>
                  </a:lnTo>
                  <a:cubicBezTo>
                    <a:pt x="284" y="366"/>
                    <a:pt x="295" y="354"/>
                    <a:pt x="308" y="343"/>
                  </a:cubicBezTo>
                  <a:lnTo>
                    <a:pt x="308" y="343"/>
                  </a:lnTo>
                  <a:cubicBezTo>
                    <a:pt x="351" y="310"/>
                    <a:pt x="394" y="282"/>
                    <a:pt x="437" y="251"/>
                  </a:cubicBezTo>
                  <a:cubicBezTo>
                    <a:pt x="466" y="230"/>
                    <a:pt x="489" y="205"/>
                    <a:pt x="499" y="170"/>
                  </a:cubicBezTo>
                  <a:cubicBezTo>
                    <a:pt x="509" y="139"/>
                    <a:pt x="505" y="95"/>
                    <a:pt x="487" y="66"/>
                  </a:cubicBezTo>
                  <a:cubicBezTo>
                    <a:pt x="468" y="40"/>
                    <a:pt x="441" y="13"/>
                    <a:pt x="406" y="4"/>
                  </a:cubicBezTo>
                  <a:cubicBezTo>
                    <a:pt x="394" y="2"/>
                    <a:pt x="382" y="1"/>
                    <a:pt x="3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2" name="Google Shape;2062;p61"/>
            <p:cNvSpPr/>
            <p:nvPr/>
          </p:nvSpPr>
          <p:spPr>
            <a:xfrm>
              <a:off x="2878230" y="1837339"/>
              <a:ext cx="25423" cy="17057"/>
            </a:xfrm>
            <a:custGeom>
              <a:avLst/>
              <a:gdLst/>
              <a:ahLst/>
              <a:cxnLst/>
              <a:rect l="l" t="t" r="r" b="b"/>
              <a:pathLst>
                <a:path w="629" h="422" extrusionOk="0">
                  <a:moveTo>
                    <a:pt x="210" y="153"/>
                  </a:moveTo>
                  <a:lnTo>
                    <a:pt x="210" y="153"/>
                  </a:lnTo>
                  <a:cubicBezTo>
                    <a:pt x="207" y="154"/>
                    <a:pt x="204" y="154"/>
                    <a:pt x="201" y="155"/>
                  </a:cubicBezTo>
                  <a:lnTo>
                    <a:pt x="201" y="155"/>
                  </a:lnTo>
                  <a:cubicBezTo>
                    <a:pt x="201" y="155"/>
                    <a:pt x="201" y="155"/>
                    <a:pt x="201" y="155"/>
                  </a:cubicBezTo>
                  <a:lnTo>
                    <a:pt x="201" y="155"/>
                  </a:lnTo>
                  <a:cubicBezTo>
                    <a:pt x="204" y="154"/>
                    <a:pt x="207" y="154"/>
                    <a:pt x="210" y="153"/>
                  </a:cubicBezTo>
                  <a:close/>
                  <a:moveTo>
                    <a:pt x="181" y="153"/>
                  </a:moveTo>
                  <a:cubicBezTo>
                    <a:pt x="185" y="154"/>
                    <a:pt x="188" y="154"/>
                    <a:pt x="192" y="155"/>
                  </a:cubicBezTo>
                  <a:lnTo>
                    <a:pt x="192" y="155"/>
                  </a:lnTo>
                  <a:cubicBezTo>
                    <a:pt x="188" y="155"/>
                    <a:pt x="184" y="154"/>
                    <a:pt x="181" y="153"/>
                  </a:cubicBezTo>
                  <a:close/>
                  <a:moveTo>
                    <a:pt x="184" y="157"/>
                  </a:moveTo>
                  <a:cubicBezTo>
                    <a:pt x="181" y="158"/>
                    <a:pt x="177" y="159"/>
                    <a:pt x="173" y="160"/>
                  </a:cubicBezTo>
                  <a:cubicBezTo>
                    <a:pt x="177" y="158"/>
                    <a:pt x="181" y="158"/>
                    <a:pt x="184" y="157"/>
                  </a:cubicBezTo>
                  <a:close/>
                  <a:moveTo>
                    <a:pt x="214" y="161"/>
                  </a:moveTo>
                  <a:lnTo>
                    <a:pt x="214" y="161"/>
                  </a:lnTo>
                  <a:cubicBezTo>
                    <a:pt x="214" y="161"/>
                    <a:pt x="214" y="162"/>
                    <a:pt x="214" y="162"/>
                  </a:cubicBezTo>
                  <a:lnTo>
                    <a:pt x="214" y="162"/>
                  </a:lnTo>
                  <a:cubicBezTo>
                    <a:pt x="214" y="162"/>
                    <a:pt x="214" y="162"/>
                    <a:pt x="214" y="162"/>
                  </a:cubicBezTo>
                  <a:cubicBezTo>
                    <a:pt x="214" y="162"/>
                    <a:pt x="214" y="161"/>
                    <a:pt x="214" y="161"/>
                  </a:cubicBezTo>
                  <a:close/>
                  <a:moveTo>
                    <a:pt x="490" y="0"/>
                  </a:moveTo>
                  <a:cubicBezTo>
                    <a:pt x="467" y="0"/>
                    <a:pt x="445" y="6"/>
                    <a:pt x="421" y="17"/>
                  </a:cubicBezTo>
                  <a:cubicBezTo>
                    <a:pt x="349" y="55"/>
                    <a:pt x="287" y="110"/>
                    <a:pt x="211" y="147"/>
                  </a:cubicBezTo>
                  <a:lnTo>
                    <a:pt x="211" y="147"/>
                  </a:lnTo>
                  <a:cubicBezTo>
                    <a:pt x="215" y="145"/>
                    <a:pt x="219" y="144"/>
                    <a:pt x="222" y="143"/>
                  </a:cubicBezTo>
                  <a:lnTo>
                    <a:pt x="222" y="143"/>
                  </a:lnTo>
                  <a:cubicBezTo>
                    <a:pt x="215" y="147"/>
                    <a:pt x="207" y="151"/>
                    <a:pt x="198" y="153"/>
                  </a:cubicBezTo>
                  <a:lnTo>
                    <a:pt x="198" y="153"/>
                  </a:lnTo>
                  <a:cubicBezTo>
                    <a:pt x="198" y="153"/>
                    <a:pt x="198" y="153"/>
                    <a:pt x="197" y="153"/>
                  </a:cubicBezTo>
                  <a:lnTo>
                    <a:pt x="197" y="153"/>
                  </a:lnTo>
                  <a:cubicBezTo>
                    <a:pt x="197" y="153"/>
                    <a:pt x="196" y="154"/>
                    <a:pt x="195" y="154"/>
                  </a:cubicBezTo>
                  <a:lnTo>
                    <a:pt x="195" y="154"/>
                  </a:lnTo>
                  <a:cubicBezTo>
                    <a:pt x="196" y="154"/>
                    <a:pt x="197" y="153"/>
                    <a:pt x="197" y="153"/>
                  </a:cubicBezTo>
                  <a:lnTo>
                    <a:pt x="197" y="153"/>
                  </a:lnTo>
                  <a:cubicBezTo>
                    <a:pt x="197" y="153"/>
                    <a:pt x="197" y="153"/>
                    <a:pt x="197" y="153"/>
                  </a:cubicBezTo>
                  <a:lnTo>
                    <a:pt x="197" y="153"/>
                  </a:lnTo>
                  <a:cubicBezTo>
                    <a:pt x="202" y="151"/>
                    <a:pt x="207" y="149"/>
                    <a:pt x="211" y="147"/>
                  </a:cubicBezTo>
                  <a:lnTo>
                    <a:pt x="211" y="147"/>
                  </a:lnTo>
                  <a:cubicBezTo>
                    <a:pt x="207" y="148"/>
                    <a:pt x="202" y="151"/>
                    <a:pt x="197" y="153"/>
                  </a:cubicBezTo>
                  <a:lnTo>
                    <a:pt x="197" y="153"/>
                  </a:lnTo>
                  <a:cubicBezTo>
                    <a:pt x="182" y="146"/>
                    <a:pt x="165" y="143"/>
                    <a:pt x="148" y="143"/>
                  </a:cubicBezTo>
                  <a:cubicBezTo>
                    <a:pt x="102" y="143"/>
                    <a:pt x="54" y="167"/>
                    <a:pt x="32" y="211"/>
                  </a:cubicBezTo>
                  <a:cubicBezTo>
                    <a:pt x="1" y="273"/>
                    <a:pt x="15" y="356"/>
                    <a:pt x="80" y="392"/>
                  </a:cubicBezTo>
                  <a:cubicBezTo>
                    <a:pt x="115" y="413"/>
                    <a:pt x="153" y="421"/>
                    <a:pt x="190" y="421"/>
                  </a:cubicBezTo>
                  <a:cubicBezTo>
                    <a:pt x="255" y="421"/>
                    <a:pt x="320" y="395"/>
                    <a:pt x="378" y="363"/>
                  </a:cubicBezTo>
                  <a:cubicBezTo>
                    <a:pt x="440" y="327"/>
                    <a:pt x="492" y="280"/>
                    <a:pt x="556" y="249"/>
                  </a:cubicBezTo>
                  <a:cubicBezTo>
                    <a:pt x="585" y="234"/>
                    <a:pt x="612" y="201"/>
                    <a:pt x="618" y="170"/>
                  </a:cubicBezTo>
                  <a:cubicBezTo>
                    <a:pt x="628" y="139"/>
                    <a:pt x="624" y="93"/>
                    <a:pt x="606" y="66"/>
                  </a:cubicBezTo>
                  <a:cubicBezTo>
                    <a:pt x="587" y="37"/>
                    <a:pt x="560" y="10"/>
                    <a:pt x="525" y="4"/>
                  </a:cubicBezTo>
                  <a:cubicBezTo>
                    <a:pt x="513" y="2"/>
                    <a:pt x="502" y="0"/>
                    <a:pt x="4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3" name="Google Shape;2063;p61"/>
            <p:cNvSpPr/>
            <p:nvPr/>
          </p:nvSpPr>
          <p:spPr>
            <a:xfrm>
              <a:off x="2880938" y="1782652"/>
              <a:ext cx="19926" cy="23322"/>
            </a:xfrm>
            <a:custGeom>
              <a:avLst/>
              <a:gdLst/>
              <a:ahLst/>
              <a:cxnLst/>
              <a:rect l="l" t="t" r="r" b="b"/>
              <a:pathLst>
                <a:path w="493" h="577" extrusionOk="0">
                  <a:moveTo>
                    <a:pt x="351" y="1"/>
                  </a:moveTo>
                  <a:cubicBezTo>
                    <a:pt x="305" y="1"/>
                    <a:pt x="260" y="23"/>
                    <a:pt x="236" y="67"/>
                  </a:cubicBezTo>
                  <a:cubicBezTo>
                    <a:pt x="199" y="132"/>
                    <a:pt x="162" y="197"/>
                    <a:pt x="118" y="258"/>
                  </a:cubicBezTo>
                  <a:lnTo>
                    <a:pt x="118" y="258"/>
                  </a:lnTo>
                  <a:cubicBezTo>
                    <a:pt x="119" y="257"/>
                    <a:pt x="121" y="255"/>
                    <a:pt x="122" y="254"/>
                  </a:cubicBezTo>
                  <a:lnTo>
                    <a:pt x="122" y="254"/>
                  </a:lnTo>
                  <a:cubicBezTo>
                    <a:pt x="120" y="256"/>
                    <a:pt x="118" y="258"/>
                    <a:pt x="116" y="260"/>
                  </a:cubicBezTo>
                  <a:lnTo>
                    <a:pt x="116" y="260"/>
                  </a:lnTo>
                  <a:cubicBezTo>
                    <a:pt x="117" y="260"/>
                    <a:pt x="117" y="259"/>
                    <a:pt x="118" y="258"/>
                  </a:cubicBezTo>
                  <a:lnTo>
                    <a:pt x="118" y="258"/>
                  </a:lnTo>
                  <a:cubicBezTo>
                    <a:pt x="117" y="260"/>
                    <a:pt x="116" y="261"/>
                    <a:pt x="115" y="262"/>
                  </a:cubicBezTo>
                  <a:lnTo>
                    <a:pt x="115" y="262"/>
                  </a:lnTo>
                  <a:cubicBezTo>
                    <a:pt x="115" y="262"/>
                    <a:pt x="116" y="261"/>
                    <a:pt x="116" y="260"/>
                  </a:cubicBezTo>
                  <a:lnTo>
                    <a:pt x="116" y="260"/>
                  </a:lnTo>
                  <a:cubicBezTo>
                    <a:pt x="113" y="265"/>
                    <a:pt x="110" y="269"/>
                    <a:pt x="107" y="273"/>
                  </a:cubicBezTo>
                  <a:lnTo>
                    <a:pt x="107" y="273"/>
                  </a:lnTo>
                  <a:cubicBezTo>
                    <a:pt x="110" y="269"/>
                    <a:pt x="112" y="266"/>
                    <a:pt x="115" y="262"/>
                  </a:cubicBezTo>
                  <a:lnTo>
                    <a:pt x="115" y="262"/>
                  </a:lnTo>
                  <a:cubicBezTo>
                    <a:pt x="91" y="291"/>
                    <a:pt x="68" y="320"/>
                    <a:pt x="39" y="347"/>
                  </a:cubicBezTo>
                  <a:cubicBezTo>
                    <a:pt x="17" y="370"/>
                    <a:pt x="0" y="407"/>
                    <a:pt x="0" y="442"/>
                  </a:cubicBezTo>
                  <a:cubicBezTo>
                    <a:pt x="0" y="477"/>
                    <a:pt x="17" y="514"/>
                    <a:pt x="39" y="537"/>
                  </a:cubicBezTo>
                  <a:cubicBezTo>
                    <a:pt x="63" y="561"/>
                    <a:pt x="96" y="577"/>
                    <a:pt x="129" y="577"/>
                  </a:cubicBezTo>
                  <a:cubicBezTo>
                    <a:pt x="131" y="577"/>
                    <a:pt x="133" y="577"/>
                    <a:pt x="135" y="577"/>
                  </a:cubicBezTo>
                  <a:cubicBezTo>
                    <a:pt x="172" y="575"/>
                    <a:pt x="205" y="564"/>
                    <a:pt x="230" y="535"/>
                  </a:cubicBezTo>
                  <a:cubicBezTo>
                    <a:pt x="325" y="438"/>
                    <a:pt x="404" y="324"/>
                    <a:pt x="468" y="202"/>
                  </a:cubicBezTo>
                  <a:cubicBezTo>
                    <a:pt x="487" y="171"/>
                    <a:pt x="493" y="136"/>
                    <a:pt x="481" y="98"/>
                  </a:cubicBezTo>
                  <a:cubicBezTo>
                    <a:pt x="474" y="67"/>
                    <a:pt x="452" y="34"/>
                    <a:pt x="418" y="17"/>
                  </a:cubicBezTo>
                  <a:cubicBezTo>
                    <a:pt x="398" y="6"/>
                    <a:pt x="374" y="1"/>
                    <a:pt x="3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4" name="Google Shape;2064;p61"/>
            <p:cNvSpPr/>
            <p:nvPr/>
          </p:nvSpPr>
          <p:spPr>
            <a:xfrm>
              <a:off x="2738220" y="1830023"/>
              <a:ext cx="25463" cy="30558"/>
            </a:xfrm>
            <a:custGeom>
              <a:avLst/>
              <a:gdLst/>
              <a:ahLst/>
              <a:cxnLst/>
              <a:rect l="l" t="t" r="r" b="b"/>
              <a:pathLst>
                <a:path w="630" h="756" extrusionOk="0">
                  <a:moveTo>
                    <a:pt x="137" y="1"/>
                  </a:moveTo>
                  <a:cubicBezTo>
                    <a:pt x="104" y="1"/>
                    <a:pt x="65" y="15"/>
                    <a:pt x="42" y="40"/>
                  </a:cubicBezTo>
                  <a:cubicBezTo>
                    <a:pt x="19" y="65"/>
                    <a:pt x="0" y="98"/>
                    <a:pt x="3" y="136"/>
                  </a:cubicBezTo>
                  <a:cubicBezTo>
                    <a:pt x="9" y="169"/>
                    <a:pt x="21" y="202"/>
                    <a:pt x="44" y="229"/>
                  </a:cubicBezTo>
                  <a:cubicBezTo>
                    <a:pt x="61" y="241"/>
                    <a:pt x="71" y="254"/>
                    <a:pt x="83" y="272"/>
                  </a:cubicBezTo>
                  <a:cubicBezTo>
                    <a:pt x="75" y="262"/>
                    <a:pt x="71" y="254"/>
                    <a:pt x="63" y="247"/>
                  </a:cubicBezTo>
                  <a:lnTo>
                    <a:pt x="63" y="247"/>
                  </a:lnTo>
                  <a:cubicBezTo>
                    <a:pt x="106" y="303"/>
                    <a:pt x="135" y="372"/>
                    <a:pt x="166" y="436"/>
                  </a:cubicBezTo>
                  <a:cubicBezTo>
                    <a:pt x="203" y="510"/>
                    <a:pt x="241" y="583"/>
                    <a:pt x="299" y="647"/>
                  </a:cubicBezTo>
                  <a:cubicBezTo>
                    <a:pt x="330" y="684"/>
                    <a:pt x="371" y="717"/>
                    <a:pt x="415" y="738"/>
                  </a:cubicBezTo>
                  <a:cubicBezTo>
                    <a:pt x="435" y="749"/>
                    <a:pt x="458" y="756"/>
                    <a:pt x="482" y="756"/>
                  </a:cubicBezTo>
                  <a:cubicBezTo>
                    <a:pt x="494" y="756"/>
                    <a:pt x="506" y="754"/>
                    <a:pt x="518" y="751"/>
                  </a:cubicBezTo>
                  <a:cubicBezTo>
                    <a:pt x="549" y="744"/>
                    <a:pt x="582" y="720"/>
                    <a:pt x="599" y="688"/>
                  </a:cubicBezTo>
                  <a:cubicBezTo>
                    <a:pt x="630" y="626"/>
                    <a:pt x="616" y="539"/>
                    <a:pt x="549" y="506"/>
                  </a:cubicBezTo>
                  <a:cubicBezTo>
                    <a:pt x="538" y="501"/>
                    <a:pt x="528" y="494"/>
                    <a:pt x="519" y="487"/>
                  </a:cubicBezTo>
                  <a:lnTo>
                    <a:pt x="519" y="487"/>
                  </a:lnTo>
                  <a:cubicBezTo>
                    <a:pt x="523" y="491"/>
                    <a:pt x="526" y="494"/>
                    <a:pt x="531" y="498"/>
                  </a:cubicBezTo>
                  <a:cubicBezTo>
                    <a:pt x="526" y="494"/>
                    <a:pt x="521" y="490"/>
                    <a:pt x="517" y="486"/>
                  </a:cubicBezTo>
                  <a:lnTo>
                    <a:pt x="517" y="486"/>
                  </a:lnTo>
                  <a:cubicBezTo>
                    <a:pt x="518" y="487"/>
                    <a:pt x="518" y="487"/>
                    <a:pt x="519" y="487"/>
                  </a:cubicBezTo>
                  <a:lnTo>
                    <a:pt x="519" y="487"/>
                  </a:lnTo>
                  <a:cubicBezTo>
                    <a:pt x="518" y="487"/>
                    <a:pt x="517" y="486"/>
                    <a:pt x="516" y="485"/>
                  </a:cubicBezTo>
                  <a:lnTo>
                    <a:pt x="516" y="485"/>
                  </a:lnTo>
                  <a:cubicBezTo>
                    <a:pt x="516" y="486"/>
                    <a:pt x="517" y="486"/>
                    <a:pt x="517" y="486"/>
                  </a:cubicBezTo>
                  <a:lnTo>
                    <a:pt x="517" y="486"/>
                  </a:lnTo>
                  <a:cubicBezTo>
                    <a:pt x="513" y="483"/>
                    <a:pt x="509" y="480"/>
                    <a:pt x="506" y="477"/>
                  </a:cubicBezTo>
                  <a:lnTo>
                    <a:pt x="506" y="477"/>
                  </a:lnTo>
                  <a:cubicBezTo>
                    <a:pt x="510" y="480"/>
                    <a:pt x="513" y="483"/>
                    <a:pt x="516" y="485"/>
                  </a:cubicBezTo>
                  <a:lnTo>
                    <a:pt x="516" y="485"/>
                  </a:lnTo>
                  <a:cubicBezTo>
                    <a:pt x="504" y="474"/>
                    <a:pt x="492" y="461"/>
                    <a:pt x="480" y="449"/>
                  </a:cubicBezTo>
                  <a:lnTo>
                    <a:pt x="480" y="449"/>
                  </a:lnTo>
                  <a:cubicBezTo>
                    <a:pt x="386" y="320"/>
                    <a:pt x="355" y="153"/>
                    <a:pt x="232" y="40"/>
                  </a:cubicBezTo>
                  <a:cubicBezTo>
                    <a:pt x="208" y="15"/>
                    <a:pt x="174" y="1"/>
                    <a:pt x="1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5" name="Google Shape;2065;p61"/>
            <p:cNvSpPr/>
            <p:nvPr/>
          </p:nvSpPr>
          <p:spPr>
            <a:xfrm>
              <a:off x="2740968" y="1887539"/>
              <a:ext cx="31000" cy="13622"/>
            </a:xfrm>
            <a:custGeom>
              <a:avLst/>
              <a:gdLst/>
              <a:ahLst/>
              <a:cxnLst/>
              <a:rect l="l" t="t" r="r" b="b"/>
              <a:pathLst>
                <a:path w="767" h="337" extrusionOk="0">
                  <a:moveTo>
                    <a:pt x="357" y="36"/>
                  </a:moveTo>
                  <a:cubicBezTo>
                    <a:pt x="361" y="37"/>
                    <a:pt x="365" y="37"/>
                    <a:pt x="369" y="38"/>
                  </a:cubicBezTo>
                  <a:cubicBezTo>
                    <a:pt x="365" y="37"/>
                    <a:pt x="361" y="37"/>
                    <a:pt x="357" y="36"/>
                  </a:cubicBezTo>
                  <a:close/>
                  <a:moveTo>
                    <a:pt x="541" y="326"/>
                  </a:moveTo>
                  <a:cubicBezTo>
                    <a:pt x="546" y="326"/>
                    <a:pt x="551" y="327"/>
                    <a:pt x="555" y="327"/>
                  </a:cubicBezTo>
                  <a:lnTo>
                    <a:pt x="555" y="327"/>
                  </a:lnTo>
                  <a:cubicBezTo>
                    <a:pt x="550" y="327"/>
                    <a:pt x="546" y="326"/>
                    <a:pt x="541" y="326"/>
                  </a:cubicBezTo>
                  <a:close/>
                  <a:moveTo>
                    <a:pt x="143" y="0"/>
                  </a:moveTo>
                  <a:cubicBezTo>
                    <a:pt x="121" y="0"/>
                    <a:pt x="97" y="5"/>
                    <a:pt x="77" y="17"/>
                  </a:cubicBezTo>
                  <a:cubicBezTo>
                    <a:pt x="48" y="32"/>
                    <a:pt x="24" y="67"/>
                    <a:pt x="15" y="98"/>
                  </a:cubicBezTo>
                  <a:cubicBezTo>
                    <a:pt x="1" y="166"/>
                    <a:pt x="36" y="245"/>
                    <a:pt x="109" y="259"/>
                  </a:cubicBezTo>
                  <a:cubicBezTo>
                    <a:pt x="258" y="298"/>
                    <a:pt x="411" y="309"/>
                    <a:pt x="565" y="328"/>
                  </a:cubicBezTo>
                  <a:lnTo>
                    <a:pt x="565" y="328"/>
                  </a:lnTo>
                  <a:cubicBezTo>
                    <a:pt x="562" y="328"/>
                    <a:pt x="558" y="328"/>
                    <a:pt x="555" y="327"/>
                  </a:cubicBezTo>
                  <a:lnTo>
                    <a:pt x="555" y="327"/>
                  </a:lnTo>
                  <a:cubicBezTo>
                    <a:pt x="567" y="329"/>
                    <a:pt x="580" y="330"/>
                    <a:pt x="593" y="332"/>
                  </a:cubicBezTo>
                  <a:cubicBezTo>
                    <a:pt x="607" y="334"/>
                    <a:pt x="621" y="336"/>
                    <a:pt x="634" y="336"/>
                  </a:cubicBezTo>
                  <a:cubicBezTo>
                    <a:pt x="655" y="336"/>
                    <a:pt x="675" y="332"/>
                    <a:pt x="697" y="319"/>
                  </a:cubicBezTo>
                  <a:cubicBezTo>
                    <a:pt x="724" y="305"/>
                    <a:pt x="750" y="270"/>
                    <a:pt x="759" y="239"/>
                  </a:cubicBezTo>
                  <a:cubicBezTo>
                    <a:pt x="767" y="206"/>
                    <a:pt x="767" y="166"/>
                    <a:pt x="746" y="135"/>
                  </a:cubicBezTo>
                  <a:cubicBezTo>
                    <a:pt x="728" y="110"/>
                    <a:pt x="699" y="79"/>
                    <a:pt x="666" y="73"/>
                  </a:cubicBezTo>
                  <a:cubicBezTo>
                    <a:pt x="556" y="56"/>
                    <a:pt x="442" y="48"/>
                    <a:pt x="334" y="32"/>
                  </a:cubicBezTo>
                  <a:lnTo>
                    <a:pt x="334" y="32"/>
                  </a:lnTo>
                  <a:cubicBezTo>
                    <a:pt x="339" y="33"/>
                    <a:pt x="343" y="34"/>
                    <a:pt x="347" y="35"/>
                  </a:cubicBezTo>
                  <a:lnTo>
                    <a:pt x="347" y="35"/>
                  </a:lnTo>
                  <a:cubicBezTo>
                    <a:pt x="292" y="27"/>
                    <a:pt x="236" y="17"/>
                    <a:pt x="181" y="5"/>
                  </a:cubicBezTo>
                  <a:cubicBezTo>
                    <a:pt x="169" y="2"/>
                    <a:pt x="156" y="0"/>
                    <a:pt x="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6" name="Google Shape;2066;p61"/>
            <p:cNvSpPr/>
            <p:nvPr/>
          </p:nvSpPr>
          <p:spPr>
            <a:xfrm>
              <a:off x="2762996" y="1768829"/>
              <a:ext cx="18269" cy="32781"/>
            </a:xfrm>
            <a:custGeom>
              <a:avLst/>
              <a:gdLst/>
              <a:ahLst/>
              <a:cxnLst/>
              <a:rect l="l" t="t" r="r" b="b"/>
              <a:pathLst>
                <a:path w="452" h="811" extrusionOk="0">
                  <a:moveTo>
                    <a:pt x="54" y="221"/>
                  </a:moveTo>
                  <a:cubicBezTo>
                    <a:pt x="56" y="225"/>
                    <a:pt x="58" y="229"/>
                    <a:pt x="58" y="233"/>
                  </a:cubicBezTo>
                  <a:cubicBezTo>
                    <a:pt x="57" y="231"/>
                    <a:pt x="56" y="229"/>
                    <a:pt x="55" y="227"/>
                  </a:cubicBezTo>
                  <a:lnTo>
                    <a:pt x="55" y="227"/>
                  </a:lnTo>
                  <a:cubicBezTo>
                    <a:pt x="55" y="225"/>
                    <a:pt x="54" y="223"/>
                    <a:pt x="54" y="221"/>
                  </a:cubicBezTo>
                  <a:close/>
                  <a:moveTo>
                    <a:pt x="57" y="242"/>
                  </a:moveTo>
                  <a:lnTo>
                    <a:pt x="57" y="242"/>
                  </a:lnTo>
                  <a:cubicBezTo>
                    <a:pt x="58" y="245"/>
                    <a:pt x="58" y="248"/>
                    <a:pt x="58" y="252"/>
                  </a:cubicBezTo>
                  <a:cubicBezTo>
                    <a:pt x="58" y="248"/>
                    <a:pt x="57" y="245"/>
                    <a:pt x="57" y="242"/>
                  </a:cubicBezTo>
                  <a:close/>
                  <a:moveTo>
                    <a:pt x="321" y="326"/>
                  </a:moveTo>
                  <a:cubicBezTo>
                    <a:pt x="322" y="330"/>
                    <a:pt x="322" y="333"/>
                    <a:pt x="323" y="336"/>
                  </a:cubicBezTo>
                  <a:lnTo>
                    <a:pt x="323" y="336"/>
                  </a:lnTo>
                  <a:cubicBezTo>
                    <a:pt x="322" y="333"/>
                    <a:pt x="322" y="330"/>
                    <a:pt x="321" y="326"/>
                  </a:cubicBezTo>
                  <a:close/>
                  <a:moveTo>
                    <a:pt x="357" y="449"/>
                  </a:moveTo>
                  <a:lnTo>
                    <a:pt x="357" y="449"/>
                  </a:lnTo>
                  <a:cubicBezTo>
                    <a:pt x="361" y="458"/>
                    <a:pt x="365" y="468"/>
                    <a:pt x="369" y="478"/>
                  </a:cubicBezTo>
                  <a:lnTo>
                    <a:pt x="369" y="478"/>
                  </a:lnTo>
                  <a:cubicBezTo>
                    <a:pt x="367" y="469"/>
                    <a:pt x="361" y="459"/>
                    <a:pt x="357" y="449"/>
                  </a:cubicBezTo>
                  <a:close/>
                  <a:moveTo>
                    <a:pt x="143" y="632"/>
                  </a:moveTo>
                  <a:cubicBezTo>
                    <a:pt x="145" y="639"/>
                    <a:pt x="149" y="647"/>
                    <a:pt x="152" y="655"/>
                  </a:cubicBezTo>
                  <a:lnTo>
                    <a:pt x="152" y="655"/>
                  </a:lnTo>
                  <a:cubicBezTo>
                    <a:pt x="149" y="647"/>
                    <a:pt x="146" y="639"/>
                    <a:pt x="143" y="632"/>
                  </a:cubicBezTo>
                  <a:close/>
                  <a:moveTo>
                    <a:pt x="152" y="655"/>
                  </a:moveTo>
                  <a:cubicBezTo>
                    <a:pt x="153" y="656"/>
                    <a:pt x="153" y="657"/>
                    <a:pt x="154" y="658"/>
                  </a:cubicBezTo>
                  <a:cubicBezTo>
                    <a:pt x="153" y="657"/>
                    <a:pt x="153" y="656"/>
                    <a:pt x="152" y="655"/>
                  </a:cubicBezTo>
                  <a:close/>
                  <a:moveTo>
                    <a:pt x="161" y="0"/>
                  </a:moveTo>
                  <a:cubicBezTo>
                    <a:pt x="137" y="0"/>
                    <a:pt x="111" y="7"/>
                    <a:pt x="92" y="18"/>
                  </a:cubicBezTo>
                  <a:cubicBezTo>
                    <a:pt x="29" y="59"/>
                    <a:pt x="0" y="140"/>
                    <a:pt x="42" y="204"/>
                  </a:cubicBezTo>
                  <a:cubicBezTo>
                    <a:pt x="45" y="208"/>
                    <a:pt x="47" y="211"/>
                    <a:pt x="49" y="214"/>
                  </a:cubicBezTo>
                  <a:lnTo>
                    <a:pt x="49" y="214"/>
                  </a:lnTo>
                  <a:cubicBezTo>
                    <a:pt x="48" y="210"/>
                    <a:pt x="47" y="206"/>
                    <a:pt x="46" y="202"/>
                  </a:cubicBezTo>
                  <a:lnTo>
                    <a:pt x="46" y="202"/>
                  </a:lnTo>
                  <a:cubicBezTo>
                    <a:pt x="48" y="207"/>
                    <a:pt x="49" y="212"/>
                    <a:pt x="51" y="216"/>
                  </a:cubicBezTo>
                  <a:lnTo>
                    <a:pt x="51" y="216"/>
                  </a:lnTo>
                  <a:cubicBezTo>
                    <a:pt x="50" y="215"/>
                    <a:pt x="50" y="215"/>
                    <a:pt x="49" y="214"/>
                  </a:cubicBezTo>
                  <a:lnTo>
                    <a:pt x="49" y="214"/>
                  </a:lnTo>
                  <a:cubicBezTo>
                    <a:pt x="50" y="217"/>
                    <a:pt x="51" y="220"/>
                    <a:pt x="53" y="223"/>
                  </a:cubicBezTo>
                  <a:lnTo>
                    <a:pt x="53" y="223"/>
                  </a:lnTo>
                  <a:cubicBezTo>
                    <a:pt x="52" y="220"/>
                    <a:pt x="52" y="218"/>
                    <a:pt x="51" y="216"/>
                  </a:cubicBezTo>
                  <a:lnTo>
                    <a:pt x="51" y="216"/>
                  </a:lnTo>
                  <a:cubicBezTo>
                    <a:pt x="52" y="218"/>
                    <a:pt x="53" y="219"/>
                    <a:pt x="53" y="220"/>
                  </a:cubicBezTo>
                  <a:lnTo>
                    <a:pt x="53" y="220"/>
                  </a:lnTo>
                  <a:cubicBezTo>
                    <a:pt x="54" y="222"/>
                    <a:pt x="54" y="224"/>
                    <a:pt x="54" y="225"/>
                  </a:cubicBezTo>
                  <a:lnTo>
                    <a:pt x="54" y="225"/>
                  </a:lnTo>
                  <a:cubicBezTo>
                    <a:pt x="54" y="224"/>
                    <a:pt x="53" y="224"/>
                    <a:pt x="53" y="223"/>
                  </a:cubicBezTo>
                  <a:lnTo>
                    <a:pt x="53" y="223"/>
                  </a:lnTo>
                  <a:cubicBezTo>
                    <a:pt x="54" y="225"/>
                    <a:pt x="54" y="228"/>
                    <a:pt x="55" y="231"/>
                  </a:cubicBezTo>
                  <a:lnTo>
                    <a:pt x="55" y="231"/>
                  </a:lnTo>
                  <a:cubicBezTo>
                    <a:pt x="58" y="255"/>
                    <a:pt x="56" y="280"/>
                    <a:pt x="56" y="304"/>
                  </a:cubicBezTo>
                  <a:cubicBezTo>
                    <a:pt x="52" y="347"/>
                    <a:pt x="60" y="391"/>
                    <a:pt x="69" y="432"/>
                  </a:cubicBezTo>
                  <a:cubicBezTo>
                    <a:pt x="83" y="503"/>
                    <a:pt x="114" y="567"/>
                    <a:pt x="143" y="632"/>
                  </a:cubicBezTo>
                  <a:lnTo>
                    <a:pt x="143" y="632"/>
                  </a:lnTo>
                  <a:cubicBezTo>
                    <a:pt x="142" y="630"/>
                    <a:pt x="142" y="628"/>
                    <a:pt x="141" y="627"/>
                  </a:cubicBezTo>
                  <a:lnTo>
                    <a:pt x="141" y="627"/>
                  </a:lnTo>
                  <a:cubicBezTo>
                    <a:pt x="154" y="656"/>
                    <a:pt x="164" y="685"/>
                    <a:pt x="172" y="712"/>
                  </a:cubicBezTo>
                  <a:cubicBezTo>
                    <a:pt x="183" y="743"/>
                    <a:pt x="203" y="774"/>
                    <a:pt x="234" y="792"/>
                  </a:cubicBezTo>
                  <a:cubicBezTo>
                    <a:pt x="253" y="804"/>
                    <a:pt x="277" y="810"/>
                    <a:pt x="300" y="810"/>
                  </a:cubicBezTo>
                  <a:cubicBezTo>
                    <a:pt x="313" y="810"/>
                    <a:pt x="326" y="808"/>
                    <a:pt x="338" y="805"/>
                  </a:cubicBezTo>
                  <a:cubicBezTo>
                    <a:pt x="404" y="784"/>
                    <a:pt x="452" y="712"/>
                    <a:pt x="431" y="639"/>
                  </a:cubicBezTo>
                  <a:cubicBezTo>
                    <a:pt x="414" y="585"/>
                    <a:pt x="391" y="531"/>
                    <a:pt x="369" y="478"/>
                  </a:cubicBezTo>
                  <a:lnTo>
                    <a:pt x="369" y="478"/>
                  </a:lnTo>
                  <a:cubicBezTo>
                    <a:pt x="369" y="479"/>
                    <a:pt x="369" y="479"/>
                    <a:pt x="369" y="480"/>
                  </a:cubicBezTo>
                  <a:cubicBezTo>
                    <a:pt x="352" y="440"/>
                    <a:pt x="336" y="399"/>
                    <a:pt x="327" y="358"/>
                  </a:cubicBezTo>
                  <a:lnTo>
                    <a:pt x="327" y="358"/>
                  </a:lnTo>
                  <a:cubicBezTo>
                    <a:pt x="322" y="318"/>
                    <a:pt x="327" y="281"/>
                    <a:pt x="323" y="241"/>
                  </a:cubicBezTo>
                  <a:cubicBezTo>
                    <a:pt x="321" y="179"/>
                    <a:pt x="309" y="119"/>
                    <a:pt x="276" y="68"/>
                  </a:cubicBezTo>
                  <a:cubicBezTo>
                    <a:pt x="257" y="39"/>
                    <a:pt x="228" y="16"/>
                    <a:pt x="195" y="5"/>
                  </a:cubicBezTo>
                  <a:cubicBezTo>
                    <a:pt x="185" y="2"/>
                    <a:pt x="173" y="0"/>
                    <a:pt x="1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7" name="Google Shape;2067;p61"/>
            <p:cNvSpPr/>
            <p:nvPr/>
          </p:nvSpPr>
          <p:spPr>
            <a:xfrm>
              <a:off x="2816713" y="1783420"/>
              <a:ext cx="20411" cy="30477"/>
            </a:xfrm>
            <a:custGeom>
              <a:avLst/>
              <a:gdLst/>
              <a:ahLst/>
              <a:cxnLst/>
              <a:rect l="l" t="t" r="r" b="b"/>
              <a:pathLst>
                <a:path w="505" h="754" extrusionOk="0">
                  <a:moveTo>
                    <a:pt x="356" y="1"/>
                  </a:moveTo>
                  <a:cubicBezTo>
                    <a:pt x="297" y="1"/>
                    <a:pt x="245" y="37"/>
                    <a:pt x="224" y="98"/>
                  </a:cubicBezTo>
                  <a:cubicBezTo>
                    <a:pt x="210" y="155"/>
                    <a:pt x="187" y="212"/>
                    <a:pt x="166" y="266"/>
                  </a:cubicBezTo>
                  <a:lnTo>
                    <a:pt x="166" y="266"/>
                  </a:lnTo>
                  <a:cubicBezTo>
                    <a:pt x="124" y="364"/>
                    <a:pt x="76" y="458"/>
                    <a:pt x="24" y="551"/>
                  </a:cubicBezTo>
                  <a:cubicBezTo>
                    <a:pt x="5" y="582"/>
                    <a:pt x="1" y="620"/>
                    <a:pt x="11" y="655"/>
                  </a:cubicBezTo>
                  <a:cubicBezTo>
                    <a:pt x="17" y="686"/>
                    <a:pt x="42" y="719"/>
                    <a:pt x="73" y="734"/>
                  </a:cubicBezTo>
                  <a:cubicBezTo>
                    <a:pt x="96" y="747"/>
                    <a:pt x="121" y="753"/>
                    <a:pt x="145" y="753"/>
                  </a:cubicBezTo>
                  <a:cubicBezTo>
                    <a:pt x="190" y="753"/>
                    <a:pt x="233" y="731"/>
                    <a:pt x="256" y="688"/>
                  </a:cubicBezTo>
                  <a:cubicBezTo>
                    <a:pt x="349" y="524"/>
                    <a:pt x="432" y="351"/>
                    <a:pt x="483" y="170"/>
                  </a:cubicBezTo>
                  <a:cubicBezTo>
                    <a:pt x="504" y="102"/>
                    <a:pt x="461" y="23"/>
                    <a:pt x="390" y="5"/>
                  </a:cubicBezTo>
                  <a:cubicBezTo>
                    <a:pt x="379" y="2"/>
                    <a:pt x="367" y="1"/>
                    <a:pt x="3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8" name="Google Shape;2068;p61"/>
            <p:cNvSpPr/>
            <p:nvPr/>
          </p:nvSpPr>
          <p:spPr>
            <a:xfrm>
              <a:off x="2839509" y="1715234"/>
              <a:ext cx="15520" cy="26718"/>
            </a:xfrm>
            <a:custGeom>
              <a:avLst/>
              <a:gdLst/>
              <a:ahLst/>
              <a:cxnLst/>
              <a:rect l="l" t="t" r="r" b="b"/>
              <a:pathLst>
                <a:path w="384" h="661" extrusionOk="0">
                  <a:moveTo>
                    <a:pt x="270" y="508"/>
                  </a:moveTo>
                  <a:cubicBezTo>
                    <a:pt x="270" y="511"/>
                    <a:pt x="270" y="513"/>
                    <a:pt x="269" y="516"/>
                  </a:cubicBezTo>
                  <a:cubicBezTo>
                    <a:pt x="270" y="513"/>
                    <a:pt x="270" y="511"/>
                    <a:pt x="270" y="508"/>
                  </a:cubicBezTo>
                  <a:close/>
                  <a:moveTo>
                    <a:pt x="246" y="0"/>
                  </a:moveTo>
                  <a:cubicBezTo>
                    <a:pt x="187" y="0"/>
                    <a:pt x="131" y="36"/>
                    <a:pt x="114" y="97"/>
                  </a:cubicBezTo>
                  <a:cubicBezTo>
                    <a:pt x="75" y="242"/>
                    <a:pt x="2" y="377"/>
                    <a:pt x="2" y="526"/>
                  </a:cubicBezTo>
                  <a:cubicBezTo>
                    <a:pt x="0" y="595"/>
                    <a:pt x="62" y="661"/>
                    <a:pt x="133" y="661"/>
                  </a:cubicBezTo>
                  <a:cubicBezTo>
                    <a:pt x="135" y="661"/>
                    <a:pt x="136" y="660"/>
                    <a:pt x="137" y="660"/>
                  </a:cubicBezTo>
                  <a:cubicBezTo>
                    <a:pt x="207" y="658"/>
                    <a:pt x="267" y="602"/>
                    <a:pt x="269" y="530"/>
                  </a:cubicBezTo>
                  <a:cubicBezTo>
                    <a:pt x="269" y="513"/>
                    <a:pt x="271" y="499"/>
                    <a:pt x="276" y="480"/>
                  </a:cubicBezTo>
                  <a:lnTo>
                    <a:pt x="276" y="480"/>
                  </a:lnTo>
                  <a:cubicBezTo>
                    <a:pt x="275" y="481"/>
                    <a:pt x="275" y="482"/>
                    <a:pt x="275" y="482"/>
                  </a:cubicBezTo>
                  <a:lnTo>
                    <a:pt x="275" y="482"/>
                  </a:lnTo>
                  <a:cubicBezTo>
                    <a:pt x="296" y="375"/>
                    <a:pt x="345" y="275"/>
                    <a:pt x="373" y="170"/>
                  </a:cubicBezTo>
                  <a:cubicBezTo>
                    <a:pt x="383" y="134"/>
                    <a:pt x="379" y="97"/>
                    <a:pt x="360" y="66"/>
                  </a:cubicBezTo>
                  <a:cubicBezTo>
                    <a:pt x="344" y="37"/>
                    <a:pt x="311" y="12"/>
                    <a:pt x="280" y="4"/>
                  </a:cubicBezTo>
                  <a:cubicBezTo>
                    <a:pt x="269" y="1"/>
                    <a:pt x="257" y="0"/>
                    <a:pt x="2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9" name="Google Shape;2069;p61"/>
            <p:cNvSpPr/>
            <p:nvPr/>
          </p:nvSpPr>
          <p:spPr>
            <a:xfrm>
              <a:off x="2882191" y="1746922"/>
              <a:ext cx="20775" cy="13904"/>
            </a:xfrm>
            <a:custGeom>
              <a:avLst/>
              <a:gdLst/>
              <a:ahLst/>
              <a:cxnLst/>
              <a:rect l="l" t="t" r="r" b="b"/>
              <a:pathLst>
                <a:path w="514" h="344" extrusionOk="0">
                  <a:moveTo>
                    <a:pt x="228" y="317"/>
                  </a:moveTo>
                  <a:lnTo>
                    <a:pt x="228" y="317"/>
                  </a:lnTo>
                  <a:cubicBezTo>
                    <a:pt x="221" y="320"/>
                    <a:pt x="214" y="323"/>
                    <a:pt x="207" y="326"/>
                  </a:cubicBezTo>
                  <a:cubicBezTo>
                    <a:pt x="214" y="323"/>
                    <a:pt x="221" y="320"/>
                    <a:pt x="228" y="317"/>
                  </a:cubicBezTo>
                  <a:close/>
                  <a:moveTo>
                    <a:pt x="374" y="1"/>
                  </a:moveTo>
                  <a:cubicBezTo>
                    <a:pt x="363" y="1"/>
                    <a:pt x="351" y="3"/>
                    <a:pt x="340" y="7"/>
                  </a:cubicBezTo>
                  <a:cubicBezTo>
                    <a:pt x="247" y="23"/>
                    <a:pt x="158" y="50"/>
                    <a:pt x="73" y="92"/>
                  </a:cubicBezTo>
                  <a:cubicBezTo>
                    <a:pt x="44" y="104"/>
                    <a:pt x="19" y="142"/>
                    <a:pt x="11" y="173"/>
                  </a:cubicBezTo>
                  <a:cubicBezTo>
                    <a:pt x="0" y="204"/>
                    <a:pt x="6" y="247"/>
                    <a:pt x="23" y="276"/>
                  </a:cubicBezTo>
                  <a:cubicBezTo>
                    <a:pt x="42" y="305"/>
                    <a:pt x="71" y="330"/>
                    <a:pt x="104" y="338"/>
                  </a:cubicBezTo>
                  <a:cubicBezTo>
                    <a:pt x="116" y="340"/>
                    <a:pt x="127" y="340"/>
                    <a:pt x="141" y="342"/>
                  </a:cubicBezTo>
                  <a:cubicBezTo>
                    <a:pt x="146" y="343"/>
                    <a:pt x="151" y="344"/>
                    <a:pt x="156" y="344"/>
                  </a:cubicBezTo>
                  <a:cubicBezTo>
                    <a:pt x="174" y="344"/>
                    <a:pt x="191" y="337"/>
                    <a:pt x="207" y="326"/>
                  </a:cubicBezTo>
                  <a:cubicBezTo>
                    <a:pt x="218" y="320"/>
                    <a:pt x="228" y="315"/>
                    <a:pt x="238" y="311"/>
                  </a:cubicBezTo>
                  <a:lnTo>
                    <a:pt x="238" y="311"/>
                  </a:lnTo>
                  <a:cubicBezTo>
                    <a:pt x="235" y="313"/>
                    <a:pt x="231" y="315"/>
                    <a:pt x="228" y="317"/>
                  </a:cubicBezTo>
                  <a:lnTo>
                    <a:pt x="228" y="317"/>
                  </a:lnTo>
                  <a:cubicBezTo>
                    <a:pt x="286" y="293"/>
                    <a:pt x="347" y="279"/>
                    <a:pt x="410" y="266"/>
                  </a:cubicBezTo>
                  <a:cubicBezTo>
                    <a:pt x="441" y="257"/>
                    <a:pt x="474" y="231"/>
                    <a:pt x="489" y="204"/>
                  </a:cubicBezTo>
                  <a:cubicBezTo>
                    <a:pt x="508" y="175"/>
                    <a:pt x="514" y="133"/>
                    <a:pt x="503" y="100"/>
                  </a:cubicBezTo>
                  <a:cubicBezTo>
                    <a:pt x="493" y="69"/>
                    <a:pt x="472" y="34"/>
                    <a:pt x="441" y="19"/>
                  </a:cubicBezTo>
                  <a:cubicBezTo>
                    <a:pt x="431" y="15"/>
                    <a:pt x="421" y="9"/>
                    <a:pt x="410" y="7"/>
                  </a:cubicBezTo>
                  <a:cubicBezTo>
                    <a:pt x="398" y="3"/>
                    <a:pt x="386" y="1"/>
                    <a:pt x="3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0" name="Google Shape;2070;p61"/>
            <p:cNvSpPr/>
            <p:nvPr/>
          </p:nvSpPr>
          <p:spPr>
            <a:xfrm>
              <a:off x="2955834" y="1766000"/>
              <a:ext cx="18471" cy="31245"/>
            </a:xfrm>
            <a:custGeom>
              <a:avLst/>
              <a:gdLst/>
              <a:ahLst/>
              <a:cxnLst/>
              <a:rect l="l" t="t" r="r" b="b"/>
              <a:pathLst>
                <a:path w="457" h="773" extrusionOk="0">
                  <a:moveTo>
                    <a:pt x="268" y="148"/>
                  </a:moveTo>
                  <a:cubicBezTo>
                    <a:pt x="268" y="150"/>
                    <a:pt x="268" y="153"/>
                    <a:pt x="269" y="155"/>
                  </a:cubicBezTo>
                  <a:lnTo>
                    <a:pt x="269" y="155"/>
                  </a:lnTo>
                  <a:cubicBezTo>
                    <a:pt x="268" y="153"/>
                    <a:pt x="268" y="150"/>
                    <a:pt x="268" y="148"/>
                  </a:cubicBezTo>
                  <a:close/>
                  <a:moveTo>
                    <a:pt x="173" y="647"/>
                  </a:moveTo>
                  <a:cubicBezTo>
                    <a:pt x="176" y="656"/>
                    <a:pt x="179" y="665"/>
                    <a:pt x="185" y="674"/>
                  </a:cubicBezTo>
                  <a:cubicBezTo>
                    <a:pt x="181" y="665"/>
                    <a:pt x="177" y="656"/>
                    <a:pt x="173" y="647"/>
                  </a:cubicBezTo>
                  <a:close/>
                  <a:moveTo>
                    <a:pt x="138" y="1"/>
                  </a:moveTo>
                  <a:cubicBezTo>
                    <a:pt x="137" y="1"/>
                    <a:pt x="136" y="1"/>
                    <a:pt x="135" y="1"/>
                  </a:cubicBezTo>
                  <a:cubicBezTo>
                    <a:pt x="63" y="3"/>
                    <a:pt x="0" y="61"/>
                    <a:pt x="0" y="135"/>
                  </a:cubicBezTo>
                  <a:cubicBezTo>
                    <a:pt x="0" y="320"/>
                    <a:pt x="101" y="482"/>
                    <a:pt x="173" y="647"/>
                  </a:cubicBezTo>
                  <a:lnTo>
                    <a:pt x="173" y="647"/>
                  </a:lnTo>
                  <a:cubicBezTo>
                    <a:pt x="173" y="646"/>
                    <a:pt x="173" y="644"/>
                    <a:pt x="172" y="643"/>
                  </a:cubicBezTo>
                  <a:lnTo>
                    <a:pt x="172" y="643"/>
                  </a:lnTo>
                  <a:cubicBezTo>
                    <a:pt x="176" y="653"/>
                    <a:pt x="183" y="663"/>
                    <a:pt x="185" y="674"/>
                  </a:cubicBezTo>
                  <a:cubicBezTo>
                    <a:pt x="197" y="707"/>
                    <a:pt x="214" y="736"/>
                    <a:pt x="247" y="755"/>
                  </a:cubicBezTo>
                  <a:cubicBezTo>
                    <a:pt x="266" y="766"/>
                    <a:pt x="291" y="772"/>
                    <a:pt x="315" y="772"/>
                  </a:cubicBezTo>
                  <a:cubicBezTo>
                    <a:pt x="327" y="772"/>
                    <a:pt x="339" y="770"/>
                    <a:pt x="350" y="767"/>
                  </a:cubicBezTo>
                  <a:cubicBezTo>
                    <a:pt x="381" y="757"/>
                    <a:pt x="415" y="736"/>
                    <a:pt x="431" y="705"/>
                  </a:cubicBezTo>
                  <a:cubicBezTo>
                    <a:pt x="446" y="676"/>
                    <a:pt x="456" y="634"/>
                    <a:pt x="444" y="601"/>
                  </a:cubicBezTo>
                  <a:cubicBezTo>
                    <a:pt x="408" y="507"/>
                    <a:pt x="360" y="420"/>
                    <a:pt x="321" y="329"/>
                  </a:cubicBezTo>
                  <a:lnTo>
                    <a:pt x="321" y="329"/>
                  </a:lnTo>
                  <a:cubicBezTo>
                    <a:pt x="321" y="330"/>
                    <a:pt x="321" y="331"/>
                    <a:pt x="321" y="332"/>
                  </a:cubicBezTo>
                  <a:cubicBezTo>
                    <a:pt x="317" y="323"/>
                    <a:pt x="314" y="313"/>
                    <a:pt x="310" y="303"/>
                  </a:cubicBezTo>
                  <a:lnTo>
                    <a:pt x="310" y="303"/>
                  </a:lnTo>
                  <a:cubicBezTo>
                    <a:pt x="313" y="312"/>
                    <a:pt x="317" y="320"/>
                    <a:pt x="321" y="329"/>
                  </a:cubicBezTo>
                  <a:lnTo>
                    <a:pt x="321" y="329"/>
                  </a:lnTo>
                  <a:cubicBezTo>
                    <a:pt x="318" y="320"/>
                    <a:pt x="313" y="311"/>
                    <a:pt x="310" y="303"/>
                  </a:cubicBezTo>
                  <a:lnTo>
                    <a:pt x="310" y="303"/>
                  </a:lnTo>
                  <a:cubicBezTo>
                    <a:pt x="310" y="303"/>
                    <a:pt x="310" y="303"/>
                    <a:pt x="310" y="303"/>
                  </a:cubicBezTo>
                  <a:lnTo>
                    <a:pt x="310" y="303"/>
                  </a:lnTo>
                  <a:cubicBezTo>
                    <a:pt x="310" y="303"/>
                    <a:pt x="310" y="303"/>
                    <a:pt x="310" y="303"/>
                  </a:cubicBezTo>
                  <a:lnTo>
                    <a:pt x="310" y="303"/>
                  </a:lnTo>
                  <a:cubicBezTo>
                    <a:pt x="310" y="303"/>
                    <a:pt x="310" y="303"/>
                    <a:pt x="310" y="303"/>
                  </a:cubicBezTo>
                  <a:lnTo>
                    <a:pt x="310" y="303"/>
                  </a:lnTo>
                  <a:cubicBezTo>
                    <a:pt x="292" y="257"/>
                    <a:pt x="278" y="211"/>
                    <a:pt x="270" y="165"/>
                  </a:cubicBezTo>
                  <a:lnTo>
                    <a:pt x="270" y="165"/>
                  </a:lnTo>
                  <a:cubicBezTo>
                    <a:pt x="270" y="154"/>
                    <a:pt x="270" y="144"/>
                    <a:pt x="270" y="135"/>
                  </a:cubicBezTo>
                  <a:cubicBezTo>
                    <a:pt x="270" y="66"/>
                    <a:pt x="209" y="1"/>
                    <a:pt x="1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1" name="Google Shape;2071;p61"/>
            <p:cNvSpPr/>
            <p:nvPr/>
          </p:nvSpPr>
          <p:spPr>
            <a:xfrm>
              <a:off x="2946295" y="1816806"/>
              <a:ext cx="23483" cy="10913"/>
            </a:xfrm>
            <a:custGeom>
              <a:avLst/>
              <a:gdLst/>
              <a:ahLst/>
              <a:cxnLst/>
              <a:rect l="l" t="t" r="r" b="b"/>
              <a:pathLst>
                <a:path w="581" h="270" extrusionOk="0">
                  <a:moveTo>
                    <a:pt x="139" y="1"/>
                  </a:moveTo>
                  <a:cubicBezTo>
                    <a:pt x="104" y="1"/>
                    <a:pt x="69" y="17"/>
                    <a:pt x="42" y="40"/>
                  </a:cubicBezTo>
                  <a:cubicBezTo>
                    <a:pt x="19" y="63"/>
                    <a:pt x="0" y="102"/>
                    <a:pt x="5" y="135"/>
                  </a:cubicBezTo>
                  <a:cubicBezTo>
                    <a:pt x="7" y="208"/>
                    <a:pt x="63" y="270"/>
                    <a:pt x="139" y="270"/>
                  </a:cubicBezTo>
                  <a:lnTo>
                    <a:pt x="444" y="270"/>
                  </a:lnTo>
                  <a:cubicBezTo>
                    <a:pt x="477" y="270"/>
                    <a:pt x="514" y="255"/>
                    <a:pt x="539" y="233"/>
                  </a:cubicBezTo>
                  <a:cubicBezTo>
                    <a:pt x="564" y="208"/>
                    <a:pt x="580" y="171"/>
                    <a:pt x="578" y="135"/>
                  </a:cubicBezTo>
                  <a:cubicBezTo>
                    <a:pt x="576" y="63"/>
                    <a:pt x="518" y="1"/>
                    <a:pt x="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2" name="Google Shape;2072;p61"/>
            <p:cNvSpPr/>
            <p:nvPr/>
          </p:nvSpPr>
          <p:spPr>
            <a:xfrm>
              <a:off x="2989058" y="1762402"/>
              <a:ext cx="27403" cy="13056"/>
            </a:xfrm>
            <a:custGeom>
              <a:avLst/>
              <a:gdLst/>
              <a:ahLst/>
              <a:cxnLst/>
              <a:rect l="l" t="t" r="r" b="b"/>
              <a:pathLst>
                <a:path w="678" h="323" extrusionOk="0">
                  <a:moveTo>
                    <a:pt x="493" y="7"/>
                  </a:moveTo>
                  <a:lnTo>
                    <a:pt x="493" y="7"/>
                  </a:lnTo>
                  <a:cubicBezTo>
                    <a:pt x="487" y="8"/>
                    <a:pt x="481" y="11"/>
                    <a:pt x="475" y="14"/>
                  </a:cubicBezTo>
                  <a:lnTo>
                    <a:pt x="475" y="14"/>
                  </a:lnTo>
                  <a:cubicBezTo>
                    <a:pt x="481" y="12"/>
                    <a:pt x="487" y="9"/>
                    <a:pt x="493" y="7"/>
                  </a:cubicBezTo>
                  <a:close/>
                  <a:moveTo>
                    <a:pt x="367" y="36"/>
                  </a:moveTo>
                  <a:lnTo>
                    <a:pt x="367" y="36"/>
                  </a:lnTo>
                  <a:cubicBezTo>
                    <a:pt x="364" y="36"/>
                    <a:pt x="361" y="37"/>
                    <a:pt x="358" y="37"/>
                  </a:cubicBezTo>
                  <a:lnTo>
                    <a:pt x="358" y="37"/>
                  </a:lnTo>
                  <a:cubicBezTo>
                    <a:pt x="361" y="37"/>
                    <a:pt x="364" y="37"/>
                    <a:pt x="367" y="36"/>
                  </a:cubicBezTo>
                  <a:close/>
                  <a:moveTo>
                    <a:pt x="358" y="37"/>
                  </a:moveTo>
                  <a:cubicBezTo>
                    <a:pt x="349" y="38"/>
                    <a:pt x="339" y="39"/>
                    <a:pt x="330" y="40"/>
                  </a:cubicBezTo>
                  <a:cubicBezTo>
                    <a:pt x="334" y="40"/>
                    <a:pt x="339" y="39"/>
                    <a:pt x="344" y="39"/>
                  </a:cubicBezTo>
                  <a:lnTo>
                    <a:pt x="344" y="39"/>
                  </a:lnTo>
                  <a:cubicBezTo>
                    <a:pt x="349" y="38"/>
                    <a:pt x="353" y="38"/>
                    <a:pt x="358" y="37"/>
                  </a:cubicBezTo>
                  <a:close/>
                  <a:moveTo>
                    <a:pt x="538" y="1"/>
                  </a:moveTo>
                  <a:cubicBezTo>
                    <a:pt x="515" y="1"/>
                    <a:pt x="493" y="6"/>
                    <a:pt x="471" y="17"/>
                  </a:cubicBezTo>
                  <a:cubicBezTo>
                    <a:pt x="469" y="19"/>
                    <a:pt x="464" y="19"/>
                    <a:pt x="462" y="19"/>
                  </a:cubicBezTo>
                  <a:cubicBezTo>
                    <a:pt x="466" y="18"/>
                    <a:pt x="471" y="16"/>
                    <a:pt x="475" y="14"/>
                  </a:cubicBezTo>
                  <a:lnTo>
                    <a:pt x="475" y="14"/>
                  </a:lnTo>
                  <a:cubicBezTo>
                    <a:pt x="433" y="28"/>
                    <a:pt x="388" y="35"/>
                    <a:pt x="344" y="39"/>
                  </a:cubicBezTo>
                  <a:lnTo>
                    <a:pt x="344" y="39"/>
                  </a:lnTo>
                  <a:cubicBezTo>
                    <a:pt x="285" y="46"/>
                    <a:pt x="226" y="51"/>
                    <a:pt x="168" y="51"/>
                  </a:cubicBezTo>
                  <a:cubicBezTo>
                    <a:pt x="159" y="51"/>
                    <a:pt x="149" y="51"/>
                    <a:pt x="139" y="51"/>
                  </a:cubicBezTo>
                  <a:cubicBezTo>
                    <a:pt x="138" y="50"/>
                    <a:pt x="137" y="50"/>
                    <a:pt x="136" y="50"/>
                  </a:cubicBezTo>
                  <a:cubicBezTo>
                    <a:pt x="67" y="50"/>
                    <a:pt x="1" y="116"/>
                    <a:pt x="5" y="185"/>
                  </a:cubicBezTo>
                  <a:cubicBezTo>
                    <a:pt x="9" y="264"/>
                    <a:pt x="67" y="320"/>
                    <a:pt x="141" y="322"/>
                  </a:cubicBezTo>
                  <a:cubicBezTo>
                    <a:pt x="154" y="323"/>
                    <a:pt x="166" y="323"/>
                    <a:pt x="179" y="323"/>
                  </a:cubicBezTo>
                  <a:cubicBezTo>
                    <a:pt x="235" y="323"/>
                    <a:pt x="291" y="316"/>
                    <a:pt x="346" y="309"/>
                  </a:cubicBezTo>
                  <a:cubicBezTo>
                    <a:pt x="433" y="299"/>
                    <a:pt x="524" y="289"/>
                    <a:pt x="605" y="249"/>
                  </a:cubicBezTo>
                  <a:cubicBezTo>
                    <a:pt x="634" y="237"/>
                    <a:pt x="659" y="198"/>
                    <a:pt x="667" y="171"/>
                  </a:cubicBezTo>
                  <a:cubicBezTo>
                    <a:pt x="678" y="140"/>
                    <a:pt x="671" y="94"/>
                    <a:pt x="655" y="67"/>
                  </a:cubicBezTo>
                  <a:cubicBezTo>
                    <a:pt x="636" y="38"/>
                    <a:pt x="607" y="11"/>
                    <a:pt x="574" y="5"/>
                  </a:cubicBezTo>
                  <a:cubicBezTo>
                    <a:pt x="562" y="2"/>
                    <a:pt x="550" y="1"/>
                    <a:pt x="5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3" name="Google Shape;2073;p61"/>
            <p:cNvSpPr/>
            <p:nvPr/>
          </p:nvSpPr>
          <p:spPr>
            <a:xfrm>
              <a:off x="2813884" y="1654686"/>
              <a:ext cx="22230" cy="23322"/>
            </a:xfrm>
            <a:custGeom>
              <a:avLst/>
              <a:gdLst/>
              <a:ahLst/>
              <a:cxnLst/>
              <a:rect l="l" t="t" r="r" b="b"/>
              <a:pathLst>
                <a:path w="550" h="577" extrusionOk="0">
                  <a:moveTo>
                    <a:pt x="478" y="329"/>
                  </a:moveTo>
                  <a:cubicBezTo>
                    <a:pt x="484" y="333"/>
                    <a:pt x="490" y="337"/>
                    <a:pt x="495" y="342"/>
                  </a:cubicBezTo>
                  <a:cubicBezTo>
                    <a:pt x="489" y="338"/>
                    <a:pt x="484" y="333"/>
                    <a:pt x="478" y="329"/>
                  </a:cubicBezTo>
                  <a:close/>
                  <a:moveTo>
                    <a:pt x="137" y="1"/>
                  </a:moveTo>
                  <a:cubicBezTo>
                    <a:pt x="104" y="1"/>
                    <a:pt x="65" y="15"/>
                    <a:pt x="42" y="40"/>
                  </a:cubicBezTo>
                  <a:cubicBezTo>
                    <a:pt x="19" y="65"/>
                    <a:pt x="0" y="98"/>
                    <a:pt x="3" y="135"/>
                  </a:cubicBezTo>
                  <a:cubicBezTo>
                    <a:pt x="5" y="148"/>
                    <a:pt x="5" y="158"/>
                    <a:pt x="9" y="171"/>
                  </a:cubicBezTo>
                  <a:cubicBezTo>
                    <a:pt x="15" y="195"/>
                    <a:pt x="29" y="216"/>
                    <a:pt x="44" y="231"/>
                  </a:cubicBezTo>
                  <a:cubicBezTo>
                    <a:pt x="60" y="250"/>
                    <a:pt x="74" y="270"/>
                    <a:pt x="91" y="288"/>
                  </a:cubicBezTo>
                  <a:lnTo>
                    <a:pt x="91" y="288"/>
                  </a:lnTo>
                  <a:cubicBezTo>
                    <a:pt x="126" y="335"/>
                    <a:pt x="160" y="379"/>
                    <a:pt x="197" y="425"/>
                  </a:cubicBezTo>
                  <a:cubicBezTo>
                    <a:pt x="241" y="477"/>
                    <a:pt x="288" y="521"/>
                    <a:pt x="342" y="560"/>
                  </a:cubicBezTo>
                  <a:cubicBezTo>
                    <a:pt x="358" y="572"/>
                    <a:pt x="383" y="577"/>
                    <a:pt x="407" y="577"/>
                  </a:cubicBezTo>
                  <a:cubicBezTo>
                    <a:pt x="421" y="577"/>
                    <a:pt x="434" y="575"/>
                    <a:pt x="446" y="572"/>
                  </a:cubicBezTo>
                  <a:cubicBezTo>
                    <a:pt x="477" y="564"/>
                    <a:pt x="510" y="541"/>
                    <a:pt x="526" y="510"/>
                  </a:cubicBezTo>
                  <a:cubicBezTo>
                    <a:pt x="541" y="479"/>
                    <a:pt x="549" y="444"/>
                    <a:pt x="539" y="407"/>
                  </a:cubicBezTo>
                  <a:cubicBezTo>
                    <a:pt x="533" y="396"/>
                    <a:pt x="528" y="386"/>
                    <a:pt x="526" y="376"/>
                  </a:cubicBezTo>
                  <a:cubicBezTo>
                    <a:pt x="512" y="355"/>
                    <a:pt x="497" y="340"/>
                    <a:pt x="477" y="326"/>
                  </a:cubicBezTo>
                  <a:cubicBezTo>
                    <a:pt x="475" y="324"/>
                    <a:pt x="472" y="322"/>
                    <a:pt x="470" y="322"/>
                  </a:cubicBezTo>
                  <a:lnTo>
                    <a:pt x="470" y="322"/>
                  </a:lnTo>
                  <a:cubicBezTo>
                    <a:pt x="415" y="276"/>
                    <a:pt x="371" y="220"/>
                    <a:pt x="328" y="164"/>
                  </a:cubicBezTo>
                  <a:lnTo>
                    <a:pt x="328" y="164"/>
                  </a:lnTo>
                  <a:cubicBezTo>
                    <a:pt x="336" y="175"/>
                    <a:pt x="342" y="181"/>
                    <a:pt x="350" y="189"/>
                  </a:cubicBezTo>
                  <a:cubicBezTo>
                    <a:pt x="311" y="139"/>
                    <a:pt x="274" y="88"/>
                    <a:pt x="232" y="40"/>
                  </a:cubicBezTo>
                  <a:cubicBezTo>
                    <a:pt x="212" y="13"/>
                    <a:pt x="170" y="1"/>
                    <a:pt x="1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4" name="Google Shape;2074;p61"/>
            <p:cNvSpPr/>
            <p:nvPr/>
          </p:nvSpPr>
          <p:spPr>
            <a:xfrm>
              <a:off x="2685474" y="1710747"/>
              <a:ext cx="12206" cy="32700"/>
            </a:xfrm>
            <a:custGeom>
              <a:avLst/>
              <a:gdLst/>
              <a:ahLst/>
              <a:cxnLst/>
              <a:rect l="l" t="t" r="r" b="b"/>
              <a:pathLst>
                <a:path w="302" h="809" extrusionOk="0">
                  <a:moveTo>
                    <a:pt x="173" y="1"/>
                  </a:moveTo>
                  <a:cubicBezTo>
                    <a:pt x="171" y="1"/>
                    <a:pt x="169" y="1"/>
                    <a:pt x="167" y="1"/>
                  </a:cubicBezTo>
                  <a:cubicBezTo>
                    <a:pt x="94" y="3"/>
                    <a:pt x="32" y="61"/>
                    <a:pt x="32" y="136"/>
                  </a:cubicBezTo>
                  <a:cubicBezTo>
                    <a:pt x="32" y="316"/>
                    <a:pt x="1" y="496"/>
                    <a:pt x="13" y="674"/>
                  </a:cubicBezTo>
                  <a:cubicBezTo>
                    <a:pt x="17" y="709"/>
                    <a:pt x="28" y="740"/>
                    <a:pt x="53" y="769"/>
                  </a:cubicBezTo>
                  <a:cubicBezTo>
                    <a:pt x="74" y="791"/>
                    <a:pt x="111" y="809"/>
                    <a:pt x="143" y="809"/>
                  </a:cubicBezTo>
                  <a:cubicBezTo>
                    <a:pt x="145" y="809"/>
                    <a:pt x="146" y="809"/>
                    <a:pt x="148" y="809"/>
                  </a:cubicBezTo>
                  <a:cubicBezTo>
                    <a:pt x="183" y="807"/>
                    <a:pt x="218" y="796"/>
                    <a:pt x="245" y="769"/>
                  </a:cubicBezTo>
                  <a:cubicBezTo>
                    <a:pt x="268" y="745"/>
                    <a:pt x="287" y="709"/>
                    <a:pt x="283" y="674"/>
                  </a:cubicBezTo>
                  <a:cubicBezTo>
                    <a:pt x="270" y="492"/>
                    <a:pt x="301" y="314"/>
                    <a:pt x="301" y="136"/>
                  </a:cubicBezTo>
                  <a:cubicBezTo>
                    <a:pt x="301" y="67"/>
                    <a:pt x="243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5" name="Google Shape;2075;p61"/>
            <p:cNvSpPr/>
            <p:nvPr/>
          </p:nvSpPr>
          <p:spPr>
            <a:xfrm>
              <a:off x="2645419" y="1681807"/>
              <a:ext cx="26312" cy="31204"/>
            </a:xfrm>
            <a:custGeom>
              <a:avLst/>
              <a:gdLst/>
              <a:ahLst/>
              <a:cxnLst/>
              <a:rect l="l" t="t" r="r" b="b"/>
              <a:pathLst>
                <a:path w="651" h="772" extrusionOk="0">
                  <a:moveTo>
                    <a:pt x="79" y="239"/>
                  </a:moveTo>
                  <a:lnTo>
                    <a:pt x="79" y="239"/>
                  </a:lnTo>
                  <a:cubicBezTo>
                    <a:pt x="87" y="245"/>
                    <a:pt x="95" y="252"/>
                    <a:pt x="103" y="259"/>
                  </a:cubicBezTo>
                  <a:lnTo>
                    <a:pt x="103" y="259"/>
                  </a:lnTo>
                  <a:cubicBezTo>
                    <a:pt x="93" y="251"/>
                    <a:pt x="87" y="245"/>
                    <a:pt x="79" y="239"/>
                  </a:cubicBezTo>
                  <a:close/>
                  <a:moveTo>
                    <a:pt x="158" y="0"/>
                  </a:moveTo>
                  <a:cubicBezTo>
                    <a:pt x="110" y="0"/>
                    <a:pt x="62" y="24"/>
                    <a:pt x="39" y="67"/>
                  </a:cubicBezTo>
                  <a:cubicBezTo>
                    <a:pt x="0" y="129"/>
                    <a:pt x="21" y="208"/>
                    <a:pt x="83" y="245"/>
                  </a:cubicBezTo>
                  <a:cubicBezTo>
                    <a:pt x="91" y="251"/>
                    <a:pt x="97" y="255"/>
                    <a:pt x="103" y="259"/>
                  </a:cubicBezTo>
                  <a:lnTo>
                    <a:pt x="103" y="259"/>
                  </a:lnTo>
                  <a:cubicBezTo>
                    <a:pt x="126" y="280"/>
                    <a:pt x="145" y="303"/>
                    <a:pt x="164" y="328"/>
                  </a:cubicBezTo>
                  <a:cubicBezTo>
                    <a:pt x="155" y="317"/>
                    <a:pt x="151" y="311"/>
                    <a:pt x="143" y="303"/>
                  </a:cubicBezTo>
                  <a:lnTo>
                    <a:pt x="143" y="303"/>
                  </a:lnTo>
                  <a:cubicBezTo>
                    <a:pt x="238" y="427"/>
                    <a:pt x="304" y="566"/>
                    <a:pt x="381" y="705"/>
                  </a:cubicBezTo>
                  <a:cubicBezTo>
                    <a:pt x="403" y="746"/>
                    <a:pt x="452" y="771"/>
                    <a:pt x="499" y="771"/>
                  </a:cubicBezTo>
                  <a:cubicBezTo>
                    <a:pt x="522" y="771"/>
                    <a:pt x="546" y="765"/>
                    <a:pt x="565" y="752"/>
                  </a:cubicBezTo>
                  <a:cubicBezTo>
                    <a:pt x="627" y="711"/>
                    <a:pt x="650" y="636"/>
                    <a:pt x="615" y="570"/>
                  </a:cubicBezTo>
                  <a:cubicBezTo>
                    <a:pt x="526" y="415"/>
                    <a:pt x="451" y="253"/>
                    <a:pt x="335" y="117"/>
                  </a:cubicBezTo>
                  <a:cubicBezTo>
                    <a:pt x="304" y="79"/>
                    <a:pt x="265" y="44"/>
                    <a:pt x="224" y="17"/>
                  </a:cubicBezTo>
                  <a:cubicBezTo>
                    <a:pt x="204" y="6"/>
                    <a:pt x="181" y="0"/>
                    <a:pt x="1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6" name="Google Shape;2076;p61"/>
            <p:cNvSpPr/>
            <p:nvPr/>
          </p:nvSpPr>
          <p:spPr>
            <a:xfrm>
              <a:off x="2622784" y="1715719"/>
              <a:ext cx="31445" cy="13177"/>
            </a:xfrm>
            <a:custGeom>
              <a:avLst/>
              <a:gdLst/>
              <a:ahLst/>
              <a:cxnLst/>
              <a:rect l="l" t="t" r="r" b="b"/>
              <a:pathLst>
                <a:path w="778" h="326" extrusionOk="0">
                  <a:moveTo>
                    <a:pt x="218" y="53"/>
                  </a:moveTo>
                  <a:cubicBezTo>
                    <a:pt x="216" y="54"/>
                    <a:pt x="214" y="54"/>
                    <a:pt x="212" y="54"/>
                  </a:cubicBezTo>
                  <a:cubicBezTo>
                    <a:pt x="214" y="54"/>
                    <a:pt x="216" y="54"/>
                    <a:pt x="218" y="53"/>
                  </a:cubicBezTo>
                  <a:close/>
                  <a:moveTo>
                    <a:pt x="517" y="274"/>
                  </a:moveTo>
                  <a:cubicBezTo>
                    <a:pt x="515" y="274"/>
                    <a:pt x="513" y="274"/>
                    <a:pt x="511" y="274"/>
                  </a:cubicBezTo>
                  <a:lnTo>
                    <a:pt x="511" y="274"/>
                  </a:lnTo>
                  <a:cubicBezTo>
                    <a:pt x="513" y="274"/>
                    <a:pt x="515" y="274"/>
                    <a:pt x="517" y="274"/>
                  </a:cubicBezTo>
                  <a:close/>
                  <a:moveTo>
                    <a:pt x="594" y="1"/>
                  </a:moveTo>
                  <a:cubicBezTo>
                    <a:pt x="475" y="1"/>
                    <a:pt x="358" y="30"/>
                    <a:pt x="242" y="49"/>
                  </a:cubicBezTo>
                  <a:lnTo>
                    <a:pt x="242" y="49"/>
                  </a:lnTo>
                  <a:cubicBezTo>
                    <a:pt x="244" y="49"/>
                    <a:pt x="246" y="49"/>
                    <a:pt x="247" y="48"/>
                  </a:cubicBezTo>
                  <a:lnTo>
                    <a:pt x="247" y="48"/>
                  </a:lnTo>
                  <a:cubicBezTo>
                    <a:pt x="212" y="54"/>
                    <a:pt x="175" y="56"/>
                    <a:pt x="140" y="56"/>
                  </a:cubicBezTo>
                  <a:cubicBezTo>
                    <a:pt x="104" y="56"/>
                    <a:pt x="69" y="73"/>
                    <a:pt x="42" y="96"/>
                  </a:cubicBezTo>
                  <a:cubicBezTo>
                    <a:pt x="20" y="118"/>
                    <a:pt x="1" y="158"/>
                    <a:pt x="5" y="191"/>
                  </a:cubicBezTo>
                  <a:cubicBezTo>
                    <a:pt x="7" y="263"/>
                    <a:pt x="61" y="325"/>
                    <a:pt x="136" y="325"/>
                  </a:cubicBezTo>
                  <a:cubicBezTo>
                    <a:pt x="256" y="324"/>
                    <a:pt x="371" y="297"/>
                    <a:pt x="487" y="278"/>
                  </a:cubicBezTo>
                  <a:lnTo>
                    <a:pt x="487" y="278"/>
                  </a:lnTo>
                  <a:cubicBezTo>
                    <a:pt x="485" y="279"/>
                    <a:pt x="483" y="279"/>
                    <a:pt x="481" y="280"/>
                  </a:cubicBezTo>
                  <a:cubicBezTo>
                    <a:pt x="522" y="274"/>
                    <a:pt x="562" y="271"/>
                    <a:pt x="603" y="271"/>
                  </a:cubicBezTo>
                  <a:cubicBezTo>
                    <a:pt x="615" y="271"/>
                    <a:pt x="628" y="271"/>
                    <a:pt x="641" y="272"/>
                  </a:cubicBezTo>
                  <a:cubicBezTo>
                    <a:pt x="642" y="272"/>
                    <a:pt x="644" y="272"/>
                    <a:pt x="646" y="272"/>
                  </a:cubicBezTo>
                  <a:cubicBezTo>
                    <a:pt x="678" y="272"/>
                    <a:pt x="714" y="254"/>
                    <a:pt x="736" y="232"/>
                  </a:cubicBezTo>
                  <a:cubicBezTo>
                    <a:pt x="759" y="209"/>
                    <a:pt x="777" y="170"/>
                    <a:pt x="775" y="137"/>
                  </a:cubicBezTo>
                  <a:cubicBezTo>
                    <a:pt x="773" y="104"/>
                    <a:pt x="763" y="67"/>
                    <a:pt x="736" y="42"/>
                  </a:cubicBezTo>
                  <a:cubicBezTo>
                    <a:pt x="711" y="15"/>
                    <a:pt x="680" y="4"/>
                    <a:pt x="641" y="2"/>
                  </a:cubicBezTo>
                  <a:cubicBezTo>
                    <a:pt x="625" y="1"/>
                    <a:pt x="609" y="1"/>
                    <a:pt x="5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7" name="Google Shape;2077;p61"/>
            <p:cNvSpPr/>
            <p:nvPr/>
          </p:nvSpPr>
          <p:spPr>
            <a:xfrm>
              <a:off x="2638709" y="1745022"/>
              <a:ext cx="25059" cy="18876"/>
            </a:xfrm>
            <a:custGeom>
              <a:avLst/>
              <a:gdLst/>
              <a:ahLst/>
              <a:cxnLst/>
              <a:rect l="l" t="t" r="r" b="b"/>
              <a:pathLst>
                <a:path w="620" h="467" extrusionOk="0">
                  <a:moveTo>
                    <a:pt x="371" y="62"/>
                  </a:moveTo>
                  <a:lnTo>
                    <a:pt x="371" y="62"/>
                  </a:lnTo>
                  <a:cubicBezTo>
                    <a:pt x="366" y="69"/>
                    <a:pt x="360" y="75"/>
                    <a:pt x="354" y="82"/>
                  </a:cubicBezTo>
                  <a:lnTo>
                    <a:pt x="354" y="82"/>
                  </a:lnTo>
                  <a:cubicBezTo>
                    <a:pt x="360" y="74"/>
                    <a:pt x="364" y="67"/>
                    <a:pt x="371" y="62"/>
                  </a:cubicBezTo>
                  <a:close/>
                  <a:moveTo>
                    <a:pt x="222" y="178"/>
                  </a:moveTo>
                  <a:lnTo>
                    <a:pt x="222" y="178"/>
                  </a:lnTo>
                  <a:cubicBezTo>
                    <a:pt x="216" y="181"/>
                    <a:pt x="209" y="183"/>
                    <a:pt x="202" y="185"/>
                  </a:cubicBezTo>
                  <a:lnTo>
                    <a:pt x="202" y="185"/>
                  </a:lnTo>
                  <a:cubicBezTo>
                    <a:pt x="209" y="182"/>
                    <a:pt x="215" y="179"/>
                    <a:pt x="222" y="178"/>
                  </a:cubicBezTo>
                  <a:close/>
                  <a:moveTo>
                    <a:pt x="172" y="197"/>
                  </a:moveTo>
                  <a:cubicBezTo>
                    <a:pt x="168" y="198"/>
                    <a:pt x="164" y="198"/>
                    <a:pt x="160" y="198"/>
                  </a:cubicBezTo>
                  <a:lnTo>
                    <a:pt x="160" y="198"/>
                  </a:lnTo>
                  <a:cubicBezTo>
                    <a:pt x="164" y="198"/>
                    <a:pt x="168" y="198"/>
                    <a:pt x="172" y="197"/>
                  </a:cubicBezTo>
                  <a:close/>
                  <a:moveTo>
                    <a:pt x="151" y="199"/>
                  </a:moveTo>
                  <a:cubicBezTo>
                    <a:pt x="146" y="200"/>
                    <a:pt x="140" y="201"/>
                    <a:pt x="135" y="201"/>
                  </a:cubicBezTo>
                  <a:cubicBezTo>
                    <a:pt x="141" y="200"/>
                    <a:pt x="146" y="200"/>
                    <a:pt x="151" y="199"/>
                  </a:cubicBezTo>
                  <a:close/>
                  <a:moveTo>
                    <a:pt x="480" y="0"/>
                  </a:moveTo>
                  <a:cubicBezTo>
                    <a:pt x="434" y="0"/>
                    <a:pt x="388" y="22"/>
                    <a:pt x="363" y="66"/>
                  </a:cubicBezTo>
                  <a:cubicBezTo>
                    <a:pt x="359" y="74"/>
                    <a:pt x="354" y="80"/>
                    <a:pt x="351" y="85"/>
                  </a:cubicBezTo>
                  <a:lnTo>
                    <a:pt x="351" y="85"/>
                  </a:lnTo>
                  <a:cubicBezTo>
                    <a:pt x="340" y="96"/>
                    <a:pt x="329" y="107"/>
                    <a:pt x="318" y="117"/>
                  </a:cubicBezTo>
                  <a:lnTo>
                    <a:pt x="318" y="117"/>
                  </a:lnTo>
                  <a:cubicBezTo>
                    <a:pt x="280" y="144"/>
                    <a:pt x="241" y="167"/>
                    <a:pt x="201" y="186"/>
                  </a:cubicBezTo>
                  <a:lnTo>
                    <a:pt x="201" y="186"/>
                  </a:lnTo>
                  <a:cubicBezTo>
                    <a:pt x="186" y="191"/>
                    <a:pt x="170" y="196"/>
                    <a:pt x="154" y="199"/>
                  </a:cubicBezTo>
                  <a:lnTo>
                    <a:pt x="154" y="199"/>
                  </a:lnTo>
                  <a:cubicBezTo>
                    <a:pt x="149" y="199"/>
                    <a:pt x="144" y="199"/>
                    <a:pt x="139" y="199"/>
                  </a:cubicBezTo>
                  <a:cubicBezTo>
                    <a:pt x="138" y="199"/>
                    <a:pt x="137" y="199"/>
                    <a:pt x="136" y="199"/>
                  </a:cubicBezTo>
                  <a:cubicBezTo>
                    <a:pt x="67" y="199"/>
                    <a:pt x="0" y="264"/>
                    <a:pt x="5" y="333"/>
                  </a:cubicBezTo>
                  <a:cubicBezTo>
                    <a:pt x="9" y="406"/>
                    <a:pt x="62" y="462"/>
                    <a:pt x="139" y="466"/>
                  </a:cubicBezTo>
                  <a:cubicBezTo>
                    <a:pt x="143" y="466"/>
                    <a:pt x="147" y="466"/>
                    <a:pt x="152" y="466"/>
                  </a:cubicBezTo>
                  <a:cubicBezTo>
                    <a:pt x="241" y="466"/>
                    <a:pt x="333" y="424"/>
                    <a:pt x="408" y="377"/>
                  </a:cubicBezTo>
                  <a:cubicBezTo>
                    <a:pt x="477" y="333"/>
                    <a:pt x="555" y="273"/>
                    <a:pt x="597" y="201"/>
                  </a:cubicBezTo>
                  <a:cubicBezTo>
                    <a:pt x="615" y="170"/>
                    <a:pt x="620" y="133"/>
                    <a:pt x="609" y="97"/>
                  </a:cubicBezTo>
                  <a:cubicBezTo>
                    <a:pt x="601" y="66"/>
                    <a:pt x="578" y="33"/>
                    <a:pt x="547" y="17"/>
                  </a:cubicBezTo>
                  <a:cubicBezTo>
                    <a:pt x="526" y="6"/>
                    <a:pt x="503" y="0"/>
                    <a:pt x="4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8" name="Google Shape;2078;p61"/>
            <p:cNvSpPr/>
            <p:nvPr/>
          </p:nvSpPr>
          <p:spPr>
            <a:xfrm>
              <a:off x="2677390" y="1759331"/>
              <a:ext cx="18835" cy="20372"/>
            </a:xfrm>
            <a:custGeom>
              <a:avLst/>
              <a:gdLst/>
              <a:ahLst/>
              <a:cxnLst/>
              <a:rect l="l" t="t" r="r" b="b"/>
              <a:pathLst>
                <a:path w="466" h="504" extrusionOk="0">
                  <a:moveTo>
                    <a:pt x="106" y="199"/>
                  </a:moveTo>
                  <a:cubicBezTo>
                    <a:pt x="101" y="204"/>
                    <a:pt x="97" y="209"/>
                    <a:pt x="93" y="214"/>
                  </a:cubicBezTo>
                  <a:lnTo>
                    <a:pt x="93" y="214"/>
                  </a:lnTo>
                  <a:cubicBezTo>
                    <a:pt x="98" y="209"/>
                    <a:pt x="102" y="204"/>
                    <a:pt x="106" y="199"/>
                  </a:cubicBezTo>
                  <a:close/>
                  <a:moveTo>
                    <a:pt x="337" y="0"/>
                  </a:moveTo>
                  <a:cubicBezTo>
                    <a:pt x="335" y="0"/>
                    <a:pt x="333" y="0"/>
                    <a:pt x="331" y="0"/>
                  </a:cubicBezTo>
                  <a:cubicBezTo>
                    <a:pt x="294" y="2"/>
                    <a:pt x="263" y="15"/>
                    <a:pt x="234" y="40"/>
                  </a:cubicBezTo>
                  <a:cubicBezTo>
                    <a:pt x="176" y="93"/>
                    <a:pt x="135" y="164"/>
                    <a:pt x="85" y="226"/>
                  </a:cubicBezTo>
                  <a:cubicBezTo>
                    <a:pt x="88" y="222"/>
                    <a:pt x="91" y="218"/>
                    <a:pt x="93" y="214"/>
                  </a:cubicBezTo>
                  <a:lnTo>
                    <a:pt x="93" y="214"/>
                  </a:lnTo>
                  <a:cubicBezTo>
                    <a:pt x="76" y="235"/>
                    <a:pt x="57" y="255"/>
                    <a:pt x="37" y="274"/>
                  </a:cubicBezTo>
                  <a:cubicBezTo>
                    <a:pt x="15" y="298"/>
                    <a:pt x="0" y="336"/>
                    <a:pt x="0" y="371"/>
                  </a:cubicBezTo>
                  <a:cubicBezTo>
                    <a:pt x="0" y="404"/>
                    <a:pt x="15" y="443"/>
                    <a:pt x="37" y="466"/>
                  </a:cubicBezTo>
                  <a:cubicBezTo>
                    <a:pt x="62" y="487"/>
                    <a:pt x="91" y="504"/>
                    <a:pt x="124" y="504"/>
                  </a:cubicBezTo>
                  <a:cubicBezTo>
                    <a:pt x="128" y="504"/>
                    <a:pt x="131" y="504"/>
                    <a:pt x="135" y="503"/>
                  </a:cubicBezTo>
                  <a:cubicBezTo>
                    <a:pt x="170" y="501"/>
                    <a:pt x="201" y="491"/>
                    <a:pt x="230" y="466"/>
                  </a:cubicBezTo>
                  <a:cubicBezTo>
                    <a:pt x="290" y="412"/>
                    <a:pt x="333" y="342"/>
                    <a:pt x="383" y="278"/>
                  </a:cubicBezTo>
                  <a:lnTo>
                    <a:pt x="383" y="278"/>
                  </a:lnTo>
                  <a:cubicBezTo>
                    <a:pt x="379" y="282"/>
                    <a:pt x="376" y="286"/>
                    <a:pt x="373" y="290"/>
                  </a:cubicBezTo>
                  <a:lnTo>
                    <a:pt x="373" y="290"/>
                  </a:lnTo>
                  <a:cubicBezTo>
                    <a:pt x="390" y="269"/>
                    <a:pt x="408" y="247"/>
                    <a:pt x="427" y="230"/>
                  </a:cubicBezTo>
                  <a:cubicBezTo>
                    <a:pt x="449" y="207"/>
                    <a:pt x="466" y="168"/>
                    <a:pt x="466" y="135"/>
                  </a:cubicBezTo>
                  <a:cubicBezTo>
                    <a:pt x="466" y="102"/>
                    <a:pt x="449" y="62"/>
                    <a:pt x="427" y="40"/>
                  </a:cubicBezTo>
                  <a:cubicBezTo>
                    <a:pt x="401" y="16"/>
                    <a:pt x="370" y="0"/>
                    <a:pt x="3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9" name="Google Shape;2079;p61"/>
            <p:cNvSpPr/>
            <p:nvPr/>
          </p:nvSpPr>
          <p:spPr>
            <a:xfrm>
              <a:off x="2910727" y="2154262"/>
              <a:ext cx="32940" cy="15279"/>
            </a:xfrm>
            <a:custGeom>
              <a:avLst/>
              <a:gdLst/>
              <a:ahLst/>
              <a:cxnLst/>
              <a:rect l="l" t="t" r="r" b="b"/>
              <a:pathLst>
                <a:path w="815" h="378" extrusionOk="0">
                  <a:moveTo>
                    <a:pt x="651" y="108"/>
                  </a:moveTo>
                  <a:cubicBezTo>
                    <a:pt x="653" y="108"/>
                    <a:pt x="655" y="108"/>
                    <a:pt x="657" y="109"/>
                  </a:cubicBezTo>
                  <a:cubicBezTo>
                    <a:pt x="655" y="108"/>
                    <a:pt x="653" y="108"/>
                    <a:pt x="651" y="108"/>
                  </a:cubicBezTo>
                  <a:close/>
                  <a:moveTo>
                    <a:pt x="149" y="270"/>
                  </a:moveTo>
                  <a:lnTo>
                    <a:pt x="149" y="270"/>
                  </a:lnTo>
                  <a:cubicBezTo>
                    <a:pt x="153" y="271"/>
                    <a:pt x="156" y="271"/>
                    <a:pt x="159" y="272"/>
                  </a:cubicBezTo>
                  <a:lnTo>
                    <a:pt x="159" y="272"/>
                  </a:lnTo>
                  <a:cubicBezTo>
                    <a:pt x="156" y="271"/>
                    <a:pt x="153" y="271"/>
                    <a:pt x="149" y="270"/>
                  </a:cubicBezTo>
                  <a:close/>
                  <a:moveTo>
                    <a:pt x="129" y="0"/>
                  </a:moveTo>
                  <a:cubicBezTo>
                    <a:pt x="97" y="0"/>
                    <a:pt x="64" y="18"/>
                    <a:pt x="42" y="38"/>
                  </a:cubicBezTo>
                  <a:cubicBezTo>
                    <a:pt x="19" y="63"/>
                    <a:pt x="0" y="100"/>
                    <a:pt x="4" y="136"/>
                  </a:cubicBezTo>
                  <a:cubicBezTo>
                    <a:pt x="7" y="169"/>
                    <a:pt x="17" y="204"/>
                    <a:pt x="42" y="231"/>
                  </a:cubicBezTo>
                  <a:cubicBezTo>
                    <a:pt x="69" y="254"/>
                    <a:pt x="100" y="266"/>
                    <a:pt x="135" y="270"/>
                  </a:cubicBezTo>
                  <a:cubicBezTo>
                    <a:pt x="147" y="272"/>
                    <a:pt x="157" y="272"/>
                    <a:pt x="169" y="273"/>
                  </a:cubicBezTo>
                  <a:lnTo>
                    <a:pt x="169" y="273"/>
                  </a:lnTo>
                  <a:cubicBezTo>
                    <a:pt x="340" y="299"/>
                    <a:pt x="502" y="374"/>
                    <a:pt x="677" y="378"/>
                  </a:cubicBezTo>
                  <a:cubicBezTo>
                    <a:pt x="679" y="378"/>
                    <a:pt x="680" y="378"/>
                    <a:pt x="681" y="378"/>
                  </a:cubicBezTo>
                  <a:cubicBezTo>
                    <a:pt x="748" y="378"/>
                    <a:pt x="814" y="315"/>
                    <a:pt x="812" y="243"/>
                  </a:cubicBezTo>
                  <a:cubicBezTo>
                    <a:pt x="808" y="171"/>
                    <a:pt x="752" y="111"/>
                    <a:pt x="677" y="109"/>
                  </a:cubicBezTo>
                  <a:cubicBezTo>
                    <a:pt x="666" y="109"/>
                    <a:pt x="656" y="108"/>
                    <a:pt x="646" y="107"/>
                  </a:cubicBezTo>
                  <a:lnTo>
                    <a:pt x="646" y="107"/>
                  </a:lnTo>
                  <a:cubicBezTo>
                    <a:pt x="567" y="96"/>
                    <a:pt x="492" y="75"/>
                    <a:pt x="414" y="53"/>
                  </a:cubicBezTo>
                  <a:cubicBezTo>
                    <a:pt x="325" y="28"/>
                    <a:pt x="232" y="5"/>
                    <a:pt x="139" y="1"/>
                  </a:cubicBezTo>
                  <a:cubicBezTo>
                    <a:pt x="136" y="1"/>
                    <a:pt x="132" y="0"/>
                    <a:pt x="1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0" name="Google Shape;2080;p61"/>
            <p:cNvSpPr/>
            <p:nvPr/>
          </p:nvSpPr>
          <p:spPr>
            <a:xfrm>
              <a:off x="2950296" y="2127707"/>
              <a:ext cx="35891" cy="12045"/>
            </a:xfrm>
            <a:custGeom>
              <a:avLst/>
              <a:gdLst/>
              <a:ahLst/>
              <a:cxnLst/>
              <a:rect l="l" t="t" r="r" b="b"/>
              <a:pathLst>
                <a:path w="888" h="298" extrusionOk="0">
                  <a:moveTo>
                    <a:pt x="616" y="186"/>
                  </a:moveTo>
                  <a:cubicBezTo>
                    <a:pt x="620" y="198"/>
                    <a:pt x="625" y="209"/>
                    <a:pt x="631" y="220"/>
                  </a:cubicBezTo>
                  <a:lnTo>
                    <a:pt x="631" y="220"/>
                  </a:lnTo>
                  <a:cubicBezTo>
                    <a:pt x="630" y="219"/>
                    <a:pt x="629" y="218"/>
                    <a:pt x="628" y="217"/>
                  </a:cubicBezTo>
                  <a:lnTo>
                    <a:pt x="628" y="217"/>
                  </a:lnTo>
                  <a:cubicBezTo>
                    <a:pt x="628" y="217"/>
                    <a:pt x="628" y="217"/>
                    <a:pt x="628" y="217"/>
                  </a:cubicBezTo>
                  <a:cubicBezTo>
                    <a:pt x="624" y="207"/>
                    <a:pt x="618" y="196"/>
                    <a:pt x="616" y="186"/>
                  </a:cubicBezTo>
                  <a:close/>
                  <a:moveTo>
                    <a:pt x="646" y="238"/>
                  </a:moveTo>
                  <a:lnTo>
                    <a:pt x="646" y="238"/>
                  </a:lnTo>
                  <a:cubicBezTo>
                    <a:pt x="647" y="238"/>
                    <a:pt x="647" y="239"/>
                    <a:pt x="647" y="240"/>
                  </a:cubicBezTo>
                  <a:lnTo>
                    <a:pt x="647" y="240"/>
                  </a:lnTo>
                  <a:cubicBezTo>
                    <a:pt x="647" y="240"/>
                    <a:pt x="647" y="240"/>
                    <a:pt x="647" y="240"/>
                  </a:cubicBezTo>
                  <a:lnTo>
                    <a:pt x="647" y="240"/>
                  </a:lnTo>
                  <a:cubicBezTo>
                    <a:pt x="646" y="239"/>
                    <a:pt x="646" y="238"/>
                    <a:pt x="646" y="238"/>
                  </a:cubicBezTo>
                  <a:close/>
                  <a:moveTo>
                    <a:pt x="635" y="0"/>
                  </a:moveTo>
                  <a:cubicBezTo>
                    <a:pt x="614" y="0"/>
                    <a:pt x="593" y="1"/>
                    <a:pt x="572" y="2"/>
                  </a:cubicBezTo>
                  <a:cubicBezTo>
                    <a:pt x="467" y="8"/>
                    <a:pt x="361" y="14"/>
                    <a:pt x="253" y="22"/>
                  </a:cubicBezTo>
                  <a:cubicBezTo>
                    <a:pt x="214" y="24"/>
                    <a:pt x="175" y="31"/>
                    <a:pt x="137" y="31"/>
                  </a:cubicBezTo>
                  <a:cubicBezTo>
                    <a:pt x="104" y="33"/>
                    <a:pt x="67" y="43"/>
                    <a:pt x="42" y="70"/>
                  </a:cubicBezTo>
                  <a:cubicBezTo>
                    <a:pt x="19" y="93"/>
                    <a:pt x="1" y="132"/>
                    <a:pt x="3" y="165"/>
                  </a:cubicBezTo>
                  <a:cubicBezTo>
                    <a:pt x="5" y="198"/>
                    <a:pt x="15" y="236"/>
                    <a:pt x="42" y="260"/>
                  </a:cubicBezTo>
                  <a:cubicBezTo>
                    <a:pt x="61" y="279"/>
                    <a:pt x="92" y="298"/>
                    <a:pt x="127" y="298"/>
                  </a:cubicBezTo>
                  <a:cubicBezTo>
                    <a:pt x="289" y="289"/>
                    <a:pt x="446" y="269"/>
                    <a:pt x="605" y="267"/>
                  </a:cubicBezTo>
                  <a:cubicBezTo>
                    <a:pt x="620" y="266"/>
                    <a:pt x="635" y="265"/>
                    <a:pt x="649" y="265"/>
                  </a:cubicBezTo>
                  <a:cubicBezTo>
                    <a:pt x="658" y="265"/>
                    <a:pt x="667" y="266"/>
                    <a:pt x="677" y="266"/>
                  </a:cubicBezTo>
                  <a:lnTo>
                    <a:pt x="677" y="266"/>
                  </a:lnTo>
                  <a:cubicBezTo>
                    <a:pt x="677" y="266"/>
                    <a:pt x="678" y="266"/>
                    <a:pt x="678" y="267"/>
                  </a:cubicBezTo>
                  <a:cubicBezTo>
                    <a:pt x="697" y="278"/>
                    <a:pt x="722" y="284"/>
                    <a:pt x="746" y="284"/>
                  </a:cubicBezTo>
                  <a:cubicBezTo>
                    <a:pt x="758" y="284"/>
                    <a:pt x="770" y="283"/>
                    <a:pt x="781" y="279"/>
                  </a:cubicBezTo>
                  <a:cubicBezTo>
                    <a:pt x="813" y="269"/>
                    <a:pt x="848" y="248"/>
                    <a:pt x="862" y="217"/>
                  </a:cubicBezTo>
                  <a:cubicBezTo>
                    <a:pt x="877" y="186"/>
                    <a:pt x="887" y="151"/>
                    <a:pt x="875" y="113"/>
                  </a:cubicBezTo>
                  <a:cubicBezTo>
                    <a:pt x="858" y="62"/>
                    <a:pt x="821" y="24"/>
                    <a:pt x="769" y="12"/>
                  </a:cubicBezTo>
                  <a:cubicBezTo>
                    <a:pt x="746" y="4"/>
                    <a:pt x="721" y="4"/>
                    <a:pt x="699" y="2"/>
                  </a:cubicBezTo>
                  <a:cubicBezTo>
                    <a:pt x="677" y="1"/>
                    <a:pt x="656" y="0"/>
                    <a:pt x="6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1" name="Google Shape;2081;p61"/>
            <p:cNvSpPr/>
            <p:nvPr/>
          </p:nvSpPr>
          <p:spPr>
            <a:xfrm>
              <a:off x="2924429" y="2084338"/>
              <a:ext cx="16288" cy="31245"/>
            </a:xfrm>
            <a:custGeom>
              <a:avLst/>
              <a:gdLst/>
              <a:ahLst/>
              <a:cxnLst/>
              <a:rect l="l" t="t" r="r" b="b"/>
              <a:pathLst>
                <a:path w="403" h="773" extrusionOk="0">
                  <a:moveTo>
                    <a:pt x="271" y="599"/>
                  </a:moveTo>
                  <a:cubicBezTo>
                    <a:pt x="271" y="602"/>
                    <a:pt x="271" y="604"/>
                    <a:pt x="270" y="607"/>
                  </a:cubicBezTo>
                  <a:cubicBezTo>
                    <a:pt x="270" y="604"/>
                    <a:pt x="271" y="602"/>
                    <a:pt x="271" y="599"/>
                  </a:cubicBezTo>
                  <a:close/>
                  <a:moveTo>
                    <a:pt x="261" y="1"/>
                  </a:moveTo>
                  <a:cubicBezTo>
                    <a:pt x="239" y="1"/>
                    <a:pt x="217" y="6"/>
                    <a:pt x="198" y="19"/>
                  </a:cubicBezTo>
                  <a:cubicBezTo>
                    <a:pt x="169" y="37"/>
                    <a:pt x="144" y="66"/>
                    <a:pt x="136" y="99"/>
                  </a:cubicBezTo>
                  <a:cubicBezTo>
                    <a:pt x="117" y="188"/>
                    <a:pt x="84" y="271"/>
                    <a:pt x="55" y="356"/>
                  </a:cubicBezTo>
                  <a:cubicBezTo>
                    <a:pt x="42" y="400"/>
                    <a:pt x="30" y="441"/>
                    <a:pt x="20" y="484"/>
                  </a:cubicBezTo>
                  <a:cubicBezTo>
                    <a:pt x="9" y="534"/>
                    <a:pt x="1" y="586"/>
                    <a:pt x="3" y="638"/>
                  </a:cubicBezTo>
                  <a:cubicBezTo>
                    <a:pt x="7" y="671"/>
                    <a:pt x="17" y="708"/>
                    <a:pt x="42" y="733"/>
                  </a:cubicBezTo>
                  <a:cubicBezTo>
                    <a:pt x="64" y="756"/>
                    <a:pt x="100" y="772"/>
                    <a:pt x="132" y="772"/>
                  </a:cubicBezTo>
                  <a:cubicBezTo>
                    <a:pt x="134" y="772"/>
                    <a:pt x="136" y="772"/>
                    <a:pt x="138" y="772"/>
                  </a:cubicBezTo>
                  <a:cubicBezTo>
                    <a:pt x="173" y="770"/>
                    <a:pt x="208" y="760"/>
                    <a:pt x="235" y="733"/>
                  </a:cubicBezTo>
                  <a:cubicBezTo>
                    <a:pt x="258" y="710"/>
                    <a:pt x="276" y="677"/>
                    <a:pt x="272" y="640"/>
                  </a:cubicBezTo>
                  <a:cubicBezTo>
                    <a:pt x="270" y="617"/>
                    <a:pt x="272" y="594"/>
                    <a:pt x="276" y="571"/>
                  </a:cubicBezTo>
                  <a:lnTo>
                    <a:pt x="276" y="571"/>
                  </a:lnTo>
                  <a:cubicBezTo>
                    <a:pt x="276" y="573"/>
                    <a:pt x="276" y="574"/>
                    <a:pt x="275" y="575"/>
                  </a:cubicBezTo>
                  <a:lnTo>
                    <a:pt x="275" y="575"/>
                  </a:lnTo>
                  <a:cubicBezTo>
                    <a:pt x="301" y="438"/>
                    <a:pt x="364" y="308"/>
                    <a:pt x="394" y="172"/>
                  </a:cubicBezTo>
                  <a:cubicBezTo>
                    <a:pt x="403" y="139"/>
                    <a:pt x="401" y="101"/>
                    <a:pt x="382" y="68"/>
                  </a:cubicBezTo>
                  <a:cubicBezTo>
                    <a:pt x="365" y="39"/>
                    <a:pt x="332" y="14"/>
                    <a:pt x="301" y="6"/>
                  </a:cubicBezTo>
                  <a:cubicBezTo>
                    <a:pt x="288" y="3"/>
                    <a:pt x="275" y="1"/>
                    <a:pt x="2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2" name="Google Shape;2082;p61"/>
            <p:cNvSpPr/>
            <p:nvPr/>
          </p:nvSpPr>
          <p:spPr>
            <a:xfrm>
              <a:off x="2893064" y="2073506"/>
              <a:ext cx="14752" cy="30558"/>
            </a:xfrm>
            <a:custGeom>
              <a:avLst/>
              <a:gdLst/>
              <a:ahLst/>
              <a:cxnLst/>
              <a:rect l="l" t="t" r="r" b="b"/>
              <a:pathLst>
                <a:path w="365" h="756" extrusionOk="0">
                  <a:moveTo>
                    <a:pt x="91" y="218"/>
                  </a:moveTo>
                  <a:lnTo>
                    <a:pt x="91" y="218"/>
                  </a:lnTo>
                  <a:cubicBezTo>
                    <a:pt x="91" y="220"/>
                    <a:pt x="91" y="221"/>
                    <a:pt x="91" y="223"/>
                  </a:cubicBezTo>
                  <a:lnTo>
                    <a:pt x="91" y="223"/>
                  </a:lnTo>
                  <a:cubicBezTo>
                    <a:pt x="91" y="221"/>
                    <a:pt x="91" y="220"/>
                    <a:pt x="91" y="218"/>
                  </a:cubicBezTo>
                  <a:close/>
                  <a:moveTo>
                    <a:pt x="237" y="1"/>
                  </a:moveTo>
                  <a:cubicBezTo>
                    <a:pt x="234" y="1"/>
                    <a:pt x="232" y="1"/>
                    <a:pt x="230" y="1"/>
                  </a:cubicBezTo>
                  <a:cubicBezTo>
                    <a:pt x="158" y="3"/>
                    <a:pt x="96" y="59"/>
                    <a:pt x="96" y="135"/>
                  </a:cubicBezTo>
                  <a:cubicBezTo>
                    <a:pt x="96" y="177"/>
                    <a:pt x="91" y="214"/>
                    <a:pt x="85" y="253"/>
                  </a:cubicBezTo>
                  <a:cubicBezTo>
                    <a:pt x="86" y="252"/>
                    <a:pt x="86" y="251"/>
                    <a:pt x="86" y="250"/>
                  </a:cubicBezTo>
                  <a:lnTo>
                    <a:pt x="86" y="250"/>
                  </a:lnTo>
                  <a:cubicBezTo>
                    <a:pt x="67" y="363"/>
                    <a:pt x="35" y="473"/>
                    <a:pt x="9" y="585"/>
                  </a:cubicBezTo>
                  <a:cubicBezTo>
                    <a:pt x="0" y="618"/>
                    <a:pt x="2" y="657"/>
                    <a:pt x="21" y="688"/>
                  </a:cubicBezTo>
                  <a:cubicBezTo>
                    <a:pt x="38" y="717"/>
                    <a:pt x="71" y="742"/>
                    <a:pt x="102" y="750"/>
                  </a:cubicBezTo>
                  <a:cubicBezTo>
                    <a:pt x="115" y="754"/>
                    <a:pt x="128" y="756"/>
                    <a:pt x="142" y="756"/>
                  </a:cubicBezTo>
                  <a:cubicBezTo>
                    <a:pt x="164" y="756"/>
                    <a:pt x="186" y="751"/>
                    <a:pt x="205" y="738"/>
                  </a:cubicBezTo>
                  <a:cubicBezTo>
                    <a:pt x="236" y="719"/>
                    <a:pt x="261" y="690"/>
                    <a:pt x="270" y="657"/>
                  </a:cubicBezTo>
                  <a:cubicBezTo>
                    <a:pt x="309" y="483"/>
                    <a:pt x="363" y="316"/>
                    <a:pt x="365" y="135"/>
                  </a:cubicBezTo>
                  <a:cubicBezTo>
                    <a:pt x="365" y="67"/>
                    <a:pt x="306" y="1"/>
                    <a:pt x="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3" name="Google Shape;2083;p61"/>
            <p:cNvSpPr/>
            <p:nvPr/>
          </p:nvSpPr>
          <p:spPr>
            <a:xfrm>
              <a:off x="2942698" y="2037290"/>
              <a:ext cx="17016" cy="19563"/>
            </a:xfrm>
            <a:custGeom>
              <a:avLst/>
              <a:gdLst/>
              <a:ahLst/>
              <a:cxnLst/>
              <a:rect l="l" t="t" r="r" b="b"/>
              <a:pathLst>
                <a:path w="421" h="484" extrusionOk="0">
                  <a:moveTo>
                    <a:pt x="281" y="0"/>
                  </a:moveTo>
                  <a:cubicBezTo>
                    <a:pt x="269" y="0"/>
                    <a:pt x="257" y="2"/>
                    <a:pt x="245" y="6"/>
                  </a:cubicBezTo>
                  <a:cubicBezTo>
                    <a:pt x="214" y="17"/>
                    <a:pt x="181" y="35"/>
                    <a:pt x="166" y="68"/>
                  </a:cubicBezTo>
                  <a:cubicBezTo>
                    <a:pt x="125" y="145"/>
                    <a:pt x="58" y="205"/>
                    <a:pt x="21" y="282"/>
                  </a:cubicBezTo>
                  <a:cubicBezTo>
                    <a:pt x="11" y="298"/>
                    <a:pt x="4" y="313"/>
                    <a:pt x="4" y="331"/>
                  </a:cubicBezTo>
                  <a:cubicBezTo>
                    <a:pt x="0" y="350"/>
                    <a:pt x="2" y="369"/>
                    <a:pt x="7" y="385"/>
                  </a:cubicBezTo>
                  <a:cubicBezTo>
                    <a:pt x="15" y="416"/>
                    <a:pt x="38" y="452"/>
                    <a:pt x="69" y="466"/>
                  </a:cubicBezTo>
                  <a:cubicBezTo>
                    <a:pt x="89" y="477"/>
                    <a:pt x="113" y="484"/>
                    <a:pt x="137" y="484"/>
                  </a:cubicBezTo>
                  <a:cubicBezTo>
                    <a:pt x="149" y="484"/>
                    <a:pt x="160" y="482"/>
                    <a:pt x="172" y="479"/>
                  </a:cubicBezTo>
                  <a:cubicBezTo>
                    <a:pt x="203" y="466"/>
                    <a:pt x="234" y="447"/>
                    <a:pt x="253" y="416"/>
                  </a:cubicBezTo>
                  <a:cubicBezTo>
                    <a:pt x="292" y="340"/>
                    <a:pt x="357" y="278"/>
                    <a:pt x="398" y="201"/>
                  </a:cubicBezTo>
                  <a:cubicBezTo>
                    <a:pt x="414" y="172"/>
                    <a:pt x="421" y="135"/>
                    <a:pt x="410" y="97"/>
                  </a:cubicBezTo>
                  <a:cubicBezTo>
                    <a:pt x="402" y="68"/>
                    <a:pt x="379" y="33"/>
                    <a:pt x="348" y="19"/>
                  </a:cubicBezTo>
                  <a:cubicBezTo>
                    <a:pt x="328" y="8"/>
                    <a:pt x="305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4" name="Google Shape;2084;p61"/>
            <p:cNvSpPr/>
            <p:nvPr/>
          </p:nvSpPr>
          <p:spPr>
            <a:xfrm>
              <a:off x="2970991" y="2053256"/>
              <a:ext cx="35365" cy="18795"/>
            </a:xfrm>
            <a:custGeom>
              <a:avLst/>
              <a:gdLst/>
              <a:ahLst/>
              <a:cxnLst/>
              <a:rect l="l" t="t" r="r" b="b"/>
              <a:pathLst>
                <a:path w="875" h="465" extrusionOk="0">
                  <a:moveTo>
                    <a:pt x="135" y="197"/>
                  </a:moveTo>
                  <a:cubicBezTo>
                    <a:pt x="127" y="198"/>
                    <a:pt x="119" y="199"/>
                    <a:pt x="110" y="202"/>
                  </a:cubicBezTo>
                  <a:cubicBezTo>
                    <a:pt x="118" y="200"/>
                    <a:pt x="127" y="199"/>
                    <a:pt x="135" y="197"/>
                  </a:cubicBezTo>
                  <a:close/>
                  <a:moveTo>
                    <a:pt x="737" y="0"/>
                  </a:moveTo>
                  <a:cubicBezTo>
                    <a:pt x="724" y="0"/>
                    <a:pt x="712" y="2"/>
                    <a:pt x="698" y="5"/>
                  </a:cubicBezTo>
                  <a:cubicBezTo>
                    <a:pt x="530" y="36"/>
                    <a:pt x="381" y="119"/>
                    <a:pt x="220" y="173"/>
                  </a:cubicBezTo>
                  <a:cubicBezTo>
                    <a:pt x="193" y="182"/>
                    <a:pt x="164" y="191"/>
                    <a:pt x="135" y="197"/>
                  </a:cubicBezTo>
                  <a:lnTo>
                    <a:pt x="135" y="197"/>
                  </a:lnTo>
                  <a:cubicBezTo>
                    <a:pt x="137" y="197"/>
                    <a:pt x="138" y="196"/>
                    <a:pt x="140" y="196"/>
                  </a:cubicBezTo>
                  <a:lnTo>
                    <a:pt x="140" y="196"/>
                  </a:lnTo>
                  <a:cubicBezTo>
                    <a:pt x="139" y="196"/>
                    <a:pt x="138" y="197"/>
                    <a:pt x="137" y="197"/>
                  </a:cubicBezTo>
                  <a:cubicBezTo>
                    <a:pt x="102" y="204"/>
                    <a:pt x="71" y="212"/>
                    <a:pt x="42" y="237"/>
                  </a:cubicBezTo>
                  <a:cubicBezTo>
                    <a:pt x="19" y="260"/>
                    <a:pt x="0" y="299"/>
                    <a:pt x="2" y="332"/>
                  </a:cubicBezTo>
                  <a:cubicBezTo>
                    <a:pt x="6" y="367"/>
                    <a:pt x="17" y="402"/>
                    <a:pt x="42" y="427"/>
                  </a:cubicBezTo>
                  <a:cubicBezTo>
                    <a:pt x="67" y="449"/>
                    <a:pt x="100" y="465"/>
                    <a:pt x="133" y="465"/>
                  </a:cubicBezTo>
                  <a:cubicBezTo>
                    <a:pt x="135" y="465"/>
                    <a:pt x="137" y="465"/>
                    <a:pt x="139" y="465"/>
                  </a:cubicBezTo>
                  <a:cubicBezTo>
                    <a:pt x="311" y="444"/>
                    <a:pt x="470" y="357"/>
                    <a:pt x="632" y="299"/>
                  </a:cubicBezTo>
                  <a:cubicBezTo>
                    <a:pt x="675" y="284"/>
                    <a:pt x="723" y="270"/>
                    <a:pt x="771" y="264"/>
                  </a:cubicBezTo>
                  <a:cubicBezTo>
                    <a:pt x="802" y="257"/>
                    <a:pt x="835" y="228"/>
                    <a:pt x="849" y="202"/>
                  </a:cubicBezTo>
                  <a:cubicBezTo>
                    <a:pt x="868" y="173"/>
                    <a:pt x="874" y="131"/>
                    <a:pt x="864" y="98"/>
                  </a:cubicBezTo>
                  <a:cubicBezTo>
                    <a:pt x="853" y="67"/>
                    <a:pt x="833" y="32"/>
                    <a:pt x="802" y="17"/>
                  </a:cubicBezTo>
                  <a:cubicBezTo>
                    <a:pt x="779" y="5"/>
                    <a:pt x="758" y="0"/>
                    <a:pt x="7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5" name="Google Shape;2085;p61"/>
            <p:cNvSpPr/>
            <p:nvPr/>
          </p:nvSpPr>
          <p:spPr>
            <a:xfrm>
              <a:off x="2981863" y="2090845"/>
              <a:ext cx="31404" cy="11762"/>
            </a:xfrm>
            <a:custGeom>
              <a:avLst/>
              <a:gdLst/>
              <a:ahLst/>
              <a:cxnLst/>
              <a:rect l="l" t="t" r="r" b="b"/>
              <a:pathLst>
                <a:path w="777" h="291" extrusionOk="0">
                  <a:moveTo>
                    <a:pt x="564" y="0"/>
                  </a:moveTo>
                  <a:cubicBezTo>
                    <a:pt x="422" y="0"/>
                    <a:pt x="280" y="21"/>
                    <a:pt x="139" y="21"/>
                  </a:cubicBezTo>
                  <a:cubicBezTo>
                    <a:pt x="104" y="21"/>
                    <a:pt x="69" y="38"/>
                    <a:pt x="42" y="60"/>
                  </a:cubicBezTo>
                  <a:cubicBezTo>
                    <a:pt x="19" y="83"/>
                    <a:pt x="0" y="123"/>
                    <a:pt x="5" y="156"/>
                  </a:cubicBezTo>
                  <a:cubicBezTo>
                    <a:pt x="9" y="228"/>
                    <a:pt x="63" y="290"/>
                    <a:pt x="139" y="290"/>
                  </a:cubicBezTo>
                  <a:cubicBezTo>
                    <a:pt x="287" y="289"/>
                    <a:pt x="435" y="271"/>
                    <a:pt x="581" y="271"/>
                  </a:cubicBezTo>
                  <a:cubicBezTo>
                    <a:pt x="601" y="271"/>
                    <a:pt x="621" y="271"/>
                    <a:pt x="640" y="272"/>
                  </a:cubicBezTo>
                  <a:cubicBezTo>
                    <a:pt x="643" y="272"/>
                    <a:pt x="646" y="272"/>
                    <a:pt x="649" y="272"/>
                  </a:cubicBezTo>
                  <a:cubicBezTo>
                    <a:pt x="716" y="272"/>
                    <a:pt x="777" y="205"/>
                    <a:pt x="775" y="137"/>
                  </a:cubicBezTo>
                  <a:cubicBezTo>
                    <a:pt x="771" y="63"/>
                    <a:pt x="715" y="9"/>
                    <a:pt x="640" y="3"/>
                  </a:cubicBezTo>
                  <a:cubicBezTo>
                    <a:pt x="615" y="1"/>
                    <a:pt x="589" y="0"/>
                    <a:pt x="5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6" name="Google Shape;2086;p61"/>
            <p:cNvSpPr/>
            <p:nvPr/>
          </p:nvSpPr>
          <p:spPr>
            <a:xfrm>
              <a:off x="2903168" y="2125929"/>
              <a:ext cx="25099" cy="11520"/>
            </a:xfrm>
            <a:custGeom>
              <a:avLst/>
              <a:gdLst/>
              <a:ahLst/>
              <a:cxnLst/>
              <a:rect l="l" t="t" r="r" b="b"/>
              <a:pathLst>
                <a:path w="621" h="285" extrusionOk="0">
                  <a:moveTo>
                    <a:pt x="429" y="0"/>
                  </a:moveTo>
                  <a:cubicBezTo>
                    <a:pt x="322" y="0"/>
                    <a:pt x="215" y="2"/>
                    <a:pt x="104" y="23"/>
                  </a:cubicBezTo>
                  <a:cubicBezTo>
                    <a:pt x="73" y="31"/>
                    <a:pt x="40" y="56"/>
                    <a:pt x="26" y="85"/>
                  </a:cubicBezTo>
                  <a:cubicBezTo>
                    <a:pt x="7" y="114"/>
                    <a:pt x="1" y="155"/>
                    <a:pt x="11" y="189"/>
                  </a:cubicBezTo>
                  <a:cubicBezTo>
                    <a:pt x="22" y="220"/>
                    <a:pt x="42" y="253"/>
                    <a:pt x="73" y="269"/>
                  </a:cubicBezTo>
                  <a:cubicBezTo>
                    <a:pt x="98" y="279"/>
                    <a:pt x="122" y="285"/>
                    <a:pt x="146" y="285"/>
                  </a:cubicBezTo>
                  <a:cubicBezTo>
                    <a:pt x="156" y="285"/>
                    <a:pt x="166" y="284"/>
                    <a:pt x="177" y="282"/>
                  </a:cubicBezTo>
                  <a:cubicBezTo>
                    <a:pt x="196" y="280"/>
                    <a:pt x="212" y="273"/>
                    <a:pt x="229" y="273"/>
                  </a:cubicBezTo>
                  <a:cubicBezTo>
                    <a:pt x="216" y="275"/>
                    <a:pt x="206" y="275"/>
                    <a:pt x="194" y="280"/>
                  </a:cubicBezTo>
                  <a:cubicBezTo>
                    <a:pt x="254" y="270"/>
                    <a:pt x="316" y="269"/>
                    <a:pt x="378" y="269"/>
                  </a:cubicBezTo>
                  <a:cubicBezTo>
                    <a:pt x="414" y="269"/>
                    <a:pt x="449" y="269"/>
                    <a:pt x="483" y="269"/>
                  </a:cubicBezTo>
                  <a:cubicBezTo>
                    <a:pt x="552" y="269"/>
                    <a:pt x="620" y="207"/>
                    <a:pt x="618" y="135"/>
                  </a:cubicBezTo>
                  <a:cubicBezTo>
                    <a:pt x="616" y="62"/>
                    <a:pt x="558" y="0"/>
                    <a:pt x="483" y="0"/>
                  </a:cubicBezTo>
                  <a:cubicBezTo>
                    <a:pt x="465" y="0"/>
                    <a:pt x="447" y="0"/>
                    <a:pt x="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7" name="Google Shape;2087;p61"/>
            <p:cNvSpPr/>
            <p:nvPr/>
          </p:nvSpPr>
          <p:spPr>
            <a:xfrm>
              <a:off x="2561954" y="2280652"/>
              <a:ext cx="403852" cy="180556"/>
            </a:xfrm>
            <a:custGeom>
              <a:avLst/>
              <a:gdLst/>
              <a:ahLst/>
              <a:cxnLst/>
              <a:rect l="l" t="t" r="r" b="b"/>
              <a:pathLst>
                <a:path w="9992" h="4467" extrusionOk="0">
                  <a:moveTo>
                    <a:pt x="6749" y="1"/>
                  </a:moveTo>
                  <a:cubicBezTo>
                    <a:pt x="6081" y="275"/>
                    <a:pt x="5392" y="401"/>
                    <a:pt x="4684" y="401"/>
                  </a:cubicBezTo>
                  <a:cubicBezTo>
                    <a:pt x="4135" y="401"/>
                    <a:pt x="3575" y="325"/>
                    <a:pt x="3005" y="183"/>
                  </a:cubicBezTo>
                  <a:cubicBezTo>
                    <a:pt x="3005" y="183"/>
                    <a:pt x="2206" y="751"/>
                    <a:pt x="1585" y="1100"/>
                  </a:cubicBezTo>
                  <a:cubicBezTo>
                    <a:pt x="1433" y="1185"/>
                    <a:pt x="1144" y="1305"/>
                    <a:pt x="821" y="1428"/>
                  </a:cubicBezTo>
                  <a:cubicBezTo>
                    <a:pt x="127" y="1693"/>
                    <a:pt x="0" y="2631"/>
                    <a:pt x="611" y="3049"/>
                  </a:cubicBezTo>
                  <a:cubicBezTo>
                    <a:pt x="1953" y="3968"/>
                    <a:pt x="3353" y="4467"/>
                    <a:pt x="4822" y="4467"/>
                  </a:cubicBezTo>
                  <a:cubicBezTo>
                    <a:pt x="6301" y="4467"/>
                    <a:pt x="7850" y="3961"/>
                    <a:pt x="9482" y="2871"/>
                  </a:cubicBezTo>
                  <a:cubicBezTo>
                    <a:pt x="9834" y="2633"/>
                    <a:pt x="9992" y="2183"/>
                    <a:pt x="9845" y="1786"/>
                  </a:cubicBezTo>
                  <a:cubicBezTo>
                    <a:pt x="9756" y="1550"/>
                    <a:pt x="9609" y="1349"/>
                    <a:pt x="9362" y="1339"/>
                  </a:cubicBezTo>
                  <a:cubicBezTo>
                    <a:pt x="8791" y="1318"/>
                    <a:pt x="8240" y="1250"/>
                    <a:pt x="7681" y="980"/>
                  </a:cubicBezTo>
                  <a:cubicBezTo>
                    <a:pt x="7261" y="780"/>
                    <a:pt x="6749" y="1"/>
                    <a:pt x="67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88" name="Google Shape;2088;p61"/>
          <p:cNvGrpSpPr/>
          <p:nvPr/>
        </p:nvGrpSpPr>
        <p:grpSpPr>
          <a:xfrm>
            <a:off x="6399919" y="999780"/>
            <a:ext cx="2224974" cy="4163034"/>
            <a:chOff x="1183113" y="1282228"/>
            <a:chExt cx="760753" cy="1423406"/>
          </a:xfrm>
        </p:grpSpPr>
        <p:sp>
          <p:nvSpPr>
            <p:cNvPr id="2089" name="Google Shape;2089;p61"/>
            <p:cNvSpPr/>
            <p:nvPr/>
          </p:nvSpPr>
          <p:spPr>
            <a:xfrm>
              <a:off x="1225916" y="2102041"/>
              <a:ext cx="637950" cy="603592"/>
            </a:xfrm>
            <a:custGeom>
              <a:avLst/>
              <a:gdLst/>
              <a:ahLst/>
              <a:cxnLst/>
              <a:rect l="l" t="t" r="r" b="b"/>
              <a:pathLst>
                <a:path w="15784" h="14933" extrusionOk="0">
                  <a:moveTo>
                    <a:pt x="7790" y="0"/>
                  </a:moveTo>
                  <a:cubicBezTo>
                    <a:pt x="7322" y="0"/>
                    <a:pt x="6849" y="48"/>
                    <a:pt x="6374" y="146"/>
                  </a:cubicBezTo>
                  <a:cubicBezTo>
                    <a:pt x="2477" y="953"/>
                    <a:pt x="0" y="4886"/>
                    <a:pt x="839" y="8928"/>
                  </a:cubicBezTo>
                  <a:cubicBezTo>
                    <a:pt x="1575" y="12478"/>
                    <a:pt x="4622" y="14932"/>
                    <a:pt x="7991" y="14932"/>
                  </a:cubicBezTo>
                  <a:cubicBezTo>
                    <a:pt x="8459" y="14932"/>
                    <a:pt x="8934" y="14885"/>
                    <a:pt x="9410" y="14786"/>
                  </a:cubicBezTo>
                  <a:cubicBezTo>
                    <a:pt x="13305" y="13979"/>
                    <a:pt x="15783" y="10046"/>
                    <a:pt x="14943" y="6004"/>
                  </a:cubicBezTo>
                  <a:cubicBezTo>
                    <a:pt x="14208" y="2455"/>
                    <a:pt x="11160" y="0"/>
                    <a:pt x="7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0" name="Google Shape;2090;p61"/>
            <p:cNvSpPr/>
            <p:nvPr/>
          </p:nvSpPr>
          <p:spPr>
            <a:xfrm>
              <a:off x="1183113" y="2090239"/>
              <a:ext cx="637909" cy="603592"/>
            </a:xfrm>
            <a:custGeom>
              <a:avLst/>
              <a:gdLst/>
              <a:ahLst/>
              <a:cxnLst/>
              <a:rect l="l" t="t" r="r" b="b"/>
              <a:pathLst>
                <a:path w="15783" h="14933" extrusionOk="0">
                  <a:moveTo>
                    <a:pt x="7792" y="0"/>
                  </a:moveTo>
                  <a:cubicBezTo>
                    <a:pt x="7324" y="0"/>
                    <a:pt x="6850" y="48"/>
                    <a:pt x="6375" y="146"/>
                  </a:cubicBezTo>
                  <a:cubicBezTo>
                    <a:pt x="2478" y="953"/>
                    <a:pt x="1" y="4884"/>
                    <a:pt x="840" y="8928"/>
                  </a:cubicBezTo>
                  <a:cubicBezTo>
                    <a:pt x="1576" y="12477"/>
                    <a:pt x="4625" y="14932"/>
                    <a:pt x="7993" y="14932"/>
                  </a:cubicBezTo>
                  <a:cubicBezTo>
                    <a:pt x="8461" y="14932"/>
                    <a:pt x="8935" y="14885"/>
                    <a:pt x="9410" y="14786"/>
                  </a:cubicBezTo>
                  <a:cubicBezTo>
                    <a:pt x="13305" y="13979"/>
                    <a:pt x="15782" y="10046"/>
                    <a:pt x="14943" y="6002"/>
                  </a:cubicBezTo>
                  <a:cubicBezTo>
                    <a:pt x="14211" y="2453"/>
                    <a:pt x="11161" y="0"/>
                    <a:pt x="77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1" name="Google Shape;2091;p61"/>
            <p:cNvSpPr/>
            <p:nvPr/>
          </p:nvSpPr>
          <p:spPr>
            <a:xfrm>
              <a:off x="1418228" y="1482017"/>
              <a:ext cx="380773" cy="968059"/>
            </a:xfrm>
            <a:custGeom>
              <a:avLst/>
              <a:gdLst/>
              <a:ahLst/>
              <a:cxnLst/>
              <a:rect l="l" t="t" r="r" b="b"/>
              <a:pathLst>
                <a:path w="9421" h="23950" extrusionOk="0">
                  <a:moveTo>
                    <a:pt x="7853" y="1"/>
                  </a:moveTo>
                  <a:lnTo>
                    <a:pt x="1" y="21690"/>
                  </a:lnTo>
                  <a:lnTo>
                    <a:pt x="4596" y="23949"/>
                  </a:lnTo>
                  <a:lnTo>
                    <a:pt x="9421" y="566"/>
                  </a:lnTo>
                  <a:lnTo>
                    <a:pt x="7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2" name="Google Shape;2092;p61"/>
            <p:cNvSpPr/>
            <p:nvPr/>
          </p:nvSpPr>
          <p:spPr>
            <a:xfrm>
              <a:off x="1401899" y="2393420"/>
              <a:ext cx="189639" cy="192884"/>
            </a:xfrm>
            <a:custGeom>
              <a:avLst/>
              <a:gdLst/>
              <a:ahLst/>
              <a:cxnLst/>
              <a:rect l="l" t="t" r="r" b="b"/>
              <a:pathLst>
                <a:path w="4692" h="4772" extrusionOk="0">
                  <a:moveTo>
                    <a:pt x="1" y="0"/>
                  </a:moveTo>
                  <a:lnTo>
                    <a:pt x="405" y="3781"/>
                  </a:lnTo>
                  <a:lnTo>
                    <a:pt x="2333" y="4771"/>
                  </a:lnTo>
                  <a:lnTo>
                    <a:pt x="4691" y="1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3" name="Google Shape;2093;p61"/>
            <p:cNvSpPr/>
            <p:nvPr/>
          </p:nvSpPr>
          <p:spPr>
            <a:xfrm>
              <a:off x="1439205" y="1495881"/>
              <a:ext cx="304546" cy="876184"/>
            </a:xfrm>
            <a:custGeom>
              <a:avLst/>
              <a:gdLst/>
              <a:ahLst/>
              <a:cxnLst/>
              <a:rect l="l" t="t" r="r" b="b"/>
              <a:pathLst>
                <a:path w="7535" h="21677" extrusionOk="0">
                  <a:moveTo>
                    <a:pt x="7489" y="0"/>
                  </a:moveTo>
                  <a:cubicBezTo>
                    <a:pt x="7451" y="0"/>
                    <a:pt x="7400" y="17"/>
                    <a:pt x="7392" y="45"/>
                  </a:cubicBezTo>
                  <a:cubicBezTo>
                    <a:pt x="5986" y="4162"/>
                    <a:pt x="4578" y="8278"/>
                    <a:pt x="3170" y="12397"/>
                  </a:cubicBezTo>
                  <a:cubicBezTo>
                    <a:pt x="2116" y="15482"/>
                    <a:pt x="1064" y="18564"/>
                    <a:pt x="8" y="21649"/>
                  </a:cubicBezTo>
                  <a:cubicBezTo>
                    <a:pt x="1" y="21668"/>
                    <a:pt x="19" y="21676"/>
                    <a:pt x="44" y="21676"/>
                  </a:cubicBezTo>
                  <a:cubicBezTo>
                    <a:pt x="82" y="21676"/>
                    <a:pt x="134" y="21659"/>
                    <a:pt x="144" y="21633"/>
                  </a:cubicBezTo>
                  <a:cubicBezTo>
                    <a:pt x="1550" y="17514"/>
                    <a:pt x="2958" y="13397"/>
                    <a:pt x="4367" y="9281"/>
                  </a:cubicBezTo>
                  <a:cubicBezTo>
                    <a:pt x="5418" y="6195"/>
                    <a:pt x="6473" y="3112"/>
                    <a:pt x="7529" y="26"/>
                  </a:cubicBezTo>
                  <a:cubicBezTo>
                    <a:pt x="7535" y="8"/>
                    <a:pt x="7515" y="0"/>
                    <a:pt x="74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4" name="Google Shape;2094;p61"/>
            <p:cNvSpPr/>
            <p:nvPr/>
          </p:nvSpPr>
          <p:spPr>
            <a:xfrm>
              <a:off x="1472712" y="1490748"/>
              <a:ext cx="284984" cy="897647"/>
            </a:xfrm>
            <a:custGeom>
              <a:avLst/>
              <a:gdLst/>
              <a:ahLst/>
              <a:cxnLst/>
              <a:rect l="l" t="t" r="r" b="b"/>
              <a:pathLst>
                <a:path w="7051" h="22208" extrusionOk="0">
                  <a:moveTo>
                    <a:pt x="7006" y="1"/>
                  </a:moveTo>
                  <a:cubicBezTo>
                    <a:pt x="6968" y="1"/>
                    <a:pt x="6915" y="18"/>
                    <a:pt x="6907" y="44"/>
                  </a:cubicBezTo>
                  <a:cubicBezTo>
                    <a:pt x="5617" y="4181"/>
                    <a:pt x="4329" y="8316"/>
                    <a:pt x="3036" y="12456"/>
                  </a:cubicBezTo>
                  <a:cubicBezTo>
                    <a:pt x="2028" y="15699"/>
                    <a:pt x="1015" y="18939"/>
                    <a:pt x="7" y="22180"/>
                  </a:cubicBezTo>
                  <a:cubicBezTo>
                    <a:pt x="0" y="22199"/>
                    <a:pt x="18" y="22207"/>
                    <a:pt x="44" y="22207"/>
                  </a:cubicBezTo>
                  <a:cubicBezTo>
                    <a:pt x="81" y="22207"/>
                    <a:pt x="134" y="22189"/>
                    <a:pt x="144" y="22163"/>
                  </a:cubicBezTo>
                  <a:cubicBezTo>
                    <a:pt x="1432" y="18026"/>
                    <a:pt x="2722" y="13891"/>
                    <a:pt x="4014" y="9751"/>
                  </a:cubicBezTo>
                  <a:cubicBezTo>
                    <a:pt x="5022" y="6511"/>
                    <a:pt x="6035" y="3268"/>
                    <a:pt x="7043" y="27"/>
                  </a:cubicBezTo>
                  <a:cubicBezTo>
                    <a:pt x="7050" y="9"/>
                    <a:pt x="7031" y="1"/>
                    <a:pt x="7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5" name="Google Shape;2095;p61"/>
            <p:cNvSpPr/>
            <p:nvPr/>
          </p:nvSpPr>
          <p:spPr>
            <a:xfrm>
              <a:off x="1506907" y="1491233"/>
              <a:ext cx="263280" cy="913654"/>
            </a:xfrm>
            <a:custGeom>
              <a:avLst/>
              <a:gdLst/>
              <a:ahLst/>
              <a:cxnLst/>
              <a:rect l="l" t="t" r="r" b="b"/>
              <a:pathLst>
                <a:path w="6514" h="22604" extrusionOk="0">
                  <a:moveTo>
                    <a:pt x="6480" y="0"/>
                  </a:moveTo>
                  <a:cubicBezTo>
                    <a:pt x="6442" y="0"/>
                    <a:pt x="6382" y="16"/>
                    <a:pt x="6377" y="38"/>
                  </a:cubicBezTo>
                  <a:cubicBezTo>
                    <a:pt x="5203" y="4188"/>
                    <a:pt x="4031" y="8335"/>
                    <a:pt x="2859" y="12487"/>
                  </a:cubicBezTo>
                  <a:cubicBezTo>
                    <a:pt x="1907" y="15856"/>
                    <a:pt x="956" y="19223"/>
                    <a:pt x="4" y="22590"/>
                  </a:cubicBezTo>
                  <a:cubicBezTo>
                    <a:pt x="1" y="22600"/>
                    <a:pt x="15" y="22604"/>
                    <a:pt x="35" y="22604"/>
                  </a:cubicBezTo>
                  <a:cubicBezTo>
                    <a:pt x="73" y="22604"/>
                    <a:pt x="132" y="22589"/>
                    <a:pt x="138" y="22568"/>
                  </a:cubicBezTo>
                  <a:cubicBezTo>
                    <a:pt x="1310" y="18418"/>
                    <a:pt x="2484" y="14268"/>
                    <a:pt x="3657" y="10116"/>
                  </a:cubicBezTo>
                  <a:cubicBezTo>
                    <a:pt x="4609" y="6749"/>
                    <a:pt x="5560" y="3382"/>
                    <a:pt x="6512" y="13"/>
                  </a:cubicBezTo>
                  <a:cubicBezTo>
                    <a:pt x="6513" y="4"/>
                    <a:pt x="6500" y="0"/>
                    <a:pt x="64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6" name="Google Shape;2096;p61"/>
            <p:cNvSpPr/>
            <p:nvPr/>
          </p:nvSpPr>
          <p:spPr>
            <a:xfrm>
              <a:off x="1534351" y="1481047"/>
              <a:ext cx="251276" cy="942877"/>
            </a:xfrm>
            <a:custGeom>
              <a:avLst/>
              <a:gdLst/>
              <a:ahLst/>
              <a:cxnLst/>
              <a:rect l="l" t="t" r="r" b="b"/>
              <a:pathLst>
                <a:path w="6217" h="23327" extrusionOk="0">
                  <a:moveTo>
                    <a:pt x="6165" y="0"/>
                  </a:moveTo>
                  <a:cubicBezTo>
                    <a:pt x="6128" y="0"/>
                    <a:pt x="6080" y="18"/>
                    <a:pt x="6073" y="48"/>
                  </a:cubicBezTo>
                  <a:lnTo>
                    <a:pt x="2849" y="12395"/>
                  </a:lnTo>
                  <a:cubicBezTo>
                    <a:pt x="1903" y="16028"/>
                    <a:pt x="954" y="19658"/>
                    <a:pt x="6" y="23290"/>
                  </a:cubicBezTo>
                  <a:cubicBezTo>
                    <a:pt x="1" y="23315"/>
                    <a:pt x="23" y="23326"/>
                    <a:pt x="51" y="23326"/>
                  </a:cubicBezTo>
                  <a:cubicBezTo>
                    <a:pt x="88" y="23326"/>
                    <a:pt x="136" y="23307"/>
                    <a:pt x="143" y="23277"/>
                  </a:cubicBezTo>
                  <a:lnTo>
                    <a:pt x="3365" y="10931"/>
                  </a:lnTo>
                  <a:cubicBezTo>
                    <a:pt x="4313" y="7299"/>
                    <a:pt x="5259" y="3667"/>
                    <a:pt x="6210" y="35"/>
                  </a:cubicBezTo>
                  <a:cubicBezTo>
                    <a:pt x="6216" y="11"/>
                    <a:pt x="6194" y="0"/>
                    <a:pt x="61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7" name="Google Shape;2097;p61"/>
            <p:cNvSpPr/>
            <p:nvPr/>
          </p:nvSpPr>
          <p:spPr>
            <a:xfrm>
              <a:off x="1578286" y="1495962"/>
              <a:ext cx="210979" cy="944090"/>
            </a:xfrm>
            <a:custGeom>
              <a:avLst/>
              <a:gdLst/>
              <a:ahLst/>
              <a:cxnLst/>
              <a:rect l="l" t="t" r="r" b="b"/>
              <a:pathLst>
                <a:path w="5220" h="23357" extrusionOk="0">
                  <a:moveTo>
                    <a:pt x="5179" y="0"/>
                  </a:moveTo>
                  <a:cubicBezTo>
                    <a:pt x="5141" y="0"/>
                    <a:pt x="5087" y="18"/>
                    <a:pt x="5082" y="43"/>
                  </a:cubicBezTo>
                  <a:cubicBezTo>
                    <a:pt x="4170" y="4216"/>
                    <a:pt x="3261" y="8388"/>
                    <a:pt x="2354" y="12561"/>
                  </a:cubicBezTo>
                  <a:cubicBezTo>
                    <a:pt x="1572" y="16153"/>
                    <a:pt x="787" y="19746"/>
                    <a:pt x="4" y="23335"/>
                  </a:cubicBezTo>
                  <a:cubicBezTo>
                    <a:pt x="0" y="23350"/>
                    <a:pt x="17" y="23357"/>
                    <a:pt x="39" y="23357"/>
                  </a:cubicBezTo>
                  <a:cubicBezTo>
                    <a:pt x="77" y="23357"/>
                    <a:pt x="132" y="23339"/>
                    <a:pt x="139" y="23314"/>
                  </a:cubicBezTo>
                  <a:cubicBezTo>
                    <a:pt x="1050" y="19142"/>
                    <a:pt x="1957" y="14969"/>
                    <a:pt x="2866" y="10796"/>
                  </a:cubicBezTo>
                  <a:cubicBezTo>
                    <a:pt x="3649" y="7204"/>
                    <a:pt x="4431" y="3611"/>
                    <a:pt x="5216" y="22"/>
                  </a:cubicBezTo>
                  <a:cubicBezTo>
                    <a:pt x="5219" y="7"/>
                    <a:pt x="5202" y="0"/>
                    <a:pt x="5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8" name="Google Shape;2098;p61"/>
            <p:cNvSpPr/>
            <p:nvPr/>
          </p:nvSpPr>
          <p:spPr>
            <a:xfrm>
              <a:off x="1412206" y="2390187"/>
              <a:ext cx="17824" cy="165924"/>
            </a:xfrm>
            <a:custGeom>
              <a:avLst/>
              <a:gdLst/>
              <a:ahLst/>
              <a:cxnLst/>
              <a:rect l="l" t="t" r="r" b="b"/>
              <a:pathLst>
                <a:path w="441" h="4105" extrusionOk="0">
                  <a:moveTo>
                    <a:pt x="109" y="0"/>
                  </a:moveTo>
                  <a:cubicBezTo>
                    <a:pt x="67" y="0"/>
                    <a:pt x="0" y="31"/>
                    <a:pt x="5" y="70"/>
                  </a:cubicBezTo>
                  <a:lnTo>
                    <a:pt x="299" y="4085"/>
                  </a:lnTo>
                  <a:cubicBezTo>
                    <a:pt x="300" y="4099"/>
                    <a:pt x="314" y="4104"/>
                    <a:pt x="333" y="4104"/>
                  </a:cubicBezTo>
                  <a:cubicBezTo>
                    <a:pt x="375" y="4104"/>
                    <a:pt x="441" y="4075"/>
                    <a:pt x="440" y="4035"/>
                  </a:cubicBezTo>
                  <a:cubicBezTo>
                    <a:pt x="340" y="2698"/>
                    <a:pt x="245" y="1358"/>
                    <a:pt x="143" y="20"/>
                  </a:cubicBezTo>
                  <a:cubicBezTo>
                    <a:pt x="142" y="6"/>
                    <a:pt x="128" y="0"/>
                    <a:pt x="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9" name="Google Shape;2099;p61"/>
            <p:cNvSpPr/>
            <p:nvPr/>
          </p:nvSpPr>
          <p:spPr>
            <a:xfrm>
              <a:off x="1436902" y="2406637"/>
              <a:ext cx="14833" cy="158325"/>
            </a:xfrm>
            <a:custGeom>
              <a:avLst/>
              <a:gdLst/>
              <a:ahLst/>
              <a:cxnLst/>
              <a:rect l="l" t="t" r="r" b="b"/>
              <a:pathLst>
                <a:path w="367" h="3917" extrusionOk="0">
                  <a:moveTo>
                    <a:pt x="324" y="0"/>
                  </a:moveTo>
                  <a:cubicBezTo>
                    <a:pt x="284" y="0"/>
                    <a:pt x="230" y="28"/>
                    <a:pt x="226" y="63"/>
                  </a:cubicBezTo>
                  <a:lnTo>
                    <a:pt x="2" y="3883"/>
                  </a:lnTo>
                  <a:cubicBezTo>
                    <a:pt x="0" y="3907"/>
                    <a:pt x="18" y="3916"/>
                    <a:pt x="42" y="3916"/>
                  </a:cubicBezTo>
                  <a:cubicBezTo>
                    <a:pt x="82" y="3916"/>
                    <a:pt x="138" y="3889"/>
                    <a:pt x="139" y="3856"/>
                  </a:cubicBezTo>
                  <a:lnTo>
                    <a:pt x="365" y="36"/>
                  </a:lnTo>
                  <a:cubicBezTo>
                    <a:pt x="366" y="10"/>
                    <a:pt x="348" y="0"/>
                    <a:pt x="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0" name="Google Shape;2100;p61"/>
            <p:cNvSpPr/>
            <p:nvPr/>
          </p:nvSpPr>
          <p:spPr>
            <a:xfrm>
              <a:off x="1445875" y="2423734"/>
              <a:ext cx="40175" cy="147129"/>
            </a:xfrm>
            <a:custGeom>
              <a:avLst/>
              <a:gdLst/>
              <a:ahLst/>
              <a:cxnLst/>
              <a:rect l="l" t="t" r="r" b="b"/>
              <a:pathLst>
                <a:path w="994" h="3640" extrusionOk="0">
                  <a:moveTo>
                    <a:pt x="956" y="0"/>
                  </a:moveTo>
                  <a:cubicBezTo>
                    <a:pt x="919" y="0"/>
                    <a:pt x="862" y="23"/>
                    <a:pt x="851" y="56"/>
                  </a:cubicBezTo>
                  <a:cubicBezTo>
                    <a:pt x="569" y="1240"/>
                    <a:pt x="288" y="2429"/>
                    <a:pt x="4" y="3615"/>
                  </a:cubicBezTo>
                  <a:cubicBezTo>
                    <a:pt x="0" y="3632"/>
                    <a:pt x="17" y="3640"/>
                    <a:pt x="40" y="3640"/>
                  </a:cubicBezTo>
                  <a:cubicBezTo>
                    <a:pt x="80" y="3640"/>
                    <a:pt x="136" y="3619"/>
                    <a:pt x="143" y="3586"/>
                  </a:cubicBezTo>
                  <a:cubicBezTo>
                    <a:pt x="425" y="2400"/>
                    <a:pt x="706" y="1213"/>
                    <a:pt x="988" y="27"/>
                  </a:cubicBezTo>
                  <a:cubicBezTo>
                    <a:pt x="993" y="8"/>
                    <a:pt x="978" y="0"/>
                    <a:pt x="9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1" name="Google Shape;2101;p61"/>
            <p:cNvSpPr/>
            <p:nvPr/>
          </p:nvSpPr>
          <p:spPr>
            <a:xfrm>
              <a:off x="1462689" y="2443943"/>
              <a:ext cx="66002" cy="139166"/>
            </a:xfrm>
            <a:custGeom>
              <a:avLst/>
              <a:gdLst/>
              <a:ahLst/>
              <a:cxnLst/>
              <a:rect l="l" t="t" r="r" b="b"/>
              <a:pathLst>
                <a:path w="1633" h="3443" extrusionOk="0">
                  <a:moveTo>
                    <a:pt x="1570" y="1"/>
                  </a:moveTo>
                  <a:cubicBezTo>
                    <a:pt x="1537" y="1"/>
                    <a:pt x="1496" y="18"/>
                    <a:pt x="1483" y="47"/>
                  </a:cubicBezTo>
                  <a:cubicBezTo>
                    <a:pt x="994" y="1161"/>
                    <a:pt x="508" y="2271"/>
                    <a:pt x="19" y="3385"/>
                  </a:cubicBezTo>
                  <a:cubicBezTo>
                    <a:pt x="0" y="3425"/>
                    <a:pt x="25" y="3443"/>
                    <a:pt x="59" y="3443"/>
                  </a:cubicBezTo>
                  <a:cubicBezTo>
                    <a:pt x="93" y="3443"/>
                    <a:pt x="137" y="3424"/>
                    <a:pt x="151" y="3395"/>
                  </a:cubicBezTo>
                  <a:cubicBezTo>
                    <a:pt x="640" y="2281"/>
                    <a:pt x="1127" y="1171"/>
                    <a:pt x="1615" y="61"/>
                  </a:cubicBezTo>
                  <a:cubicBezTo>
                    <a:pt x="1632" y="19"/>
                    <a:pt x="1605" y="1"/>
                    <a:pt x="15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2" name="Google Shape;2102;p61"/>
            <p:cNvSpPr/>
            <p:nvPr/>
          </p:nvSpPr>
          <p:spPr>
            <a:xfrm>
              <a:off x="1479462" y="2460838"/>
              <a:ext cx="84270" cy="134194"/>
            </a:xfrm>
            <a:custGeom>
              <a:avLst/>
              <a:gdLst/>
              <a:ahLst/>
              <a:cxnLst/>
              <a:rect l="l" t="t" r="r" b="b"/>
              <a:pathLst>
                <a:path w="2085" h="3320" extrusionOk="0">
                  <a:moveTo>
                    <a:pt x="2010" y="0"/>
                  </a:moveTo>
                  <a:cubicBezTo>
                    <a:pt x="1983" y="0"/>
                    <a:pt x="1953" y="12"/>
                    <a:pt x="1938" y="36"/>
                  </a:cubicBezTo>
                  <a:cubicBezTo>
                    <a:pt x="1302" y="1103"/>
                    <a:pt x="668" y="2169"/>
                    <a:pt x="33" y="3238"/>
                  </a:cubicBezTo>
                  <a:cubicBezTo>
                    <a:pt x="0" y="3292"/>
                    <a:pt x="36" y="3320"/>
                    <a:pt x="76" y="3320"/>
                  </a:cubicBezTo>
                  <a:cubicBezTo>
                    <a:pt x="104" y="3320"/>
                    <a:pt x="133" y="3307"/>
                    <a:pt x="146" y="3283"/>
                  </a:cubicBezTo>
                  <a:cubicBezTo>
                    <a:pt x="784" y="2217"/>
                    <a:pt x="1418" y="1151"/>
                    <a:pt x="2051" y="82"/>
                  </a:cubicBezTo>
                  <a:cubicBezTo>
                    <a:pt x="2085" y="27"/>
                    <a:pt x="2051" y="0"/>
                    <a:pt x="20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3" name="Google Shape;2103;p61"/>
            <p:cNvSpPr/>
            <p:nvPr/>
          </p:nvSpPr>
          <p:spPr>
            <a:xfrm>
              <a:off x="1395958" y="2546243"/>
              <a:ext cx="100235" cy="140985"/>
            </a:xfrm>
            <a:custGeom>
              <a:avLst/>
              <a:gdLst/>
              <a:ahLst/>
              <a:cxnLst/>
              <a:rect l="l" t="t" r="r" b="b"/>
              <a:pathLst>
                <a:path w="2480" h="3488" extrusionOk="0">
                  <a:moveTo>
                    <a:pt x="552" y="0"/>
                  </a:moveTo>
                  <a:lnTo>
                    <a:pt x="1" y="3125"/>
                  </a:lnTo>
                  <a:lnTo>
                    <a:pt x="1239" y="3488"/>
                  </a:lnTo>
                  <a:lnTo>
                    <a:pt x="2480" y="990"/>
                  </a:lnTo>
                  <a:lnTo>
                    <a:pt x="5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4" name="Google Shape;2104;p61"/>
            <p:cNvSpPr/>
            <p:nvPr/>
          </p:nvSpPr>
          <p:spPr>
            <a:xfrm>
              <a:off x="1401899" y="2358660"/>
              <a:ext cx="202088" cy="114712"/>
            </a:xfrm>
            <a:custGeom>
              <a:avLst/>
              <a:gdLst/>
              <a:ahLst/>
              <a:cxnLst/>
              <a:rect l="l" t="t" r="r" b="b"/>
              <a:pathLst>
                <a:path w="5000" h="2838" extrusionOk="0">
                  <a:moveTo>
                    <a:pt x="405" y="1"/>
                  </a:moveTo>
                  <a:lnTo>
                    <a:pt x="1" y="860"/>
                  </a:lnTo>
                  <a:lnTo>
                    <a:pt x="4691" y="2838"/>
                  </a:lnTo>
                  <a:lnTo>
                    <a:pt x="5000" y="2260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5" name="Google Shape;2105;p61"/>
            <p:cNvSpPr/>
            <p:nvPr/>
          </p:nvSpPr>
          <p:spPr>
            <a:xfrm>
              <a:off x="1702129" y="1282228"/>
              <a:ext cx="241737" cy="246724"/>
            </a:xfrm>
            <a:custGeom>
              <a:avLst/>
              <a:gdLst/>
              <a:ahLst/>
              <a:cxnLst/>
              <a:rect l="l" t="t" r="r" b="b"/>
              <a:pathLst>
                <a:path w="5981" h="6104" extrusionOk="0">
                  <a:moveTo>
                    <a:pt x="2116" y="1259"/>
                  </a:moveTo>
                  <a:cubicBezTo>
                    <a:pt x="2131" y="1259"/>
                    <a:pt x="2147" y="1262"/>
                    <a:pt x="2163" y="1266"/>
                  </a:cubicBezTo>
                  <a:cubicBezTo>
                    <a:pt x="2256" y="1289"/>
                    <a:pt x="2310" y="1388"/>
                    <a:pt x="2287" y="1481"/>
                  </a:cubicBezTo>
                  <a:lnTo>
                    <a:pt x="1496" y="4457"/>
                  </a:lnTo>
                  <a:cubicBezTo>
                    <a:pt x="1473" y="4535"/>
                    <a:pt x="1403" y="4588"/>
                    <a:pt x="1327" y="4588"/>
                  </a:cubicBezTo>
                  <a:cubicBezTo>
                    <a:pt x="1311" y="4588"/>
                    <a:pt x="1296" y="4586"/>
                    <a:pt x="1280" y="4581"/>
                  </a:cubicBezTo>
                  <a:cubicBezTo>
                    <a:pt x="1187" y="4557"/>
                    <a:pt x="1129" y="4461"/>
                    <a:pt x="1156" y="4368"/>
                  </a:cubicBezTo>
                  <a:lnTo>
                    <a:pt x="1947" y="1390"/>
                  </a:lnTo>
                  <a:cubicBezTo>
                    <a:pt x="1970" y="1313"/>
                    <a:pt x="2039" y="1259"/>
                    <a:pt x="2116" y="1259"/>
                  </a:cubicBezTo>
                  <a:close/>
                  <a:moveTo>
                    <a:pt x="3259" y="1618"/>
                  </a:moveTo>
                  <a:cubicBezTo>
                    <a:pt x="3274" y="1618"/>
                    <a:pt x="3290" y="1620"/>
                    <a:pt x="3306" y="1624"/>
                  </a:cubicBezTo>
                  <a:cubicBezTo>
                    <a:pt x="3401" y="1647"/>
                    <a:pt x="3455" y="1744"/>
                    <a:pt x="3432" y="1838"/>
                  </a:cubicBezTo>
                  <a:lnTo>
                    <a:pt x="2639" y="4815"/>
                  </a:lnTo>
                  <a:cubicBezTo>
                    <a:pt x="2618" y="4895"/>
                    <a:pt x="2547" y="4946"/>
                    <a:pt x="2469" y="4946"/>
                  </a:cubicBezTo>
                  <a:cubicBezTo>
                    <a:pt x="2454" y="4946"/>
                    <a:pt x="2439" y="4944"/>
                    <a:pt x="2423" y="4940"/>
                  </a:cubicBezTo>
                  <a:cubicBezTo>
                    <a:pt x="2330" y="4913"/>
                    <a:pt x="2274" y="4817"/>
                    <a:pt x="2299" y="4724"/>
                  </a:cubicBezTo>
                  <a:lnTo>
                    <a:pt x="3092" y="1749"/>
                  </a:lnTo>
                  <a:cubicBezTo>
                    <a:pt x="3113" y="1671"/>
                    <a:pt x="3183" y="1618"/>
                    <a:pt x="3259" y="1618"/>
                  </a:cubicBezTo>
                  <a:close/>
                  <a:moveTo>
                    <a:pt x="1524" y="1"/>
                  </a:moveTo>
                  <a:cubicBezTo>
                    <a:pt x="1509" y="1"/>
                    <a:pt x="1494" y="1"/>
                    <a:pt x="1479" y="1"/>
                  </a:cubicBezTo>
                  <a:cubicBezTo>
                    <a:pt x="1" y="26"/>
                    <a:pt x="804" y="2362"/>
                    <a:pt x="947" y="3088"/>
                  </a:cubicBezTo>
                  <a:cubicBezTo>
                    <a:pt x="1088" y="3815"/>
                    <a:pt x="181" y="4229"/>
                    <a:pt x="154" y="4907"/>
                  </a:cubicBezTo>
                  <a:cubicBezTo>
                    <a:pt x="133" y="5408"/>
                    <a:pt x="1026" y="5768"/>
                    <a:pt x="1479" y="5917"/>
                  </a:cubicBezTo>
                  <a:lnTo>
                    <a:pt x="1475" y="5942"/>
                  </a:lnTo>
                  <a:cubicBezTo>
                    <a:pt x="1662" y="5992"/>
                    <a:pt x="2125" y="6104"/>
                    <a:pt x="2546" y="6104"/>
                  </a:cubicBezTo>
                  <a:cubicBezTo>
                    <a:pt x="2878" y="6104"/>
                    <a:pt x="3183" y="6035"/>
                    <a:pt x="3308" y="5811"/>
                  </a:cubicBezTo>
                  <a:cubicBezTo>
                    <a:pt x="3635" y="5221"/>
                    <a:pt x="3080" y="4395"/>
                    <a:pt x="3577" y="3850"/>
                  </a:cubicBezTo>
                  <a:cubicBezTo>
                    <a:pt x="4078" y="3304"/>
                    <a:pt x="5981" y="1730"/>
                    <a:pt x="4732" y="935"/>
                  </a:cubicBezTo>
                  <a:cubicBezTo>
                    <a:pt x="4345" y="688"/>
                    <a:pt x="3836" y="496"/>
                    <a:pt x="3312" y="363"/>
                  </a:cubicBezTo>
                  <a:lnTo>
                    <a:pt x="3312" y="361"/>
                  </a:lnTo>
                  <a:cubicBezTo>
                    <a:pt x="2719" y="146"/>
                    <a:pt x="2072" y="1"/>
                    <a:pt x="15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6" name="Google Shape;2106;p61"/>
            <p:cNvSpPr/>
            <p:nvPr/>
          </p:nvSpPr>
          <p:spPr>
            <a:xfrm>
              <a:off x="1696874" y="1404898"/>
              <a:ext cx="47733" cy="32902"/>
            </a:xfrm>
            <a:custGeom>
              <a:avLst/>
              <a:gdLst/>
              <a:ahLst/>
              <a:cxnLst/>
              <a:rect l="l" t="t" r="r" b="b"/>
              <a:pathLst>
                <a:path w="1181" h="814" extrusionOk="0">
                  <a:moveTo>
                    <a:pt x="438" y="1"/>
                  </a:moveTo>
                  <a:cubicBezTo>
                    <a:pt x="336" y="1"/>
                    <a:pt x="1" y="783"/>
                    <a:pt x="129" y="811"/>
                  </a:cubicBezTo>
                  <a:cubicBezTo>
                    <a:pt x="135" y="813"/>
                    <a:pt x="141" y="813"/>
                    <a:pt x="146" y="813"/>
                  </a:cubicBezTo>
                  <a:cubicBezTo>
                    <a:pt x="271" y="813"/>
                    <a:pt x="284" y="499"/>
                    <a:pt x="284" y="499"/>
                  </a:cubicBezTo>
                  <a:lnTo>
                    <a:pt x="1021" y="811"/>
                  </a:lnTo>
                  <a:lnTo>
                    <a:pt x="1181" y="499"/>
                  </a:lnTo>
                  <a:lnTo>
                    <a:pt x="458" y="325"/>
                  </a:lnTo>
                  <a:cubicBezTo>
                    <a:pt x="458" y="325"/>
                    <a:pt x="520" y="167"/>
                    <a:pt x="458" y="18"/>
                  </a:cubicBezTo>
                  <a:cubicBezTo>
                    <a:pt x="453" y="6"/>
                    <a:pt x="446" y="1"/>
                    <a:pt x="4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7" name="Google Shape;2107;p61"/>
            <p:cNvSpPr/>
            <p:nvPr/>
          </p:nvSpPr>
          <p:spPr>
            <a:xfrm>
              <a:off x="1689195" y="1290837"/>
              <a:ext cx="47693" cy="32942"/>
            </a:xfrm>
            <a:custGeom>
              <a:avLst/>
              <a:gdLst/>
              <a:ahLst/>
              <a:cxnLst/>
              <a:rect l="l" t="t" r="r" b="b"/>
              <a:pathLst>
                <a:path w="1180" h="815" extrusionOk="0">
                  <a:moveTo>
                    <a:pt x="438" y="0"/>
                  </a:moveTo>
                  <a:cubicBezTo>
                    <a:pt x="338" y="0"/>
                    <a:pt x="0" y="784"/>
                    <a:pt x="130" y="813"/>
                  </a:cubicBezTo>
                  <a:cubicBezTo>
                    <a:pt x="136" y="814"/>
                    <a:pt x="142" y="815"/>
                    <a:pt x="147" y="815"/>
                  </a:cubicBezTo>
                  <a:cubicBezTo>
                    <a:pt x="270" y="815"/>
                    <a:pt x="285" y="500"/>
                    <a:pt x="285" y="500"/>
                  </a:cubicBezTo>
                  <a:lnTo>
                    <a:pt x="1023" y="813"/>
                  </a:lnTo>
                  <a:lnTo>
                    <a:pt x="1180" y="500"/>
                  </a:lnTo>
                  <a:lnTo>
                    <a:pt x="457" y="326"/>
                  </a:lnTo>
                  <a:cubicBezTo>
                    <a:pt x="457" y="326"/>
                    <a:pt x="519" y="169"/>
                    <a:pt x="457" y="18"/>
                  </a:cubicBezTo>
                  <a:cubicBezTo>
                    <a:pt x="453" y="6"/>
                    <a:pt x="446" y="0"/>
                    <a:pt x="4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8" name="Google Shape;2108;p61"/>
            <p:cNvSpPr/>
            <p:nvPr/>
          </p:nvSpPr>
          <p:spPr>
            <a:xfrm>
              <a:off x="1825486" y="1447136"/>
              <a:ext cx="42317" cy="35610"/>
            </a:xfrm>
            <a:custGeom>
              <a:avLst/>
              <a:gdLst/>
              <a:ahLst/>
              <a:cxnLst/>
              <a:rect l="l" t="t" r="r" b="b"/>
              <a:pathLst>
                <a:path w="1047" h="881" extrusionOk="0">
                  <a:moveTo>
                    <a:pt x="61" y="0"/>
                  </a:moveTo>
                  <a:lnTo>
                    <a:pt x="1" y="350"/>
                  </a:lnTo>
                  <a:lnTo>
                    <a:pt x="780" y="532"/>
                  </a:lnTo>
                  <a:cubicBezTo>
                    <a:pt x="780" y="532"/>
                    <a:pt x="589" y="820"/>
                    <a:pt x="719" y="878"/>
                  </a:cubicBezTo>
                  <a:cubicBezTo>
                    <a:pt x="723" y="880"/>
                    <a:pt x="727" y="881"/>
                    <a:pt x="731" y="881"/>
                  </a:cubicBezTo>
                  <a:cubicBezTo>
                    <a:pt x="859" y="881"/>
                    <a:pt x="1047" y="37"/>
                    <a:pt x="942" y="37"/>
                  </a:cubicBezTo>
                  <a:cubicBezTo>
                    <a:pt x="937" y="37"/>
                    <a:pt x="932" y="38"/>
                    <a:pt x="927" y="42"/>
                  </a:cubicBezTo>
                  <a:cubicBezTo>
                    <a:pt x="788" y="127"/>
                    <a:pt x="744" y="290"/>
                    <a:pt x="744" y="290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9" name="Google Shape;2109;p61"/>
            <p:cNvSpPr/>
            <p:nvPr/>
          </p:nvSpPr>
          <p:spPr>
            <a:xfrm>
              <a:off x="1899250" y="1359832"/>
              <a:ext cx="42317" cy="35650"/>
            </a:xfrm>
            <a:custGeom>
              <a:avLst/>
              <a:gdLst/>
              <a:ahLst/>
              <a:cxnLst/>
              <a:rect l="l" t="t" r="r" b="b"/>
              <a:pathLst>
                <a:path w="1047" h="882" extrusionOk="0">
                  <a:moveTo>
                    <a:pt x="60" y="0"/>
                  </a:moveTo>
                  <a:lnTo>
                    <a:pt x="0" y="350"/>
                  </a:lnTo>
                  <a:lnTo>
                    <a:pt x="781" y="535"/>
                  </a:lnTo>
                  <a:cubicBezTo>
                    <a:pt x="781" y="535"/>
                    <a:pt x="588" y="820"/>
                    <a:pt x="721" y="878"/>
                  </a:cubicBezTo>
                  <a:cubicBezTo>
                    <a:pt x="725" y="880"/>
                    <a:pt x="729" y="881"/>
                    <a:pt x="733" y="881"/>
                  </a:cubicBezTo>
                  <a:cubicBezTo>
                    <a:pt x="858" y="881"/>
                    <a:pt x="1046" y="37"/>
                    <a:pt x="943" y="37"/>
                  </a:cubicBezTo>
                  <a:cubicBezTo>
                    <a:pt x="939" y="37"/>
                    <a:pt x="934" y="39"/>
                    <a:pt x="928" y="42"/>
                  </a:cubicBezTo>
                  <a:cubicBezTo>
                    <a:pt x="787" y="129"/>
                    <a:pt x="744" y="290"/>
                    <a:pt x="744" y="29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10" name="Google Shape;2110;p61"/>
          <p:cNvGrpSpPr/>
          <p:nvPr/>
        </p:nvGrpSpPr>
        <p:grpSpPr>
          <a:xfrm>
            <a:off x="7248514" y="1901348"/>
            <a:ext cx="275822" cy="311365"/>
            <a:chOff x="7352977" y="-304047"/>
            <a:chExt cx="263566" cy="297530"/>
          </a:xfrm>
        </p:grpSpPr>
        <p:sp>
          <p:nvSpPr>
            <p:cNvPr id="2111" name="Google Shape;2111;p61"/>
            <p:cNvSpPr/>
            <p:nvPr/>
          </p:nvSpPr>
          <p:spPr>
            <a:xfrm>
              <a:off x="7353341" y="-236144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60" y="258"/>
                    <a:pt x="285" y="442"/>
                  </a:cubicBezTo>
                  <a:cubicBezTo>
                    <a:pt x="858" y="1298"/>
                    <a:pt x="1819" y="2797"/>
                    <a:pt x="1724" y="4043"/>
                  </a:cubicBezTo>
                  <a:cubicBezTo>
                    <a:pt x="1042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4" y="5681"/>
                    <a:pt x="1211" y="5613"/>
                    <a:pt x="1361" y="5526"/>
                  </a:cubicBezTo>
                  <a:cubicBezTo>
                    <a:pt x="3345" y="4377"/>
                    <a:pt x="1643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2" name="Google Shape;2112;p61"/>
            <p:cNvSpPr/>
            <p:nvPr/>
          </p:nvSpPr>
          <p:spPr>
            <a:xfrm>
              <a:off x="7481427" y="-302309"/>
              <a:ext cx="135116" cy="229424"/>
            </a:xfrm>
            <a:custGeom>
              <a:avLst/>
              <a:gdLst/>
              <a:ahLst/>
              <a:cxnLst/>
              <a:rect l="l" t="t" r="r" b="b"/>
              <a:pathLst>
                <a:path w="3343" h="5676" extrusionOk="0">
                  <a:moveTo>
                    <a:pt x="483" y="1"/>
                  </a:moveTo>
                  <a:cubicBezTo>
                    <a:pt x="277" y="1"/>
                    <a:pt x="1" y="276"/>
                    <a:pt x="133" y="458"/>
                  </a:cubicBezTo>
                  <a:cubicBezTo>
                    <a:pt x="741" y="1290"/>
                    <a:pt x="1756" y="2752"/>
                    <a:pt x="1706" y="4001"/>
                  </a:cubicBezTo>
                  <a:cubicBezTo>
                    <a:pt x="1029" y="4109"/>
                    <a:pt x="0" y="4510"/>
                    <a:pt x="296" y="5351"/>
                  </a:cubicBezTo>
                  <a:cubicBezTo>
                    <a:pt x="380" y="5590"/>
                    <a:pt x="585" y="5675"/>
                    <a:pt x="807" y="5675"/>
                  </a:cubicBezTo>
                  <a:cubicBezTo>
                    <a:pt x="1020" y="5675"/>
                    <a:pt x="1248" y="5597"/>
                    <a:pt x="1404" y="5500"/>
                  </a:cubicBezTo>
                  <a:cubicBezTo>
                    <a:pt x="3342" y="4274"/>
                    <a:pt x="1526" y="1307"/>
                    <a:pt x="625" y="71"/>
                  </a:cubicBezTo>
                  <a:cubicBezTo>
                    <a:pt x="590" y="22"/>
                    <a:pt x="539" y="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3" name="Google Shape;2113;p61"/>
            <p:cNvSpPr/>
            <p:nvPr/>
          </p:nvSpPr>
          <p:spPr>
            <a:xfrm>
              <a:off x="7352977" y="-304047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3" y="1"/>
                  </a:moveTo>
                  <a:cubicBezTo>
                    <a:pt x="3627" y="1"/>
                    <a:pt x="3609" y="3"/>
                    <a:pt x="3590" y="6"/>
                  </a:cubicBezTo>
                  <a:cubicBezTo>
                    <a:pt x="2375" y="244"/>
                    <a:pt x="1126" y="774"/>
                    <a:pt x="194" y="1615"/>
                  </a:cubicBezTo>
                  <a:cubicBezTo>
                    <a:pt x="0" y="1796"/>
                    <a:pt x="156" y="2102"/>
                    <a:pt x="355" y="2102"/>
                  </a:cubicBezTo>
                  <a:cubicBezTo>
                    <a:pt x="404" y="2102"/>
                    <a:pt x="457" y="2083"/>
                    <a:pt x="507" y="2037"/>
                  </a:cubicBezTo>
                  <a:cubicBezTo>
                    <a:pt x="1370" y="1259"/>
                    <a:pt x="2513" y="745"/>
                    <a:pt x="3642" y="526"/>
                  </a:cubicBezTo>
                  <a:cubicBezTo>
                    <a:pt x="3953" y="467"/>
                    <a:pt x="3926" y="1"/>
                    <a:pt x="36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12766" y="2037035"/>
            <a:ext cx="7351070" cy="184665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b="1" dirty="0">
                <a:latin typeface="Zilla Slab" charset="0"/>
                <a:ea typeface="Zilla Slab" charset="0"/>
              </a:rPr>
              <a:t>1.</a:t>
            </a:r>
            <a:r>
              <a:rPr lang="en-US" sz="2400" dirty="0">
                <a:latin typeface="Zilla Slab" charset="0"/>
                <a:ea typeface="Zilla Slab" charset="0"/>
              </a:rPr>
              <a:t> A symbol is an image we use or </a:t>
            </a:r>
            <a:r>
              <a:rPr lang="en-US" sz="2400" b="1" dirty="0" smtClean="0">
                <a:solidFill>
                  <a:srgbClr val="F7645D"/>
                </a:solidFill>
                <a:latin typeface="Zilla Slab" charset="0"/>
                <a:ea typeface="Zilla Slab" charset="0"/>
              </a:rPr>
              <a:t>think</a:t>
            </a:r>
            <a:r>
              <a:rPr lang="en-US" sz="2400" dirty="0">
                <a:latin typeface="Zilla Slab" charset="0"/>
                <a:ea typeface="Zilla Slab" charset="0"/>
              </a:rPr>
              <a:t> of when celebrating a festival.</a:t>
            </a:r>
            <a:endParaRPr lang="en-US" sz="2400" dirty="0">
              <a:latin typeface="Zilla Slab" charset="0"/>
              <a:ea typeface="Zilla Slab" charset="0"/>
            </a:endParaRPr>
          </a:p>
          <a:p>
            <a:r>
              <a:rPr lang="en-US" sz="2400" b="1" dirty="0">
                <a:latin typeface="Zilla Slab" charset="0"/>
                <a:ea typeface="Zilla Slab" charset="0"/>
              </a:rPr>
              <a:t>2.</a:t>
            </a:r>
            <a:r>
              <a:rPr lang="en-US" sz="2400" dirty="0">
                <a:latin typeface="Zilla Slab" charset="0"/>
                <a:ea typeface="Zilla Slab" charset="0"/>
              </a:rPr>
              <a:t> A symbol usually has a special </a:t>
            </a:r>
            <a:r>
              <a:rPr lang="en-US" sz="2400" b="1" dirty="0" smtClean="0">
                <a:solidFill>
                  <a:srgbClr val="F7645D"/>
                </a:solidFill>
                <a:latin typeface="Zilla Slab" charset="0"/>
                <a:ea typeface="Zilla Slab" charset="0"/>
              </a:rPr>
              <a:t>meaning</a:t>
            </a:r>
            <a:r>
              <a:rPr lang="en-US" sz="2400" dirty="0" smtClean="0">
                <a:latin typeface="Zilla Slab" charset="0"/>
                <a:ea typeface="Zilla Slab" charset="0"/>
              </a:rPr>
              <a:t>.</a:t>
            </a:r>
            <a:endParaRPr lang="en-US" sz="2400" dirty="0">
              <a:latin typeface="Zilla Slab" charset="0"/>
              <a:ea typeface="Zilla Slab" charset="0"/>
            </a:endParaRPr>
          </a:p>
          <a:p>
            <a:r>
              <a:rPr lang="en-US" sz="2400" b="1" dirty="0">
                <a:latin typeface="Zilla Slab" charset="0"/>
                <a:ea typeface="Zilla Slab" charset="0"/>
              </a:rPr>
              <a:t>3.</a:t>
            </a:r>
            <a:r>
              <a:rPr lang="en-US" sz="2400" dirty="0">
                <a:latin typeface="Zilla Slab" charset="0"/>
                <a:ea typeface="Zilla Slab" charset="0"/>
              </a:rPr>
              <a:t> The Christmas tree is the symbol of a long </a:t>
            </a:r>
            <a:r>
              <a:rPr lang="en-US" sz="2400" b="1" dirty="0" smtClean="0">
                <a:solidFill>
                  <a:srgbClr val="F7645D"/>
                </a:solidFill>
                <a:latin typeface="Zilla Slab" charset="0"/>
                <a:ea typeface="Zilla Slab" charset="0"/>
              </a:rPr>
              <a:t>life</a:t>
            </a:r>
            <a:r>
              <a:rPr lang="en-US" sz="2400" dirty="0" smtClean="0">
                <a:latin typeface="Zilla Slab" charset="0"/>
                <a:ea typeface="Zilla Slab" charset="0"/>
              </a:rPr>
              <a:t>.</a:t>
            </a:r>
            <a:endParaRPr lang="en-US" sz="2400" dirty="0">
              <a:latin typeface="Zilla Slab" charset="0"/>
              <a:ea typeface="Zilla Slab" charset="0"/>
            </a:endParaRPr>
          </a:p>
          <a:p>
            <a:r>
              <a:rPr lang="en-US" sz="2400" b="1" dirty="0">
                <a:latin typeface="Zilla Slab" charset="0"/>
                <a:ea typeface="Zilla Slab" charset="0"/>
              </a:rPr>
              <a:t>4.</a:t>
            </a:r>
            <a:r>
              <a:rPr lang="en-US" sz="2400" dirty="0">
                <a:latin typeface="Zilla Slab" charset="0"/>
                <a:ea typeface="Zilla Slab" charset="0"/>
              </a:rPr>
              <a:t> Santa Claus is the symbol of joy and </a:t>
            </a:r>
            <a:r>
              <a:rPr lang="en-US" sz="2400" b="1" dirty="0" smtClean="0">
                <a:solidFill>
                  <a:srgbClr val="F7645D"/>
                </a:solidFill>
                <a:latin typeface="Zilla Slab" charset="0"/>
                <a:ea typeface="Zilla Slab" charset="0"/>
              </a:rPr>
              <a:t>happiness</a:t>
            </a:r>
            <a:r>
              <a:rPr lang="en-US" sz="2400" dirty="0" smtClean="0">
                <a:latin typeface="Zilla Slab" charset="0"/>
                <a:ea typeface="Zilla Slab" charset="0"/>
              </a:rPr>
              <a:t>.</a:t>
            </a:r>
            <a:endParaRPr lang="en-US" sz="2400" dirty="0">
              <a:effectLst/>
              <a:latin typeface="Zilla Slab" charset="0"/>
              <a:ea typeface="Zilla Slab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22257" y="2004077"/>
            <a:ext cx="782412" cy="376031"/>
          </a:xfrm>
          <a:prstGeom prst="rect">
            <a:avLst/>
          </a:prstGeom>
          <a:solidFill>
            <a:srgbClr val="FFD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5084253" y="2779826"/>
            <a:ext cx="1218381" cy="376031"/>
          </a:xfrm>
          <a:prstGeom prst="rect">
            <a:avLst/>
          </a:prstGeom>
          <a:solidFill>
            <a:srgbClr val="FFD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4" name="Google Shape;2814;p69"/>
          <p:cNvSpPr/>
          <p:nvPr/>
        </p:nvSpPr>
        <p:spPr>
          <a:xfrm>
            <a:off x="6556904" y="4296086"/>
            <a:ext cx="1433084" cy="978292"/>
          </a:xfrm>
          <a:custGeom>
            <a:avLst/>
            <a:gdLst/>
            <a:ahLst/>
            <a:cxnLst/>
            <a:rect l="l" t="t" r="r" b="b"/>
            <a:pathLst>
              <a:path w="23335" h="21418" extrusionOk="0">
                <a:moveTo>
                  <a:pt x="11252" y="5667"/>
                </a:moveTo>
                <a:cubicBezTo>
                  <a:pt x="11428" y="5756"/>
                  <a:pt x="11602" y="5852"/>
                  <a:pt x="11771" y="5953"/>
                </a:cubicBezTo>
                <a:cubicBezTo>
                  <a:pt x="11761" y="5955"/>
                  <a:pt x="11753" y="5957"/>
                  <a:pt x="11742" y="5959"/>
                </a:cubicBezTo>
                <a:cubicBezTo>
                  <a:pt x="11613" y="5950"/>
                  <a:pt x="11483" y="5946"/>
                  <a:pt x="11354" y="5946"/>
                </a:cubicBezTo>
                <a:cubicBezTo>
                  <a:pt x="11158" y="5946"/>
                  <a:pt x="10964" y="5956"/>
                  <a:pt x="10773" y="5976"/>
                </a:cubicBezTo>
                <a:cubicBezTo>
                  <a:pt x="10929" y="5870"/>
                  <a:pt x="11086" y="5767"/>
                  <a:pt x="11252" y="5667"/>
                </a:cubicBezTo>
                <a:close/>
                <a:moveTo>
                  <a:pt x="9415" y="5199"/>
                </a:moveTo>
                <a:cubicBezTo>
                  <a:pt x="9438" y="5199"/>
                  <a:pt x="9462" y="5199"/>
                  <a:pt x="9485" y="5199"/>
                </a:cubicBezTo>
                <a:cubicBezTo>
                  <a:pt x="9465" y="5206"/>
                  <a:pt x="9444" y="5210"/>
                  <a:pt x="9425" y="5216"/>
                </a:cubicBezTo>
                <a:cubicBezTo>
                  <a:pt x="8437" y="5522"/>
                  <a:pt x="7678" y="6077"/>
                  <a:pt x="7114" y="6786"/>
                </a:cubicBezTo>
                <a:cubicBezTo>
                  <a:pt x="7154" y="6668"/>
                  <a:pt x="7102" y="6525"/>
                  <a:pt x="6978" y="6512"/>
                </a:cubicBezTo>
                <a:cubicBezTo>
                  <a:pt x="6988" y="6490"/>
                  <a:pt x="6998" y="6465"/>
                  <a:pt x="7009" y="6444"/>
                </a:cubicBezTo>
                <a:cubicBezTo>
                  <a:pt x="7060" y="6338"/>
                  <a:pt x="7114" y="6233"/>
                  <a:pt x="7168" y="6129"/>
                </a:cubicBezTo>
                <a:cubicBezTo>
                  <a:pt x="7797" y="5573"/>
                  <a:pt x="8542" y="5199"/>
                  <a:pt x="9415" y="5199"/>
                </a:cubicBezTo>
                <a:close/>
                <a:moveTo>
                  <a:pt x="12267" y="2765"/>
                </a:moveTo>
                <a:cubicBezTo>
                  <a:pt x="13114" y="2765"/>
                  <a:pt x="13967" y="2983"/>
                  <a:pt x="14791" y="3462"/>
                </a:cubicBezTo>
                <a:cubicBezTo>
                  <a:pt x="15950" y="4139"/>
                  <a:pt x="16868" y="5160"/>
                  <a:pt x="17464" y="6349"/>
                </a:cubicBezTo>
                <a:cubicBezTo>
                  <a:pt x="17381" y="6657"/>
                  <a:pt x="17271" y="6958"/>
                  <a:pt x="17135" y="7241"/>
                </a:cubicBezTo>
                <a:cubicBezTo>
                  <a:pt x="16319" y="6454"/>
                  <a:pt x="15377" y="5843"/>
                  <a:pt x="14171" y="5759"/>
                </a:cubicBezTo>
                <a:cubicBezTo>
                  <a:pt x="13985" y="5745"/>
                  <a:pt x="13784" y="5738"/>
                  <a:pt x="13576" y="5738"/>
                </a:cubicBezTo>
                <a:cubicBezTo>
                  <a:pt x="13391" y="5738"/>
                  <a:pt x="13199" y="5744"/>
                  <a:pt x="13006" y="5756"/>
                </a:cubicBezTo>
                <a:cubicBezTo>
                  <a:pt x="12680" y="5554"/>
                  <a:pt x="12341" y="5388"/>
                  <a:pt x="11989" y="5268"/>
                </a:cubicBezTo>
                <a:cubicBezTo>
                  <a:pt x="12728" y="4915"/>
                  <a:pt x="13516" y="4683"/>
                  <a:pt x="14288" y="4683"/>
                </a:cubicBezTo>
                <a:cubicBezTo>
                  <a:pt x="14955" y="4683"/>
                  <a:pt x="15610" y="4856"/>
                  <a:pt x="16211" y="5274"/>
                </a:cubicBezTo>
                <a:cubicBezTo>
                  <a:pt x="16250" y="5302"/>
                  <a:pt x="16290" y="5313"/>
                  <a:pt x="16329" y="5313"/>
                </a:cubicBezTo>
                <a:cubicBezTo>
                  <a:pt x="16506" y="5313"/>
                  <a:pt x="16642" y="5058"/>
                  <a:pt x="16458" y="4930"/>
                </a:cubicBezTo>
                <a:cubicBezTo>
                  <a:pt x="15781" y="4461"/>
                  <a:pt x="15044" y="4266"/>
                  <a:pt x="14297" y="4266"/>
                </a:cubicBezTo>
                <a:cubicBezTo>
                  <a:pt x="13309" y="4266"/>
                  <a:pt x="12302" y="4606"/>
                  <a:pt x="11386" y="5104"/>
                </a:cubicBezTo>
                <a:cubicBezTo>
                  <a:pt x="11142" y="5057"/>
                  <a:pt x="10898" y="5034"/>
                  <a:pt x="10645" y="5032"/>
                </a:cubicBezTo>
                <a:cubicBezTo>
                  <a:pt x="10217" y="4904"/>
                  <a:pt x="9786" y="4833"/>
                  <a:pt x="9358" y="4833"/>
                </a:cubicBezTo>
                <a:cubicBezTo>
                  <a:pt x="8796" y="4833"/>
                  <a:pt x="8241" y="4955"/>
                  <a:pt x="7709" y="5233"/>
                </a:cubicBezTo>
                <a:cubicBezTo>
                  <a:pt x="8108" y="4653"/>
                  <a:pt x="8589" y="4129"/>
                  <a:pt x="9171" y="3742"/>
                </a:cubicBezTo>
                <a:cubicBezTo>
                  <a:pt x="9272" y="3677"/>
                  <a:pt x="9371" y="3617"/>
                  <a:pt x="9473" y="3559"/>
                </a:cubicBezTo>
                <a:cubicBezTo>
                  <a:pt x="9525" y="3530"/>
                  <a:pt x="9574" y="3501"/>
                  <a:pt x="9626" y="3477"/>
                </a:cubicBezTo>
                <a:cubicBezTo>
                  <a:pt x="10059" y="3261"/>
                  <a:pt x="10491" y="3168"/>
                  <a:pt x="10917" y="3168"/>
                </a:cubicBezTo>
                <a:cubicBezTo>
                  <a:pt x="11797" y="3168"/>
                  <a:pt x="12650" y="3562"/>
                  <a:pt x="13424" y="4081"/>
                </a:cubicBezTo>
                <a:cubicBezTo>
                  <a:pt x="13463" y="4108"/>
                  <a:pt x="13503" y="4119"/>
                  <a:pt x="13540" y="4119"/>
                </a:cubicBezTo>
                <a:cubicBezTo>
                  <a:pt x="13720" y="4119"/>
                  <a:pt x="13856" y="3864"/>
                  <a:pt x="13668" y="3737"/>
                </a:cubicBezTo>
                <a:cubicBezTo>
                  <a:pt x="13035" y="3313"/>
                  <a:pt x="12343" y="2955"/>
                  <a:pt x="11616" y="2808"/>
                </a:cubicBezTo>
                <a:cubicBezTo>
                  <a:pt x="11832" y="2780"/>
                  <a:pt x="12050" y="2765"/>
                  <a:pt x="12267" y="2765"/>
                </a:cubicBezTo>
                <a:close/>
                <a:moveTo>
                  <a:pt x="11778" y="6386"/>
                </a:moveTo>
                <a:cubicBezTo>
                  <a:pt x="12057" y="6409"/>
                  <a:pt x="12337" y="6452"/>
                  <a:pt x="12612" y="6514"/>
                </a:cubicBezTo>
                <a:cubicBezTo>
                  <a:pt x="12662" y="6547"/>
                  <a:pt x="12712" y="6585"/>
                  <a:pt x="12757" y="6618"/>
                </a:cubicBezTo>
                <a:cubicBezTo>
                  <a:pt x="12797" y="6646"/>
                  <a:pt x="12837" y="6659"/>
                  <a:pt x="12874" y="6659"/>
                </a:cubicBezTo>
                <a:cubicBezTo>
                  <a:pt x="12922" y="6659"/>
                  <a:pt x="12966" y="6640"/>
                  <a:pt x="13001" y="6610"/>
                </a:cubicBezTo>
                <a:cubicBezTo>
                  <a:pt x="13275" y="6692"/>
                  <a:pt x="13544" y="6792"/>
                  <a:pt x="13809" y="6904"/>
                </a:cubicBezTo>
                <a:cubicBezTo>
                  <a:pt x="14128" y="7206"/>
                  <a:pt x="14420" y="7544"/>
                  <a:pt x="14683" y="7904"/>
                </a:cubicBezTo>
                <a:cubicBezTo>
                  <a:pt x="14066" y="7351"/>
                  <a:pt x="13347" y="6924"/>
                  <a:pt x="12587" y="6688"/>
                </a:cubicBezTo>
                <a:cubicBezTo>
                  <a:pt x="12208" y="6571"/>
                  <a:pt x="11852" y="6518"/>
                  <a:pt x="11518" y="6518"/>
                </a:cubicBezTo>
                <a:cubicBezTo>
                  <a:pt x="11477" y="6518"/>
                  <a:pt x="11435" y="6519"/>
                  <a:pt x="11395" y="6521"/>
                </a:cubicBezTo>
                <a:cubicBezTo>
                  <a:pt x="11519" y="6469"/>
                  <a:pt x="11647" y="6423"/>
                  <a:pt x="11778" y="6386"/>
                </a:cubicBezTo>
                <a:close/>
                <a:moveTo>
                  <a:pt x="13569" y="6152"/>
                </a:moveTo>
                <a:cubicBezTo>
                  <a:pt x="13848" y="6154"/>
                  <a:pt x="14111" y="6171"/>
                  <a:pt x="14347" y="6202"/>
                </a:cubicBezTo>
                <a:cubicBezTo>
                  <a:pt x="15397" y="6334"/>
                  <a:pt x="16221" y="6904"/>
                  <a:pt x="16936" y="7620"/>
                </a:cubicBezTo>
                <a:cubicBezTo>
                  <a:pt x="16801" y="7850"/>
                  <a:pt x="16654" y="8065"/>
                  <a:pt x="16493" y="8262"/>
                </a:cubicBezTo>
                <a:cubicBezTo>
                  <a:pt x="15816" y="7537"/>
                  <a:pt x="14950" y="6939"/>
                  <a:pt x="14010" y="6533"/>
                </a:cubicBezTo>
                <a:cubicBezTo>
                  <a:pt x="13869" y="6398"/>
                  <a:pt x="13720" y="6272"/>
                  <a:pt x="13569" y="6152"/>
                </a:cubicBezTo>
                <a:close/>
                <a:moveTo>
                  <a:pt x="14873" y="7467"/>
                </a:moveTo>
                <a:lnTo>
                  <a:pt x="14873" y="7467"/>
                </a:lnTo>
                <a:cubicBezTo>
                  <a:pt x="15370" y="7786"/>
                  <a:pt x="15826" y="8161"/>
                  <a:pt x="16211" y="8579"/>
                </a:cubicBezTo>
                <a:cubicBezTo>
                  <a:pt x="16153" y="8639"/>
                  <a:pt x="16099" y="8703"/>
                  <a:pt x="16039" y="8761"/>
                </a:cubicBezTo>
                <a:cubicBezTo>
                  <a:pt x="15874" y="8645"/>
                  <a:pt x="15704" y="8535"/>
                  <a:pt x="15530" y="8434"/>
                </a:cubicBezTo>
                <a:cubicBezTo>
                  <a:pt x="15331" y="8101"/>
                  <a:pt x="15114" y="7775"/>
                  <a:pt x="14873" y="7467"/>
                </a:cubicBezTo>
                <a:close/>
                <a:moveTo>
                  <a:pt x="16449" y="8852"/>
                </a:moveTo>
                <a:cubicBezTo>
                  <a:pt x="16609" y="9045"/>
                  <a:pt x="16758" y="9252"/>
                  <a:pt x="16886" y="9461"/>
                </a:cubicBezTo>
                <a:cubicBezTo>
                  <a:pt x="16712" y="9289"/>
                  <a:pt x="16526" y="9126"/>
                  <a:pt x="16333" y="8976"/>
                </a:cubicBezTo>
                <a:lnTo>
                  <a:pt x="16449" y="8852"/>
                </a:lnTo>
                <a:close/>
                <a:moveTo>
                  <a:pt x="10664" y="6417"/>
                </a:moveTo>
                <a:cubicBezTo>
                  <a:pt x="10452" y="6547"/>
                  <a:pt x="10260" y="6707"/>
                  <a:pt x="10100" y="6887"/>
                </a:cubicBezTo>
                <a:cubicBezTo>
                  <a:pt x="9411" y="7281"/>
                  <a:pt x="8860" y="7956"/>
                  <a:pt x="8427" y="8790"/>
                </a:cubicBezTo>
                <a:cubicBezTo>
                  <a:pt x="8301" y="9037"/>
                  <a:pt x="8164" y="9322"/>
                  <a:pt x="8032" y="9639"/>
                </a:cubicBezTo>
                <a:cubicBezTo>
                  <a:pt x="7959" y="9689"/>
                  <a:pt x="7887" y="9736"/>
                  <a:pt x="7816" y="9792"/>
                </a:cubicBezTo>
                <a:cubicBezTo>
                  <a:pt x="7880" y="9710"/>
                  <a:pt x="7949" y="9631"/>
                  <a:pt x="8021" y="9554"/>
                </a:cubicBezTo>
                <a:cubicBezTo>
                  <a:pt x="8161" y="9406"/>
                  <a:pt x="8004" y="9235"/>
                  <a:pt x="7839" y="9235"/>
                </a:cubicBezTo>
                <a:cubicBezTo>
                  <a:pt x="7811" y="9235"/>
                  <a:pt x="7782" y="9241"/>
                  <a:pt x="7754" y="9252"/>
                </a:cubicBezTo>
                <a:cubicBezTo>
                  <a:pt x="7750" y="9239"/>
                  <a:pt x="7746" y="9227"/>
                  <a:pt x="7740" y="9210"/>
                </a:cubicBezTo>
                <a:cubicBezTo>
                  <a:pt x="8264" y="8285"/>
                  <a:pt x="8995" y="7450"/>
                  <a:pt x="9699" y="6817"/>
                </a:cubicBezTo>
                <a:cubicBezTo>
                  <a:pt x="9802" y="6732"/>
                  <a:pt x="9904" y="6645"/>
                  <a:pt x="10007" y="6558"/>
                </a:cubicBezTo>
                <a:cubicBezTo>
                  <a:pt x="10220" y="6494"/>
                  <a:pt x="10442" y="6448"/>
                  <a:pt x="10664" y="6417"/>
                </a:cubicBezTo>
                <a:close/>
                <a:moveTo>
                  <a:pt x="10615" y="5457"/>
                </a:moveTo>
                <a:cubicBezTo>
                  <a:pt x="10663" y="5457"/>
                  <a:pt x="10711" y="5458"/>
                  <a:pt x="10759" y="5460"/>
                </a:cubicBezTo>
                <a:cubicBezTo>
                  <a:pt x="10765" y="5464"/>
                  <a:pt x="10769" y="5467"/>
                  <a:pt x="10775" y="5467"/>
                </a:cubicBezTo>
                <a:cubicBezTo>
                  <a:pt x="10552" y="5612"/>
                  <a:pt x="10334" y="5761"/>
                  <a:pt x="10127" y="5920"/>
                </a:cubicBezTo>
                <a:cubicBezTo>
                  <a:pt x="10112" y="5816"/>
                  <a:pt x="10021" y="5724"/>
                  <a:pt x="9915" y="5724"/>
                </a:cubicBezTo>
                <a:cubicBezTo>
                  <a:pt x="9874" y="5724"/>
                  <a:pt x="9831" y="5738"/>
                  <a:pt x="9790" y="5771"/>
                </a:cubicBezTo>
                <a:cubicBezTo>
                  <a:pt x="9452" y="6046"/>
                  <a:pt x="9137" y="6326"/>
                  <a:pt x="8839" y="6610"/>
                </a:cubicBezTo>
                <a:cubicBezTo>
                  <a:pt x="8678" y="6707"/>
                  <a:pt x="8522" y="6810"/>
                  <a:pt x="8373" y="6929"/>
                </a:cubicBezTo>
                <a:cubicBezTo>
                  <a:pt x="7319" y="7765"/>
                  <a:pt x="6638" y="8914"/>
                  <a:pt x="6271" y="10192"/>
                </a:cubicBezTo>
                <a:cubicBezTo>
                  <a:pt x="6491" y="8003"/>
                  <a:pt x="7537" y="6057"/>
                  <a:pt x="9823" y="5545"/>
                </a:cubicBezTo>
                <a:cubicBezTo>
                  <a:pt x="10092" y="5486"/>
                  <a:pt x="10356" y="5457"/>
                  <a:pt x="10615" y="5457"/>
                </a:cubicBezTo>
                <a:close/>
                <a:moveTo>
                  <a:pt x="16035" y="9277"/>
                </a:moveTo>
                <a:cubicBezTo>
                  <a:pt x="16118" y="9341"/>
                  <a:pt x="16201" y="9405"/>
                  <a:pt x="16282" y="9473"/>
                </a:cubicBezTo>
                <a:cubicBezTo>
                  <a:pt x="16265" y="9517"/>
                  <a:pt x="16257" y="9567"/>
                  <a:pt x="16275" y="9618"/>
                </a:cubicBezTo>
                <a:cubicBezTo>
                  <a:pt x="16379" y="9929"/>
                  <a:pt x="16443" y="10254"/>
                  <a:pt x="16470" y="10579"/>
                </a:cubicBezTo>
                <a:cubicBezTo>
                  <a:pt x="16416" y="10418"/>
                  <a:pt x="16356" y="10260"/>
                  <a:pt x="16286" y="10103"/>
                </a:cubicBezTo>
                <a:cubicBezTo>
                  <a:pt x="16201" y="9844"/>
                  <a:pt x="16099" y="9581"/>
                  <a:pt x="15985" y="9322"/>
                </a:cubicBezTo>
                <a:cubicBezTo>
                  <a:pt x="16002" y="9308"/>
                  <a:pt x="16019" y="9291"/>
                  <a:pt x="16035" y="9277"/>
                </a:cubicBezTo>
                <a:close/>
                <a:moveTo>
                  <a:pt x="17195" y="7891"/>
                </a:moveTo>
                <a:cubicBezTo>
                  <a:pt x="17640" y="8372"/>
                  <a:pt x="18044" y="8898"/>
                  <a:pt x="18439" y="9386"/>
                </a:cubicBezTo>
                <a:cubicBezTo>
                  <a:pt x="18481" y="9440"/>
                  <a:pt x="18534" y="9462"/>
                  <a:pt x="18585" y="9462"/>
                </a:cubicBezTo>
                <a:cubicBezTo>
                  <a:pt x="18599" y="9462"/>
                  <a:pt x="18614" y="9460"/>
                  <a:pt x="18628" y="9457"/>
                </a:cubicBezTo>
                <a:lnTo>
                  <a:pt x="18628" y="9457"/>
                </a:lnTo>
                <a:cubicBezTo>
                  <a:pt x="18450" y="9908"/>
                  <a:pt x="18180" y="10331"/>
                  <a:pt x="17849" y="10720"/>
                </a:cubicBezTo>
                <a:lnTo>
                  <a:pt x="17795" y="10627"/>
                </a:lnTo>
                <a:cubicBezTo>
                  <a:pt x="17793" y="10561"/>
                  <a:pt x="17793" y="10490"/>
                  <a:pt x="17787" y="10420"/>
                </a:cubicBezTo>
                <a:cubicBezTo>
                  <a:pt x="17780" y="10301"/>
                  <a:pt x="17694" y="10248"/>
                  <a:pt x="17602" y="10248"/>
                </a:cubicBezTo>
                <a:cubicBezTo>
                  <a:pt x="17586" y="10248"/>
                  <a:pt x="17571" y="10249"/>
                  <a:pt x="17555" y="10252"/>
                </a:cubicBezTo>
                <a:cubicBezTo>
                  <a:pt x="17545" y="10238"/>
                  <a:pt x="17534" y="10223"/>
                  <a:pt x="17524" y="10209"/>
                </a:cubicBezTo>
                <a:cubicBezTo>
                  <a:pt x="17607" y="10159"/>
                  <a:pt x="17663" y="10066"/>
                  <a:pt x="17613" y="9950"/>
                </a:cubicBezTo>
                <a:cubicBezTo>
                  <a:pt x="17402" y="9444"/>
                  <a:pt x="17099" y="8966"/>
                  <a:pt x="16729" y="8523"/>
                </a:cubicBezTo>
                <a:cubicBezTo>
                  <a:pt x="16897" y="8318"/>
                  <a:pt x="17052" y="8109"/>
                  <a:pt x="17195" y="7891"/>
                </a:cubicBezTo>
                <a:close/>
                <a:moveTo>
                  <a:pt x="11189" y="8726"/>
                </a:moveTo>
                <a:cubicBezTo>
                  <a:pt x="12192" y="8726"/>
                  <a:pt x="13150" y="9494"/>
                  <a:pt x="13830" y="10389"/>
                </a:cubicBezTo>
                <a:cubicBezTo>
                  <a:pt x="13457" y="10600"/>
                  <a:pt x="13076" y="10797"/>
                  <a:pt x="12695" y="10977"/>
                </a:cubicBezTo>
                <a:cubicBezTo>
                  <a:pt x="12651" y="10998"/>
                  <a:pt x="12606" y="11018"/>
                  <a:pt x="12560" y="11039"/>
                </a:cubicBezTo>
                <a:cubicBezTo>
                  <a:pt x="12554" y="10964"/>
                  <a:pt x="12538" y="10890"/>
                  <a:pt x="12513" y="10817"/>
                </a:cubicBezTo>
                <a:cubicBezTo>
                  <a:pt x="12252" y="10059"/>
                  <a:pt x="11322" y="9597"/>
                  <a:pt x="10466" y="9597"/>
                </a:cubicBezTo>
                <a:cubicBezTo>
                  <a:pt x="10322" y="9597"/>
                  <a:pt x="10180" y="9610"/>
                  <a:pt x="10044" y="9637"/>
                </a:cubicBezTo>
                <a:cubicBezTo>
                  <a:pt x="10146" y="9368"/>
                  <a:pt x="10270" y="9113"/>
                  <a:pt x="10423" y="8883"/>
                </a:cubicBezTo>
                <a:lnTo>
                  <a:pt x="10425" y="8883"/>
                </a:lnTo>
                <a:cubicBezTo>
                  <a:pt x="10680" y="8775"/>
                  <a:pt x="10936" y="8726"/>
                  <a:pt x="11189" y="8726"/>
                </a:cubicBezTo>
                <a:close/>
                <a:moveTo>
                  <a:pt x="6048" y="7587"/>
                </a:moveTo>
                <a:cubicBezTo>
                  <a:pt x="5561" y="8856"/>
                  <a:pt x="5213" y="10293"/>
                  <a:pt x="5230" y="11646"/>
                </a:cubicBezTo>
                <a:cubicBezTo>
                  <a:pt x="5116" y="11528"/>
                  <a:pt x="5002" y="11408"/>
                  <a:pt x="4899" y="11279"/>
                </a:cubicBezTo>
                <a:cubicBezTo>
                  <a:pt x="4863" y="11236"/>
                  <a:pt x="4820" y="11217"/>
                  <a:pt x="4774" y="11211"/>
                </a:cubicBezTo>
                <a:cubicBezTo>
                  <a:pt x="4843" y="10434"/>
                  <a:pt x="5008" y="9662"/>
                  <a:pt x="5259" y="8916"/>
                </a:cubicBezTo>
                <a:cubicBezTo>
                  <a:pt x="5296" y="8836"/>
                  <a:pt x="5329" y="8755"/>
                  <a:pt x="5364" y="8678"/>
                </a:cubicBezTo>
                <a:cubicBezTo>
                  <a:pt x="5367" y="8672"/>
                  <a:pt x="5367" y="8670"/>
                  <a:pt x="5371" y="8668"/>
                </a:cubicBezTo>
                <a:cubicBezTo>
                  <a:pt x="5406" y="8593"/>
                  <a:pt x="5445" y="8521"/>
                  <a:pt x="5485" y="8444"/>
                </a:cubicBezTo>
                <a:cubicBezTo>
                  <a:pt x="5652" y="8130"/>
                  <a:pt x="5841" y="7836"/>
                  <a:pt x="6048" y="7587"/>
                </a:cubicBezTo>
                <a:close/>
                <a:moveTo>
                  <a:pt x="16810" y="9989"/>
                </a:moveTo>
                <a:lnTo>
                  <a:pt x="16810" y="9989"/>
                </a:lnTo>
                <a:cubicBezTo>
                  <a:pt x="17023" y="10223"/>
                  <a:pt x="17213" y="10478"/>
                  <a:pt x="17379" y="10751"/>
                </a:cubicBezTo>
                <a:cubicBezTo>
                  <a:pt x="17383" y="10913"/>
                  <a:pt x="17383" y="11070"/>
                  <a:pt x="17373" y="11225"/>
                </a:cubicBezTo>
                <a:cubicBezTo>
                  <a:pt x="17193" y="11397"/>
                  <a:pt x="17002" y="11559"/>
                  <a:pt x="16803" y="11714"/>
                </a:cubicBezTo>
                <a:cubicBezTo>
                  <a:pt x="16928" y="11161"/>
                  <a:pt x="16928" y="10565"/>
                  <a:pt x="16810" y="9989"/>
                </a:cubicBezTo>
                <a:close/>
                <a:moveTo>
                  <a:pt x="11655" y="11911"/>
                </a:moveTo>
                <a:cubicBezTo>
                  <a:pt x="11658" y="11917"/>
                  <a:pt x="11658" y="11921"/>
                  <a:pt x="11660" y="11927"/>
                </a:cubicBezTo>
                <a:cubicBezTo>
                  <a:pt x="11618" y="11942"/>
                  <a:pt x="11577" y="11956"/>
                  <a:pt x="11535" y="11960"/>
                </a:cubicBezTo>
                <a:cubicBezTo>
                  <a:pt x="11575" y="11942"/>
                  <a:pt x="11616" y="11927"/>
                  <a:pt x="11655" y="11911"/>
                </a:cubicBezTo>
                <a:close/>
                <a:moveTo>
                  <a:pt x="10441" y="10013"/>
                </a:moveTo>
                <a:cubicBezTo>
                  <a:pt x="10968" y="10013"/>
                  <a:pt x="11535" y="10249"/>
                  <a:pt x="11865" y="10581"/>
                </a:cubicBezTo>
                <a:cubicBezTo>
                  <a:pt x="12047" y="10761"/>
                  <a:pt x="12142" y="11000"/>
                  <a:pt x="12136" y="11234"/>
                </a:cubicBezTo>
                <a:cubicBezTo>
                  <a:pt x="12080" y="11258"/>
                  <a:pt x="12020" y="11285"/>
                  <a:pt x="11964" y="11308"/>
                </a:cubicBezTo>
                <a:cubicBezTo>
                  <a:pt x="11945" y="11161"/>
                  <a:pt x="11935" y="11010"/>
                  <a:pt x="11933" y="10861"/>
                </a:cubicBezTo>
                <a:cubicBezTo>
                  <a:pt x="11930" y="10715"/>
                  <a:pt x="11805" y="10634"/>
                  <a:pt x="11692" y="10634"/>
                </a:cubicBezTo>
                <a:cubicBezTo>
                  <a:pt x="11597" y="10634"/>
                  <a:pt x="11510" y="10692"/>
                  <a:pt x="11510" y="10817"/>
                </a:cubicBezTo>
                <a:cubicBezTo>
                  <a:pt x="11515" y="11037"/>
                  <a:pt x="11533" y="11258"/>
                  <a:pt x="11566" y="11476"/>
                </a:cubicBezTo>
                <a:cubicBezTo>
                  <a:pt x="11355" y="11565"/>
                  <a:pt x="11146" y="11650"/>
                  <a:pt x="10931" y="11733"/>
                </a:cubicBezTo>
                <a:cubicBezTo>
                  <a:pt x="10765" y="11594"/>
                  <a:pt x="10622" y="11418"/>
                  <a:pt x="10521" y="11265"/>
                </a:cubicBezTo>
                <a:cubicBezTo>
                  <a:pt x="10481" y="11204"/>
                  <a:pt x="10428" y="11178"/>
                  <a:pt x="10375" y="11178"/>
                </a:cubicBezTo>
                <a:cubicBezTo>
                  <a:pt x="10229" y="11178"/>
                  <a:pt x="10083" y="11367"/>
                  <a:pt x="10193" y="11532"/>
                </a:cubicBezTo>
                <a:cubicBezTo>
                  <a:pt x="10276" y="11658"/>
                  <a:pt x="10376" y="11784"/>
                  <a:pt x="10490" y="11900"/>
                </a:cubicBezTo>
                <a:cubicBezTo>
                  <a:pt x="10218" y="12002"/>
                  <a:pt x="9947" y="12101"/>
                  <a:pt x="9676" y="12197"/>
                </a:cubicBezTo>
                <a:cubicBezTo>
                  <a:pt x="9657" y="11480"/>
                  <a:pt x="9719" y="10761"/>
                  <a:pt x="9893" y="10113"/>
                </a:cubicBezTo>
                <a:cubicBezTo>
                  <a:pt x="10062" y="10044"/>
                  <a:pt x="10249" y="10013"/>
                  <a:pt x="10441" y="10013"/>
                </a:cubicBezTo>
                <a:close/>
                <a:moveTo>
                  <a:pt x="7029" y="6904"/>
                </a:moveTo>
                <a:lnTo>
                  <a:pt x="7029" y="6904"/>
                </a:lnTo>
                <a:cubicBezTo>
                  <a:pt x="5975" y="8312"/>
                  <a:pt x="5661" y="10291"/>
                  <a:pt x="5857" y="12209"/>
                </a:cubicBezTo>
                <a:cubicBezTo>
                  <a:pt x="5789" y="12157"/>
                  <a:pt x="5725" y="12103"/>
                  <a:pt x="5663" y="12049"/>
                </a:cubicBezTo>
                <a:cubicBezTo>
                  <a:pt x="5541" y="10366"/>
                  <a:pt x="6114" y="8473"/>
                  <a:pt x="6748" y="7022"/>
                </a:cubicBezTo>
                <a:cubicBezTo>
                  <a:pt x="6818" y="6989"/>
                  <a:pt x="6891" y="6960"/>
                  <a:pt x="6965" y="6937"/>
                </a:cubicBezTo>
                <a:cubicBezTo>
                  <a:pt x="6990" y="6929"/>
                  <a:pt x="7011" y="6916"/>
                  <a:pt x="7029" y="6904"/>
                </a:cubicBezTo>
                <a:close/>
                <a:moveTo>
                  <a:pt x="11711" y="449"/>
                </a:moveTo>
                <a:cubicBezTo>
                  <a:pt x="14632" y="449"/>
                  <a:pt x="17609" y="1949"/>
                  <a:pt x="18800" y="4663"/>
                </a:cubicBezTo>
                <a:cubicBezTo>
                  <a:pt x="18615" y="4707"/>
                  <a:pt x="18613" y="5036"/>
                  <a:pt x="18845" y="5086"/>
                </a:cubicBezTo>
                <a:cubicBezTo>
                  <a:pt x="20518" y="5423"/>
                  <a:pt x="21262" y="6740"/>
                  <a:pt x="21417" y="8320"/>
                </a:cubicBezTo>
                <a:cubicBezTo>
                  <a:pt x="21152" y="9217"/>
                  <a:pt x="20713" y="10062"/>
                  <a:pt x="20139" y="10811"/>
                </a:cubicBezTo>
                <a:cubicBezTo>
                  <a:pt x="20208" y="10033"/>
                  <a:pt x="20148" y="9233"/>
                  <a:pt x="20003" y="8448"/>
                </a:cubicBezTo>
                <a:cubicBezTo>
                  <a:pt x="19981" y="8330"/>
                  <a:pt x="19887" y="8277"/>
                  <a:pt x="19793" y="8277"/>
                </a:cubicBezTo>
                <a:cubicBezTo>
                  <a:pt x="19675" y="8277"/>
                  <a:pt x="19557" y="8362"/>
                  <a:pt x="19584" y="8513"/>
                </a:cubicBezTo>
                <a:cubicBezTo>
                  <a:pt x="19762" y="9486"/>
                  <a:pt x="19812" y="10472"/>
                  <a:pt x="19632" y="11420"/>
                </a:cubicBezTo>
                <a:cubicBezTo>
                  <a:pt x="19433" y="11637"/>
                  <a:pt x="19222" y="11842"/>
                  <a:pt x="18998" y="12035"/>
                </a:cubicBezTo>
                <a:cubicBezTo>
                  <a:pt x="19123" y="11538"/>
                  <a:pt x="19191" y="11004"/>
                  <a:pt x="19201" y="10426"/>
                </a:cubicBezTo>
                <a:cubicBezTo>
                  <a:pt x="19204" y="10280"/>
                  <a:pt x="19080" y="10198"/>
                  <a:pt x="18966" y="10198"/>
                </a:cubicBezTo>
                <a:cubicBezTo>
                  <a:pt x="18870" y="10198"/>
                  <a:pt x="18781" y="10256"/>
                  <a:pt x="18779" y="10380"/>
                </a:cubicBezTo>
                <a:cubicBezTo>
                  <a:pt x="18768" y="11176"/>
                  <a:pt x="18638" y="11882"/>
                  <a:pt x="18408" y="12511"/>
                </a:cubicBezTo>
                <a:cubicBezTo>
                  <a:pt x="18404" y="12513"/>
                  <a:pt x="18400" y="12517"/>
                  <a:pt x="18398" y="12520"/>
                </a:cubicBezTo>
                <a:cubicBezTo>
                  <a:pt x="18398" y="12511"/>
                  <a:pt x="18398" y="12507"/>
                  <a:pt x="18396" y="12501"/>
                </a:cubicBezTo>
                <a:cubicBezTo>
                  <a:pt x="18352" y="12031"/>
                  <a:pt x="18232" y="11590"/>
                  <a:pt x="18060" y="11178"/>
                </a:cubicBezTo>
                <a:cubicBezTo>
                  <a:pt x="19340" y="9645"/>
                  <a:pt x="19800" y="7564"/>
                  <a:pt x="18419" y="5781"/>
                </a:cubicBezTo>
                <a:cubicBezTo>
                  <a:pt x="18375" y="5725"/>
                  <a:pt x="18320" y="5702"/>
                  <a:pt x="18266" y="5702"/>
                </a:cubicBezTo>
                <a:cubicBezTo>
                  <a:pt x="18114" y="5702"/>
                  <a:pt x="17967" y="5889"/>
                  <a:pt x="18089" y="6048"/>
                </a:cubicBezTo>
                <a:cubicBezTo>
                  <a:pt x="18903" y="7098"/>
                  <a:pt x="19040" y="8150"/>
                  <a:pt x="18756" y="9113"/>
                </a:cubicBezTo>
                <a:cubicBezTo>
                  <a:pt x="18329" y="8587"/>
                  <a:pt x="17897" y="8036"/>
                  <a:pt x="17420" y="7539"/>
                </a:cubicBezTo>
                <a:cubicBezTo>
                  <a:pt x="17534" y="7343"/>
                  <a:pt x="17632" y="7140"/>
                  <a:pt x="17721" y="6937"/>
                </a:cubicBezTo>
                <a:cubicBezTo>
                  <a:pt x="17888" y="7363"/>
                  <a:pt x="18017" y="7809"/>
                  <a:pt x="18104" y="8262"/>
                </a:cubicBezTo>
                <a:cubicBezTo>
                  <a:pt x="18125" y="8380"/>
                  <a:pt x="18218" y="8434"/>
                  <a:pt x="18311" y="8434"/>
                </a:cubicBezTo>
                <a:cubicBezTo>
                  <a:pt x="18430" y="8434"/>
                  <a:pt x="18550" y="8347"/>
                  <a:pt x="18522" y="8196"/>
                </a:cubicBezTo>
                <a:cubicBezTo>
                  <a:pt x="18406" y="7554"/>
                  <a:pt x="18201" y="6939"/>
                  <a:pt x="17928" y="6361"/>
                </a:cubicBezTo>
                <a:cubicBezTo>
                  <a:pt x="18232" y="5311"/>
                  <a:pt x="18145" y="4203"/>
                  <a:pt x="17387" y="3162"/>
                </a:cubicBezTo>
                <a:cubicBezTo>
                  <a:pt x="17345" y="3104"/>
                  <a:pt x="17291" y="3080"/>
                  <a:pt x="17238" y="3080"/>
                </a:cubicBezTo>
                <a:cubicBezTo>
                  <a:pt x="17088" y="3080"/>
                  <a:pt x="16941" y="3267"/>
                  <a:pt x="17060" y="3429"/>
                </a:cubicBezTo>
                <a:cubicBezTo>
                  <a:pt x="17543" y="4092"/>
                  <a:pt x="17679" y="4907"/>
                  <a:pt x="17582" y="5717"/>
                </a:cubicBezTo>
                <a:cubicBezTo>
                  <a:pt x="16983" y="4717"/>
                  <a:pt x="16168" y="3876"/>
                  <a:pt x="15219" y="3292"/>
                </a:cubicBezTo>
                <a:cubicBezTo>
                  <a:pt x="15230" y="3224"/>
                  <a:pt x="15213" y="3149"/>
                  <a:pt x="15145" y="3091"/>
                </a:cubicBezTo>
                <a:cubicBezTo>
                  <a:pt x="13743" y="1969"/>
                  <a:pt x="12101" y="1006"/>
                  <a:pt x="10254" y="988"/>
                </a:cubicBezTo>
                <a:cubicBezTo>
                  <a:pt x="10237" y="987"/>
                  <a:pt x="10220" y="987"/>
                  <a:pt x="10203" y="987"/>
                </a:cubicBezTo>
                <a:cubicBezTo>
                  <a:pt x="9184" y="987"/>
                  <a:pt x="8228" y="1294"/>
                  <a:pt x="7361" y="1776"/>
                </a:cubicBezTo>
                <a:cubicBezTo>
                  <a:pt x="8607" y="877"/>
                  <a:pt x="10151" y="449"/>
                  <a:pt x="11711" y="449"/>
                </a:cubicBezTo>
                <a:close/>
                <a:moveTo>
                  <a:pt x="15582" y="9683"/>
                </a:moveTo>
                <a:cubicBezTo>
                  <a:pt x="15733" y="9941"/>
                  <a:pt x="15861" y="10217"/>
                  <a:pt x="15963" y="10498"/>
                </a:cubicBezTo>
                <a:cubicBezTo>
                  <a:pt x="16056" y="10828"/>
                  <a:pt x="16122" y="11151"/>
                  <a:pt x="16159" y="11461"/>
                </a:cubicBezTo>
                <a:cubicBezTo>
                  <a:pt x="16168" y="11528"/>
                  <a:pt x="16199" y="11575"/>
                  <a:pt x="16242" y="11604"/>
                </a:cubicBezTo>
                <a:cubicBezTo>
                  <a:pt x="16263" y="11739"/>
                  <a:pt x="16275" y="11869"/>
                  <a:pt x="16284" y="12004"/>
                </a:cubicBezTo>
                <a:cubicBezTo>
                  <a:pt x="16271" y="12041"/>
                  <a:pt x="16257" y="12076"/>
                  <a:pt x="16240" y="12112"/>
                </a:cubicBezTo>
                <a:cubicBezTo>
                  <a:pt x="15923" y="12315"/>
                  <a:pt x="15594" y="12497"/>
                  <a:pt x="15267" y="12652"/>
                </a:cubicBezTo>
                <a:cubicBezTo>
                  <a:pt x="15211" y="11969"/>
                  <a:pt x="14915" y="11200"/>
                  <a:pt x="14459" y="10498"/>
                </a:cubicBezTo>
                <a:lnTo>
                  <a:pt x="14536" y="10451"/>
                </a:lnTo>
                <a:cubicBezTo>
                  <a:pt x="14884" y="10233"/>
                  <a:pt x="15238" y="9975"/>
                  <a:pt x="15582" y="9683"/>
                </a:cubicBezTo>
                <a:close/>
                <a:moveTo>
                  <a:pt x="11429" y="6927"/>
                </a:moveTo>
                <a:cubicBezTo>
                  <a:pt x="12805" y="6927"/>
                  <a:pt x="14282" y="7983"/>
                  <a:pt x="15124" y="9012"/>
                </a:cubicBezTo>
                <a:cubicBezTo>
                  <a:pt x="15215" y="9121"/>
                  <a:pt x="15298" y="9235"/>
                  <a:pt x="15375" y="9351"/>
                </a:cubicBezTo>
                <a:cubicBezTo>
                  <a:pt x="15010" y="9643"/>
                  <a:pt x="14621" y="9917"/>
                  <a:pt x="14221" y="10159"/>
                </a:cubicBezTo>
                <a:cubicBezTo>
                  <a:pt x="13440" y="9118"/>
                  <a:pt x="12318" y="8309"/>
                  <a:pt x="11177" y="8309"/>
                </a:cubicBezTo>
                <a:cubicBezTo>
                  <a:pt x="11081" y="8309"/>
                  <a:pt x="10984" y="8314"/>
                  <a:pt x="10887" y="8326"/>
                </a:cubicBezTo>
                <a:cubicBezTo>
                  <a:pt x="11152" y="8076"/>
                  <a:pt x="11471" y="7871"/>
                  <a:pt x="11846" y="7728"/>
                </a:cubicBezTo>
                <a:cubicBezTo>
                  <a:pt x="12075" y="7643"/>
                  <a:pt x="11965" y="7326"/>
                  <a:pt x="11756" y="7326"/>
                </a:cubicBezTo>
                <a:cubicBezTo>
                  <a:pt x="11731" y="7326"/>
                  <a:pt x="11704" y="7330"/>
                  <a:pt x="11676" y="7341"/>
                </a:cubicBezTo>
                <a:cubicBezTo>
                  <a:pt x="10550" y="7763"/>
                  <a:pt x="9879" y="8689"/>
                  <a:pt x="9533" y="9815"/>
                </a:cubicBezTo>
                <a:cubicBezTo>
                  <a:pt x="9467" y="9850"/>
                  <a:pt x="9409" y="9892"/>
                  <a:pt x="9351" y="9939"/>
                </a:cubicBezTo>
                <a:cubicBezTo>
                  <a:pt x="9212" y="10053"/>
                  <a:pt x="9282" y="10231"/>
                  <a:pt x="9405" y="10291"/>
                </a:cubicBezTo>
                <a:cubicBezTo>
                  <a:pt x="9260" y="10942"/>
                  <a:pt x="9214" y="11642"/>
                  <a:pt x="9235" y="12341"/>
                </a:cubicBezTo>
                <a:cubicBezTo>
                  <a:pt x="8850" y="12470"/>
                  <a:pt x="8460" y="12594"/>
                  <a:pt x="8073" y="12718"/>
                </a:cubicBezTo>
                <a:cubicBezTo>
                  <a:pt x="7704" y="12000"/>
                  <a:pt x="7918" y="10935"/>
                  <a:pt x="8315" y="9952"/>
                </a:cubicBezTo>
                <a:cubicBezTo>
                  <a:pt x="8595" y="9778"/>
                  <a:pt x="8920" y="9652"/>
                  <a:pt x="9291" y="9585"/>
                </a:cubicBezTo>
                <a:cubicBezTo>
                  <a:pt x="9546" y="9538"/>
                  <a:pt x="9501" y="9161"/>
                  <a:pt x="9267" y="9161"/>
                </a:cubicBezTo>
                <a:cubicBezTo>
                  <a:pt x="9254" y="9161"/>
                  <a:pt x="9240" y="9163"/>
                  <a:pt x="9226" y="9165"/>
                </a:cubicBezTo>
                <a:cubicBezTo>
                  <a:pt x="8999" y="9206"/>
                  <a:pt x="8783" y="9268"/>
                  <a:pt x="8587" y="9347"/>
                </a:cubicBezTo>
                <a:cubicBezTo>
                  <a:pt x="8914" y="8689"/>
                  <a:pt x="9291" y="8115"/>
                  <a:pt x="9589" y="7775"/>
                </a:cubicBezTo>
                <a:cubicBezTo>
                  <a:pt x="9711" y="7639"/>
                  <a:pt x="9837" y="7519"/>
                  <a:pt x="9968" y="7417"/>
                </a:cubicBezTo>
                <a:cubicBezTo>
                  <a:pt x="10008" y="7451"/>
                  <a:pt x="10058" y="7471"/>
                  <a:pt x="10107" y="7471"/>
                </a:cubicBezTo>
                <a:cubicBezTo>
                  <a:pt x="10164" y="7471"/>
                  <a:pt x="10220" y="7444"/>
                  <a:pt x="10260" y="7382"/>
                </a:cubicBezTo>
                <a:cubicBezTo>
                  <a:pt x="10320" y="7289"/>
                  <a:pt x="10392" y="7206"/>
                  <a:pt x="10467" y="7123"/>
                </a:cubicBezTo>
                <a:cubicBezTo>
                  <a:pt x="10775" y="6987"/>
                  <a:pt x="11099" y="6927"/>
                  <a:pt x="11429" y="6927"/>
                </a:cubicBezTo>
                <a:close/>
                <a:moveTo>
                  <a:pt x="7752" y="10430"/>
                </a:moveTo>
                <a:lnTo>
                  <a:pt x="7752" y="10430"/>
                </a:lnTo>
                <a:cubicBezTo>
                  <a:pt x="7502" y="11256"/>
                  <a:pt x="7388" y="12147"/>
                  <a:pt x="7690" y="12845"/>
                </a:cubicBezTo>
                <a:cubicBezTo>
                  <a:pt x="7545" y="12892"/>
                  <a:pt x="7398" y="12936"/>
                  <a:pt x="7253" y="12983"/>
                </a:cubicBezTo>
                <a:cubicBezTo>
                  <a:pt x="7174" y="12791"/>
                  <a:pt x="7118" y="12594"/>
                  <a:pt x="7079" y="12397"/>
                </a:cubicBezTo>
                <a:cubicBezTo>
                  <a:pt x="7108" y="12207"/>
                  <a:pt x="7152" y="12014"/>
                  <a:pt x="7207" y="11828"/>
                </a:cubicBezTo>
                <a:cubicBezTo>
                  <a:pt x="7239" y="11708"/>
                  <a:pt x="7181" y="11615"/>
                  <a:pt x="7094" y="11569"/>
                </a:cubicBezTo>
                <a:cubicBezTo>
                  <a:pt x="7245" y="11140"/>
                  <a:pt x="7462" y="10749"/>
                  <a:pt x="7752" y="10430"/>
                </a:cubicBezTo>
                <a:close/>
                <a:moveTo>
                  <a:pt x="17768" y="11590"/>
                </a:moveTo>
                <a:cubicBezTo>
                  <a:pt x="17826" y="11755"/>
                  <a:pt x="17876" y="11927"/>
                  <a:pt x="17911" y="12103"/>
                </a:cubicBezTo>
                <a:cubicBezTo>
                  <a:pt x="17961" y="12335"/>
                  <a:pt x="17984" y="12567"/>
                  <a:pt x="17992" y="12795"/>
                </a:cubicBezTo>
                <a:cubicBezTo>
                  <a:pt x="17818" y="12905"/>
                  <a:pt x="17644" y="13006"/>
                  <a:pt x="17464" y="13106"/>
                </a:cubicBezTo>
                <a:cubicBezTo>
                  <a:pt x="17613" y="12623"/>
                  <a:pt x="17721" y="12118"/>
                  <a:pt x="17768" y="11590"/>
                </a:cubicBezTo>
                <a:close/>
                <a:moveTo>
                  <a:pt x="4743" y="11743"/>
                </a:moveTo>
                <a:lnTo>
                  <a:pt x="4743" y="11743"/>
                </a:lnTo>
                <a:cubicBezTo>
                  <a:pt x="4909" y="11925"/>
                  <a:pt x="5083" y="12097"/>
                  <a:pt x="5267" y="12261"/>
                </a:cubicBezTo>
                <a:cubicBezTo>
                  <a:pt x="5296" y="12549"/>
                  <a:pt x="5348" y="12828"/>
                  <a:pt x="5416" y="13099"/>
                </a:cubicBezTo>
                <a:cubicBezTo>
                  <a:pt x="5318" y="13095"/>
                  <a:pt x="5220" y="13092"/>
                  <a:pt x="5121" y="13092"/>
                </a:cubicBezTo>
                <a:cubicBezTo>
                  <a:pt x="5052" y="13092"/>
                  <a:pt x="4983" y="13094"/>
                  <a:pt x="4913" y="13095"/>
                </a:cubicBezTo>
                <a:cubicBezTo>
                  <a:pt x="4876" y="13097"/>
                  <a:pt x="4845" y="13110"/>
                  <a:pt x="4816" y="13130"/>
                </a:cubicBezTo>
                <a:cubicBezTo>
                  <a:pt x="4754" y="12675"/>
                  <a:pt x="4731" y="12209"/>
                  <a:pt x="4743" y="11743"/>
                </a:cubicBezTo>
                <a:close/>
                <a:moveTo>
                  <a:pt x="5737" y="12644"/>
                </a:moveTo>
                <a:lnTo>
                  <a:pt x="5737" y="12644"/>
                </a:lnTo>
                <a:cubicBezTo>
                  <a:pt x="5803" y="12693"/>
                  <a:pt x="5868" y="12741"/>
                  <a:pt x="5934" y="12789"/>
                </a:cubicBezTo>
                <a:cubicBezTo>
                  <a:pt x="5934" y="12791"/>
                  <a:pt x="5938" y="12795"/>
                  <a:pt x="5938" y="12797"/>
                </a:cubicBezTo>
                <a:cubicBezTo>
                  <a:pt x="5940" y="12907"/>
                  <a:pt x="5942" y="13023"/>
                  <a:pt x="5948" y="13132"/>
                </a:cubicBezTo>
                <a:lnTo>
                  <a:pt x="5855" y="13126"/>
                </a:lnTo>
                <a:cubicBezTo>
                  <a:pt x="5808" y="12971"/>
                  <a:pt x="5768" y="12809"/>
                  <a:pt x="5737" y="12644"/>
                </a:cubicBezTo>
                <a:close/>
                <a:moveTo>
                  <a:pt x="15631" y="12981"/>
                </a:moveTo>
                <a:cubicBezTo>
                  <a:pt x="15515" y="13085"/>
                  <a:pt x="15391" y="13180"/>
                  <a:pt x="15250" y="13263"/>
                </a:cubicBezTo>
                <a:cubicBezTo>
                  <a:pt x="15256" y="13222"/>
                  <a:pt x="15263" y="13180"/>
                  <a:pt x="15267" y="13137"/>
                </a:cubicBezTo>
                <a:cubicBezTo>
                  <a:pt x="15387" y="13087"/>
                  <a:pt x="15509" y="13035"/>
                  <a:pt x="15631" y="12981"/>
                </a:cubicBezTo>
                <a:close/>
                <a:moveTo>
                  <a:pt x="14070" y="10730"/>
                </a:moveTo>
                <a:cubicBezTo>
                  <a:pt x="14329" y="11122"/>
                  <a:pt x="14532" y="11524"/>
                  <a:pt x="14658" y="11880"/>
                </a:cubicBezTo>
                <a:cubicBezTo>
                  <a:pt x="14766" y="12188"/>
                  <a:pt x="14826" y="12522"/>
                  <a:pt x="14826" y="12843"/>
                </a:cubicBezTo>
                <a:cubicBezTo>
                  <a:pt x="14631" y="12921"/>
                  <a:pt x="14439" y="12988"/>
                  <a:pt x="14246" y="13048"/>
                </a:cubicBezTo>
                <a:cubicBezTo>
                  <a:pt x="13848" y="13170"/>
                  <a:pt x="13445" y="13263"/>
                  <a:pt x="13035" y="13337"/>
                </a:cubicBezTo>
                <a:cubicBezTo>
                  <a:pt x="12625" y="13066"/>
                  <a:pt x="12331" y="12619"/>
                  <a:pt x="12146" y="12105"/>
                </a:cubicBezTo>
                <a:cubicBezTo>
                  <a:pt x="12312" y="11956"/>
                  <a:pt x="12434" y="11755"/>
                  <a:pt x="12504" y="11538"/>
                </a:cubicBezTo>
                <a:cubicBezTo>
                  <a:pt x="13037" y="11296"/>
                  <a:pt x="13561" y="11029"/>
                  <a:pt x="14070" y="10730"/>
                </a:cubicBezTo>
                <a:close/>
                <a:moveTo>
                  <a:pt x="7909" y="13222"/>
                </a:moveTo>
                <a:cubicBezTo>
                  <a:pt x="7961" y="13288"/>
                  <a:pt x="8019" y="13354"/>
                  <a:pt x="8081" y="13412"/>
                </a:cubicBezTo>
                <a:cubicBezTo>
                  <a:pt x="7963" y="13369"/>
                  <a:pt x="7845" y="13325"/>
                  <a:pt x="7729" y="13275"/>
                </a:cubicBezTo>
                <a:cubicBezTo>
                  <a:pt x="7787" y="13257"/>
                  <a:pt x="7847" y="13240"/>
                  <a:pt x="7909" y="13222"/>
                </a:cubicBezTo>
                <a:close/>
                <a:moveTo>
                  <a:pt x="17307" y="11938"/>
                </a:moveTo>
                <a:lnTo>
                  <a:pt x="17307" y="11938"/>
                </a:lnTo>
                <a:cubicBezTo>
                  <a:pt x="17234" y="12437"/>
                  <a:pt x="17104" y="12915"/>
                  <a:pt x="16930" y="13371"/>
                </a:cubicBezTo>
                <a:cubicBezTo>
                  <a:pt x="16810" y="13427"/>
                  <a:pt x="16685" y="13478"/>
                  <a:pt x="16563" y="13524"/>
                </a:cubicBezTo>
                <a:cubicBezTo>
                  <a:pt x="16660" y="13151"/>
                  <a:pt x="16718" y="12766"/>
                  <a:pt x="16733" y="12373"/>
                </a:cubicBezTo>
                <a:cubicBezTo>
                  <a:pt x="16930" y="12240"/>
                  <a:pt x="17122" y="12093"/>
                  <a:pt x="17307" y="11938"/>
                </a:cubicBezTo>
                <a:close/>
                <a:moveTo>
                  <a:pt x="9262" y="12789"/>
                </a:moveTo>
                <a:cubicBezTo>
                  <a:pt x="9278" y="13039"/>
                  <a:pt x="9307" y="13288"/>
                  <a:pt x="9344" y="13532"/>
                </a:cubicBezTo>
                <a:cubicBezTo>
                  <a:pt x="9315" y="13530"/>
                  <a:pt x="9289" y="13530"/>
                  <a:pt x="9262" y="13530"/>
                </a:cubicBezTo>
                <a:cubicBezTo>
                  <a:pt x="8968" y="13514"/>
                  <a:pt x="8674" y="13482"/>
                  <a:pt x="8375" y="13449"/>
                </a:cubicBezTo>
                <a:cubicBezTo>
                  <a:pt x="8458" y="13366"/>
                  <a:pt x="8487" y="13215"/>
                  <a:pt x="8375" y="13112"/>
                </a:cubicBezTo>
                <a:cubicBezTo>
                  <a:pt x="8363" y="13106"/>
                  <a:pt x="8355" y="13095"/>
                  <a:pt x="8344" y="13085"/>
                </a:cubicBezTo>
                <a:cubicBezTo>
                  <a:pt x="8651" y="12988"/>
                  <a:pt x="8957" y="12890"/>
                  <a:pt x="9262" y="12789"/>
                </a:cubicBezTo>
                <a:close/>
                <a:moveTo>
                  <a:pt x="10883" y="12217"/>
                </a:moveTo>
                <a:cubicBezTo>
                  <a:pt x="11064" y="12322"/>
                  <a:pt x="11261" y="12388"/>
                  <a:pt x="11465" y="12388"/>
                </a:cubicBezTo>
                <a:cubicBezTo>
                  <a:pt x="11571" y="12388"/>
                  <a:pt x="11679" y="12370"/>
                  <a:pt x="11788" y="12331"/>
                </a:cubicBezTo>
                <a:cubicBezTo>
                  <a:pt x="11947" y="12751"/>
                  <a:pt x="12177" y="13132"/>
                  <a:pt x="12475" y="13424"/>
                </a:cubicBezTo>
                <a:cubicBezTo>
                  <a:pt x="12022" y="13487"/>
                  <a:pt x="11571" y="13524"/>
                  <a:pt x="11115" y="13543"/>
                </a:cubicBezTo>
                <a:cubicBezTo>
                  <a:pt x="10881" y="13263"/>
                  <a:pt x="10707" y="12936"/>
                  <a:pt x="10639" y="12580"/>
                </a:cubicBezTo>
                <a:cubicBezTo>
                  <a:pt x="10616" y="12462"/>
                  <a:pt x="10521" y="12408"/>
                  <a:pt x="10427" y="12408"/>
                </a:cubicBezTo>
                <a:cubicBezTo>
                  <a:pt x="10308" y="12408"/>
                  <a:pt x="10189" y="12494"/>
                  <a:pt x="10218" y="12644"/>
                </a:cubicBezTo>
                <a:cubicBezTo>
                  <a:pt x="10287" y="12979"/>
                  <a:pt x="10425" y="13286"/>
                  <a:pt x="10618" y="13557"/>
                </a:cubicBezTo>
                <a:cubicBezTo>
                  <a:pt x="10530" y="13559"/>
                  <a:pt x="10442" y="13560"/>
                  <a:pt x="10354" y="13560"/>
                </a:cubicBezTo>
                <a:cubicBezTo>
                  <a:pt x="10168" y="13560"/>
                  <a:pt x="9983" y="13556"/>
                  <a:pt x="9796" y="13549"/>
                </a:cubicBezTo>
                <a:cubicBezTo>
                  <a:pt x="9750" y="13253"/>
                  <a:pt x="9717" y="12950"/>
                  <a:pt x="9697" y="12644"/>
                </a:cubicBezTo>
                <a:cubicBezTo>
                  <a:pt x="10094" y="12507"/>
                  <a:pt x="10494" y="12364"/>
                  <a:pt x="10883" y="12217"/>
                </a:cubicBezTo>
                <a:close/>
                <a:moveTo>
                  <a:pt x="14780" y="13323"/>
                </a:moveTo>
                <a:lnTo>
                  <a:pt x="14780" y="13323"/>
                </a:lnTo>
                <a:cubicBezTo>
                  <a:pt x="14766" y="13381"/>
                  <a:pt x="14751" y="13443"/>
                  <a:pt x="14731" y="13503"/>
                </a:cubicBezTo>
                <a:cubicBezTo>
                  <a:pt x="14469" y="13589"/>
                  <a:pt x="14224" y="13629"/>
                  <a:pt x="13998" y="13629"/>
                </a:cubicBezTo>
                <a:cubicBezTo>
                  <a:pt x="13919" y="13629"/>
                  <a:pt x="13843" y="13624"/>
                  <a:pt x="13770" y="13615"/>
                </a:cubicBezTo>
                <a:cubicBezTo>
                  <a:pt x="14111" y="13532"/>
                  <a:pt x="14449" y="13437"/>
                  <a:pt x="14780" y="13323"/>
                </a:cubicBezTo>
                <a:close/>
                <a:moveTo>
                  <a:pt x="4874" y="13505"/>
                </a:moveTo>
                <a:lnTo>
                  <a:pt x="4874" y="13505"/>
                </a:lnTo>
                <a:cubicBezTo>
                  <a:pt x="4977" y="13555"/>
                  <a:pt x="5068" y="13557"/>
                  <a:pt x="5207" y="13582"/>
                </a:cubicBezTo>
                <a:cubicBezTo>
                  <a:pt x="5220" y="13584"/>
                  <a:pt x="5231" y="13585"/>
                  <a:pt x="5243" y="13585"/>
                </a:cubicBezTo>
                <a:cubicBezTo>
                  <a:pt x="5303" y="13585"/>
                  <a:pt x="5348" y="13558"/>
                  <a:pt x="5381" y="13522"/>
                </a:cubicBezTo>
                <a:lnTo>
                  <a:pt x="5483" y="13530"/>
                </a:lnTo>
                <a:cubicBezTo>
                  <a:pt x="5292" y="13588"/>
                  <a:pt x="5102" y="13650"/>
                  <a:pt x="4913" y="13710"/>
                </a:cubicBezTo>
                <a:cubicBezTo>
                  <a:pt x="4899" y="13640"/>
                  <a:pt x="4886" y="13574"/>
                  <a:pt x="4874" y="13505"/>
                </a:cubicBezTo>
                <a:close/>
                <a:moveTo>
                  <a:pt x="4327" y="12453"/>
                </a:moveTo>
                <a:cubicBezTo>
                  <a:pt x="4354" y="12905"/>
                  <a:pt x="4408" y="13356"/>
                  <a:pt x="4499" y="13801"/>
                </a:cubicBezTo>
                <a:cubicBezTo>
                  <a:pt x="4422" y="13613"/>
                  <a:pt x="4354" y="13418"/>
                  <a:pt x="4286" y="13224"/>
                </a:cubicBezTo>
                <a:cubicBezTo>
                  <a:pt x="4288" y="12967"/>
                  <a:pt x="4304" y="12708"/>
                  <a:pt x="4327" y="12453"/>
                </a:cubicBezTo>
                <a:close/>
                <a:moveTo>
                  <a:pt x="16257" y="12921"/>
                </a:moveTo>
                <a:lnTo>
                  <a:pt x="16257" y="12921"/>
                </a:lnTo>
                <a:cubicBezTo>
                  <a:pt x="16226" y="13182"/>
                  <a:pt x="16170" y="13439"/>
                  <a:pt x="16095" y="13687"/>
                </a:cubicBezTo>
                <a:cubicBezTo>
                  <a:pt x="15838" y="13768"/>
                  <a:pt x="15577" y="13834"/>
                  <a:pt x="15312" y="13886"/>
                </a:cubicBezTo>
                <a:lnTo>
                  <a:pt x="15049" y="13934"/>
                </a:lnTo>
                <a:cubicBezTo>
                  <a:pt x="15070" y="13892"/>
                  <a:pt x="15091" y="13853"/>
                  <a:pt x="15107" y="13812"/>
                </a:cubicBezTo>
                <a:cubicBezTo>
                  <a:pt x="15592" y="13607"/>
                  <a:pt x="15973" y="13298"/>
                  <a:pt x="16257" y="12921"/>
                </a:cubicBezTo>
                <a:close/>
                <a:moveTo>
                  <a:pt x="10982" y="13969"/>
                </a:moveTo>
                <a:cubicBezTo>
                  <a:pt x="11016" y="14006"/>
                  <a:pt x="11053" y="14039"/>
                  <a:pt x="11090" y="14073"/>
                </a:cubicBezTo>
                <a:cubicBezTo>
                  <a:pt x="10842" y="14050"/>
                  <a:pt x="10591" y="14019"/>
                  <a:pt x="10345" y="13979"/>
                </a:cubicBezTo>
                <a:cubicBezTo>
                  <a:pt x="10527" y="13979"/>
                  <a:pt x="10705" y="13979"/>
                  <a:pt x="10887" y="13975"/>
                </a:cubicBezTo>
                <a:cubicBezTo>
                  <a:pt x="10916" y="13971"/>
                  <a:pt x="10949" y="13971"/>
                  <a:pt x="10982" y="13969"/>
                </a:cubicBezTo>
                <a:close/>
                <a:moveTo>
                  <a:pt x="12941" y="13781"/>
                </a:moveTo>
                <a:cubicBezTo>
                  <a:pt x="13240" y="13952"/>
                  <a:pt x="13585" y="14048"/>
                  <a:pt x="13975" y="14048"/>
                </a:cubicBezTo>
                <a:cubicBezTo>
                  <a:pt x="14127" y="14048"/>
                  <a:pt x="14287" y="14033"/>
                  <a:pt x="14453" y="14002"/>
                </a:cubicBezTo>
                <a:lnTo>
                  <a:pt x="14453" y="14002"/>
                </a:lnTo>
                <a:cubicBezTo>
                  <a:pt x="14449" y="14008"/>
                  <a:pt x="14443" y="14017"/>
                  <a:pt x="14441" y="14021"/>
                </a:cubicBezTo>
                <a:cubicBezTo>
                  <a:pt x="13834" y="14101"/>
                  <a:pt x="13194" y="14142"/>
                  <a:pt x="12541" y="14142"/>
                </a:cubicBezTo>
                <a:cubicBezTo>
                  <a:pt x="12296" y="14142"/>
                  <a:pt x="12049" y="14136"/>
                  <a:pt x="11800" y="14124"/>
                </a:cubicBezTo>
                <a:cubicBezTo>
                  <a:pt x="11707" y="14071"/>
                  <a:pt x="11618" y="14010"/>
                  <a:pt x="11533" y="13944"/>
                </a:cubicBezTo>
                <a:cubicBezTo>
                  <a:pt x="12003" y="13913"/>
                  <a:pt x="12475" y="13857"/>
                  <a:pt x="12941" y="13781"/>
                </a:cubicBezTo>
                <a:close/>
                <a:moveTo>
                  <a:pt x="19408" y="12252"/>
                </a:moveTo>
                <a:cubicBezTo>
                  <a:pt x="19280" y="12613"/>
                  <a:pt x="19118" y="12961"/>
                  <a:pt x="18905" y="13296"/>
                </a:cubicBezTo>
                <a:cubicBezTo>
                  <a:pt x="18708" y="13609"/>
                  <a:pt x="18483" y="13897"/>
                  <a:pt x="18238" y="14162"/>
                </a:cubicBezTo>
                <a:cubicBezTo>
                  <a:pt x="18290" y="13979"/>
                  <a:pt x="18334" y="13795"/>
                  <a:pt x="18363" y="13613"/>
                </a:cubicBezTo>
                <a:cubicBezTo>
                  <a:pt x="18510" y="13358"/>
                  <a:pt x="18638" y="13089"/>
                  <a:pt x="18750" y="12805"/>
                </a:cubicBezTo>
                <a:cubicBezTo>
                  <a:pt x="18978" y="12631"/>
                  <a:pt x="19197" y="12447"/>
                  <a:pt x="19408" y="12252"/>
                </a:cubicBezTo>
                <a:close/>
                <a:moveTo>
                  <a:pt x="17971" y="13333"/>
                </a:moveTo>
                <a:cubicBezTo>
                  <a:pt x="17965" y="13377"/>
                  <a:pt x="17959" y="13420"/>
                  <a:pt x="17953" y="13464"/>
                </a:cubicBezTo>
                <a:cubicBezTo>
                  <a:pt x="17611" y="14033"/>
                  <a:pt x="17174" y="14524"/>
                  <a:pt x="16667" y="14949"/>
                </a:cubicBezTo>
                <a:cubicBezTo>
                  <a:pt x="16731" y="14812"/>
                  <a:pt x="16795" y="14679"/>
                  <a:pt x="16853" y="14547"/>
                </a:cubicBezTo>
                <a:cubicBezTo>
                  <a:pt x="16863" y="14520"/>
                  <a:pt x="16865" y="14497"/>
                  <a:pt x="16868" y="14476"/>
                </a:cubicBezTo>
                <a:cubicBezTo>
                  <a:pt x="17006" y="14234"/>
                  <a:pt x="17131" y="13982"/>
                  <a:pt x="17238" y="13721"/>
                </a:cubicBezTo>
                <a:cubicBezTo>
                  <a:pt x="17489" y="13605"/>
                  <a:pt x="17733" y="13474"/>
                  <a:pt x="17971" y="13333"/>
                </a:cubicBezTo>
                <a:close/>
                <a:moveTo>
                  <a:pt x="17632" y="14605"/>
                </a:moveTo>
                <a:lnTo>
                  <a:pt x="17632" y="14605"/>
                </a:lnTo>
                <a:cubicBezTo>
                  <a:pt x="17598" y="14673"/>
                  <a:pt x="17570" y="14744"/>
                  <a:pt x="17536" y="14814"/>
                </a:cubicBezTo>
                <a:cubicBezTo>
                  <a:pt x="17391" y="14930"/>
                  <a:pt x="17242" y="15042"/>
                  <a:pt x="17091" y="15147"/>
                </a:cubicBezTo>
                <a:lnTo>
                  <a:pt x="17085" y="15141"/>
                </a:lnTo>
                <a:cubicBezTo>
                  <a:pt x="17278" y="14973"/>
                  <a:pt x="17462" y="14795"/>
                  <a:pt x="17632" y="14605"/>
                </a:cubicBezTo>
                <a:close/>
                <a:moveTo>
                  <a:pt x="7156" y="13741"/>
                </a:moveTo>
                <a:cubicBezTo>
                  <a:pt x="7243" y="13754"/>
                  <a:pt x="7330" y="13770"/>
                  <a:pt x="7419" y="13783"/>
                </a:cubicBezTo>
                <a:cubicBezTo>
                  <a:pt x="7715" y="14423"/>
                  <a:pt x="8025" y="15065"/>
                  <a:pt x="8466" y="15593"/>
                </a:cubicBezTo>
                <a:cubicBezTo>
                  <a:pt x="7754" y="15379"/>
                  <a:pt x="7367" y="14611"/>
                  <a:pt x="7156" y="13741"/>
                </a:cubicBezTo>
                <a:close/>
                <a:moveTo>
                  <a:pt x="7916" y="13853"/>
                </a:moveTo>
                <a:lnTo>
                  <a:pt x="7916" y="13853"/>
                </a:lnTo>
                <a:cubicBezTo>
                  <a:pt x="7974" y="13861"/>
                  <a:pt x="8032" y="13866"/>
                  <a:pt x="8092" y="13872"/>
                </a:cubicBezTo>
                <a:cubicBezTo>
                  <a:pt x="8427" y="13988"/>
                  <a:pt x="8769" y="14091"/>
                  <a:pt x="9121" y="14178"/>
                </a:cubicBezTo>
                <a:cubicBezTo>
                  <a:pt x="8930" y="14663"/>
                  <a:pt x="9028" y="15232"/>
                  <a:pt x="9264" y="15781"/>
                </a:cubicBezTo>
                <a:cubicBezTo>
                  <a:pt x="8647" y="15292"/>
                  <a:pt x="8261" y="14580"/>
                  <a:pt x="7916" y="13853"/>
                </a:cubicBezTo>
                <a:close/>
                <a:moveTo>
                  <a:pt x="16671" y="13955"/>
                </a:moveTo>
                <a:cubicBezTo>
                  <a:pt x="16298" y="14700"/>
                  <a:pt x="15791" y="15363"/>
                  <a:pt x="15180" y="15914"/>
                </a:cubicBezTo>
                <a:cubicBezTo>
                  <a:pt x="15074" y="15967"/>
                  <a:pt x="14967" y="16019"/>
                  <a:pt x="14857" y="16069"/>
                </a:cubicBezTo>
                <a:cubicBezTo>
                  <a:pt x="15559" y="15559"/>
                  <a:pt x="16079" y="14851"/>
                  <a:pt x="16389" y="14050"/>
                </a:cubicBezTo>
                <a:cubicBezTo>
                  <a:pt x="16484" y="14019"/>
                  <a:pt x="16578" y="13988"/>
                  <a:pt x="16671" y="13955"/>
                </a:cubicBezTo>
                <a:close/>
                <a:moveTo>
                  <a:pt x="9494" y="14354"/>
                </a:moveTo>
                <a:cubicBezTo>
                  <a:pt x="9641" y="15023"/>
                  <a:pt x="9846" y="15636"/>
                  <a:pt x="10080" y="16139"/>
                </a:cubicBezTo>
                <a:cubicBezTo>
                  <a:pt x="10096" y="16177"/>
                  <a:pt x="10117" y="16210"/>
                  <a:pt x="10136" y="16249"/>
                </a:cubicBezTo>
                <a:cubicBezTo>
                  <a:pt x="10080" y="16228"/>
                  <a:pt x="10022" y="16210"/>
                  <a:pt x="9966" y="16187"/>
                </a:cubicBezTo>
                <a:cubicBezTo>
                  <a:pt x="9949" y="16183"/>
                  <a:pt x="9937" y="16174"/>
                  <a:pt x="9920" y="16168"/>
                </a:cubicBezTo>
                <a:cubicBezTo>
                  <a:pt x="9541" y="15553"/>
                  <a:pt x="9299" y="14872"/>
                  <a:pt x="9494" y="14354"/>
                </a:cubicBezTo>
                <a:close/>
                <a:moveTo>
                  <a:pt x="16957" y="15744"/>
                </a:moveTo>
                <a:lnTo>
                  <a:pt x="16957" y="15744"/>
                </a:lnTo>
                <a:cubicBezTo>
                  <a:pt x="16770" y="15984"/>
                  <a:pt x="16565" y="16212"/>
                  <a:pt x="16344" y="16423"/>
                </a:cubicBezTo>
                <a:cubicBezTo>
                  <a:pt x="16553" y="16218"/>
                  <a:pt x="16743" y="16000"/>
                  <a:pt x="16913" y="15771"/>
                </a:cubicBezTo>
                <a:cubicBezTo>
                  <a:pt x="16928" y="15760"/>
                  <a:pt x="16940" y="15752"/>
                  <a:pt x="16957" y="15744"/>
                </a:cubicBezTo>
                <a:close/>
                <a:moveTo>
                  <a:pt x="5698" y="13903"/>
                </a:moveTo>
                <a:cubicBezTo>
                  <a:pt x="5779" y="14075"/>
                  <a:pt x="5870" y="14240"/>
                  <a:pt x="5973" y="14402"/>
                </a:cubicBezTo>
                <a:cubicBezTo>
                  <a:pt x="6002" y="14447"/>
                  <a:pt x="6040" y="14468"/>
                  <a:pt x="6081" y="14483"/>
                </a:cubicBezTo>
                <a:cubicBezTo>
                  <a:pt x="6193" y="15166"/>
                  <a:pt x="6371" y="15831"/>
                  <a:pt x="6603" y="16460"/>
                </a:cubicBezTo>
                <a:cubicBezTo>
                  <a:pt x="6174" y="16158"/>
                  <a:pt x="5779" y="15810"/>
                  <a:pt x="5425" y="15421"/>
                </a:cubicBezTo>
                <a:cubicBezTo>
                  <a:pt x="5435" y="15381"/>
                  <a:pt x="5435" y="15338"/>
                  <a:pt x="5414" y="15292"/>
                </a:cubicBezTo>
                <a:cubicBezTo>
                  <a:pt x="5246" y="14909"/>
                  <a:pt x="5114" y="14520"/>
                  <a:pt x="5008" y="14122"/>
                </a:cubicBezTo>
                <a:cubicBezTo>
                  <a:pt x="5238" y="14048"/>
                  <a:pt x="5468" y="13975"/>
                  <a:pt x="5698" y="13903"/>
                </a:cubicBezTo>
                <a:close/>
                <a:moveTo>
                  <a:pt x="21434" y="9442"/>
                </a:moveTo>
                <a:cubicBezTo>
                  <a:pt x="21320" y="11445"/>
                  <a:pt x="20477" y="13596"/>
                  <a:pt x="19497" y="14661"/>
                </a:cubicBezTo>
                <a:cubicBezTo>
                  <a:pt x="18766" y="15460"/>
                  <a:pt x="17837" y="16027"/>
                  <a:pt x="16865" y="16495"/>
                </a:cubicBezTo>
                <a:cubicBezTo>
                  <a:pt x="17269" y="16069"/>
                  <a:pt x="17617" y="15593"/>
                  <a:pt x="17878" y="15075"/>
                </a:cubicBezTo>
                <a:cubicBezTo>
                  <a:pt x="18470" y="14582"/>
                  <a:pt x="18988" y="14008"/>
                  <a:pt x="19379" y="13327"/>
                </a:cubicBezTo>
                <a:cubicBezTo>
                  <a:pt x="19690" y="12785"/>
                  <a:pt x="19899" y="12209"/>
                  <a:pt x="20021" y="11621"/>
                </a:cubicBezTo>
                <a:cubicBezTo>
                  <a:pt x="20599" y="10969"/>
                  <a:pt x="21079" y="10231"/>
                  <a:pt x="21434" y="9442"/>
                </a:cubicBezTo>
                <a:close/>
                <a:moveTo>
                  <a:pt x="15903" y="14191"/>
                </a:moveTo>
                <a:cubicBezTo>
                  <a:pt x="15619" y="14814"/>
                  <a:pt x="15167" y="15367"/>
                  <a:pt x="14544" y="15791"/>
                </a:cubicBezTo>
                <a:cubicBezTo>
                  <a:pt x="14502" y="15755"/>
                  <a:pt x="14445" y="15735"/>
                  <a:pt x="14389" y="15735"/>
                </a:cubicBezTo>
                <a:cubicBezTo>
                  <a:pt x="14312" y="15735"/>
                  <a:pt x="14235" y="15773"/>
                  <a:pt x="14194" y="15864"/>
                </a:cubicBezTo>
                <a:cubicBezTo>
                  <a:pt x="14169" y="15926"/>
                  <a:pt x="14138" y="15986"/>
                  <a:pt x="14107" y="16046"/>
                </a:cubicBezTo>
                <a:cubicBezTo>
                  <a:pt x="13441" y="16378"/>
                  <a:pt x="12659" y="16537"/>
                  <a:pt x="11884" y="16537"/>
                </a:cubicBezTo>
                <a:cubicBezTo>
                  <a:pt x="11499" y="16537"/>
                  <a:pt x="11116" y="16498"/>
                  <a:pt x="10748" y="16421"/>
                </a:cubicBezTo>
                <a:cubicBezTo>
                  <a:pt x="10581" y="16187"/>
                  <a:pt x="10436" y="15916"/>
                  <a:pt x="10314" y="15597"/>
                </a:cubicBezTo>
                <a:cubicBezTo>
                  <a:pt x="10177" y="15234"/>
                  <a:pt x="10051" y="14814"/>
                  <a:pt x="9947" y="14352"/>
                </a:cubicBezTo>
                <a:lnTo>
                  <a:pt x="9947" y="14352"/>
                </a:lnTo>
                <a:cubicBezTo>
                  <a:pt x="10572" y="14464"/>
                  <a:pt x="11214" y="14534"/>
                  <a:pt x="11850" y="14561"/>
                </a:cubicBezTo>
                <a:cubicBezTo>
                  <a:pt x="12304" y="14775"/>
                  <a:pt x="12800" y="14891"/>
                  <a:pt x="13270" y="14891"/>
                </a:cubicBezTo>
                <a:cubicBezTo>
                  <a:pt x="13798" y="14891"/>
                  <a:pt x="14293" y="14744"/>
                  <a:pt x="14660" y="14427"/>
                </a:cubicBezTo>
                <a:cubicBezTo>
                  <a:pt x="15085" y="14365"/>
                  <a:pt x="15499" y="14288"/>
                  <a:pt x="15892" y="14195"/>
                </a:cubicBezTo>
                <a:cubicBezTo>
                  <a:pt x="15894" y="14191"/>
                  <a:pt x="15900" y="14191"/>
                  <a:pt x="15903" y="14191"/>
                </a:cubicBezTo>
                <a:close/>
                <a:moveTo>
                  <a:pt x="11212" y="16922"/>
                </a:moveTo>
                <a:cubicBezTo>
                  <a:pt x="11415" y="16944"/>
                  <a:pt x="11621" y="16954"/>
                  <a:pt x="11825" y="16954"/>
                </a:cubicBezTo>
                <a:cubicBezTo>
                  <a:pt x="11971" y="16954"/>
                  <a:pt x="12116" y="16949"/>
                  <a:pt x="12260" y="16939"/>
                </a:cubicBezTo>
                <a:lnTo>
                  <a:pt x="12260" y="16939"/>
                </a:lnTo>
                <a:cubicBezTo>
                  <a:pt x="12032" y="16992"/>
                  <a:pt x="11800" y="17042"/>
                  <a:pt x="11571" y="17086"/>
                </a:cubicBezTo>
                <a:cubicBezTo>
                  <a:pt x="11533" y="17094"/>
                  <a:pt x="11498" y="17098"/>
                  <a:pt x="11461" y="17106"/>
                </a:cubicBezTo>
                <a:cubicBezTo>
                  <a:pt x="11376" y="17052"/>
                  <a:pt x="11293" y="16990"/>
                  <a:pt x="11212" y="16922"/>
                </a:cubicBezTo>
                <a:close/>
                <a:moveTo>
                  <a:pt x="15843" y="16854"/>
                </a:moveTo>
                <a:cubicBezTo>
                  <a:pt x="15739" y="16936"/>
                  <a:pt x="15633" y="17015"/>
                  <a:pt x="15522" y="17094"/>
                </a:cubicBezTo>
                <a:cubicBezTo>
                  <a:pt x="15507" y="17102"/>
                  <a:pt x="15490" y="17106"/>
                  <a:pt x="15474" y="17115"/>
                </a:cubicBezTo>
                <a:cubicBezTo>
                  <a:pt x="15600" y="17032"/>
                  <a:pt x="15724" y="16947"/>
                  <a:pt x="15843" y="16854"/>
                </a:cubicBezTo>
                <a:close/>
                <a:moveTo>
                  <a:pt x="10345" y="16763"/>
                </a:moveTo>
                <a:lnTo>
                  <a:pt x="10345" y="16763"/>
                </a:lnTo>
                <a:cubicBezTo>
                  <a:pt x="10390" y="16775"/>
                  <a:pt x="10434" y="16787"/>
                  <a:pt x="10475" y="16796"/>
                </a:cubicBezTo>
                <a:cubicBezTo>
                  <a:pt x="10591" y="16951"/>
                  <a:pt x="10717" y="17088"/>
                  <a:pt x="10850" y="17210"/>
                </a:cubicBezTo>
                <a:cubicBezTo>
                  <a:pt x="10821" y="17216"/>
                  <a:pt x="10790" y="17218"/>
                  <a:pt x="10759" y="17222"/>
                </a:cubicBezTo>
                <a:cubicBezTo>
                  <a:pt x="10622" y="17086"/>
                  <a:pt x="10483" y="16930"/>
                  <a:pt x="10345" y="16763"/>
                </a:cubicBezTo>
                <a:close/>
                <a:moveTo>
                  <a:pt x="7361" y="15265"/>
                </a:moveTo>
                <a:cubicBezTo>
                  <a:pt x="7697" y="15750"/>
                  <a:pt x="8166" y="16073"/>
                  <a:pt x="8821" y="16073"/>
                </a:cubicBezTo>
                <a:cubicBezTo>
                  <a:pt x="8835" y="16073"/>
                  <a:pt x="8850" y="16073"/>
                  <a:pt x="8864" y="16073"/>
                </a:cubicBezTo>
                <a:cubicBezTo>
                  <a:pt x="8887" y="16073"/>
                  <a:pt x="8912" y="16069"/>
                  <a:pt x="8932" y="16061"/>
                </a:cubicBezTo>
                <a:cubicBezTo>
                  <a:pt x="9121" y="16218"/>
                  <a:pt x="9328" y="16359"/>
                  <a:pt x="9564" y="16473"/>
                </a:cubicBezTo>
                <a:cubicBezTo>
                  <a:pt x="9595" y="16487"/>
                  <a:pt x="9630" y="16504"/>
                  <a:pt x="9668" y="16518"/>
                </a:cubicBezTo>
                <a:cubicBezTo>
                  <a:pt x="9852" y="16802"/>
                  <a:pt x="10055" y="17063"/>
                  <a:pt x="10254" y="17288"/>
                </a:cubicBezTo>
                <a:cubicBezTo>
                  <a:pt x="10061" y="17305"/>
                  <a:pt x="9866" y="17322"/>
                  <a:pt x="9672" y="17330"/>
                </a:cubicBezTo>
                <a:cubicBezTo>
                  <a:pt x="9038" y="17243"/>
                  <a:pt x="8435" y="17046"/>
                  <a:pt x="7901" y="16702"/>
                </a:cubicBezTo>
                <a:cubicBezTo>
                  <a:pt x="7696" y="16257"/>
                  <a:pt x="7510" y="15771"/>
                  <a:pt x="7361" y="15265"/>
                </a:cubicBezTo>
                <a:close/>
                <a:moveTo>
                  <a:pt x="14316" y="17071"/>
                </a:moveTo>
                <a:lnTo>
                  <a:pt x="14316" y="17071"/>
                </a:lnTo>
                <a:cubicBezTo>
                  <a:pt x="14211" y="17170"/>
                  <a:pt x="14097" y="17268"/>
                  <a:pt x="13979" y="17361"/>
                </a:cubicBezTo>
                <a:cubicBezTo>
                  <a:pt x="13840" y="17402"/>
                  <a:pt x="13699" y="17433"/>
                  <a:pt x="13561" y="17458"/>
                </a:cubicBezTo>
                <a:cubicBezTo>
                  <a:pt x="13821" y="17344"/>
                  <a:pt x="14072" y="17212"/>
                  <a:pt x="14316" y="17071"/>
                </a:cubicBezTo>
                <a:close/>
                <a:moveTo>
                  <a:pt x="9067" y="17955"/>
                </a:moveTo>
                <a:lnTo>
                  <a:pt x="9067" y="17955"/>
                </a:lnTo>
                <a:cubicBezTo>
                  <a:pt x="9533" y="18049"/>
                  <a:pt x="10018" y="18096"/>
                  <a:pt x="10518" y="18096"/>
                </a:cubicBezTo>
                <a:cubicBezTo>
                  <a:pt x="10528" y="18096"/>
                  <a:pt x="10539" y="18096"/>
                  <a:pt x="10550" y="18096"/>
                </a:cubicBezTo>
                <a:cubicBezTo>
                  <a:pt x="10755" y="18092"/>
                  <a:pt x="10953" y="18082"/>
                  <a:pt x="11150" y="18067"/>
                </a:cubicBezTo>
                <a:cubicBezTo>
                  <a:pt x="11239" y="18119"/>
                  <a:pt x="11328" y="18164"/>
                  <a:pt x="11419" y="18206"/>
                </a:cubicBezTo>
                <a:cubicBezTo>
                  <a:pt x="11127" y="18280"/>
                  <a:pt x="10830" y="18320"/>
                  <a:pt x="10534" y="18320"/>
                </a:cubicBezTo>
                <a:cubicBezTo>
                  <a:pt x="10027" y="18320"/>
                  <a:pt x="9525" y="18204"/>
                  <a:pt x="9067" y="17955"/>
                </a:cubicBezTo>
                <a:close/>
                <a:moveTo>
                  <a:pt x="13643" y="18396"/>
                </a:moveTo>
                <a:lnTo>
                  <a:pt x="13643" y="18396"/>
                </a:lnTo>
                <a:cubicBezTo>
                  <a:pt x="13155" y="18825"/>
                  <a:pt x="12620" y="19183"/>
                  <a:pt x="12043" y="19442"/>
                </a:cubicBezTo>
                <a:cubicBezTo>
                  <a:pt x="11270" y="19390"/>
                  <a:pt x="10562" y="19216"/>
                  <a:pt x="9941" y="18906"/>
                </a:cubicBezTo>
                <a:lnTo>
                  <a:pt x="9941" y="18906"/>
                </a:lnTo>
                <a:cubicBezTo>
                  <a:pt x="10187" y="18947"/>
                  <a:pt x="10437" y="18967"/>
                  <a:pt x="10690" y="18967"/>
                </a:cubicBezTo>
                <a:cubicBezTo>
                  <a:pt x="11434" y="18967"/>
                  <a:pt x="12196" y="18795"/>
                  <a:pt x="12902" y="18492"/>
                </a:cubicBezTo>
                <a:cubicBezTo>
                  <a:pt x="13148" y="18481"/>
                  <a:pt x="13397" y="18450"/>
                  <a:pt x="13643" y="18396"/>
                </a:cubicBezTo>
                <a:close/>
                <a:moveTo>
                  <a:pt x="19673" y="15087"/>
                </a:moveTo>
                <a:cubicBezTo>
                  <a:pt x="19232" y="17481"/>
                  <a:pt x="16540" y="18883"/>
                  <a:pt x="14103" y="19314"/>
                </a:cubicBezTo>
                <a:lnTo>
                  <a:pt x="14103" y="19314"/>
                </a:lnTo>
                <a:cubicBezTo>
                  <a:pt x="14246" y="19218"/>
                  <a:pt x="14387" y="19121"/>
                  <a:pt x="14521" y="19011"/>
                </a:cubicBezTo>
                <a:cubicBezTo>
                  <a:pt x="14693" y="18875"/>
                  <a:pt x="14552" y="18636"/>
                  <a:pt x="14380" y="18636"/>
                </a:cubicBezTo>
                <a:cubicBezTo>
                  <a:pt x="14339" y="18636"/>
                  <a:pt x="14295" y="18650"/>
                  <a:pt x="14254" y="18682"/>
                </a:cubicBezTo>
                <a:cubicBezTo>
                  <a:pt x="13873" y="18987"/>
                  <a:pt x="13457" y="19237"/>
                  <a:pt x="13020" y="19444"/>
                </a:cubicBezTo>
                <a:cubicBezTo>
                  <a:pt x="12995" y="19446"/>
                  <a:pt x="12972" y="19446"/>
                  <a:pt x="12950" y="19448"/>
                </a:cubicBezTo>
                <a:cubicBezTo>
                  <a:pt x="13532" y="19084"/>
                  <a:pt x="14068" y="18628"/>
                  <a:pt x="14548" y="18111"/>
                </a:cubicBezTo>
                <a:cubicBezTo>
                  <a:pt x="14931" y="17951"/>
                  <a:pt x="15302" y="17754"/>
                  <a:pt x="15640" y="17529"/>
                </a:cubicBezTo>
                <a:cubicBezTo>
                  <a:pt x="15664" y="17510"/>
                  <a:pt x="15691" y="17491"/>
                  <a:pt x="15714" y="17475"/>
                </a:cubicBezTo>
                <a:cubicBezTo>
                  <a:pt x="15869" y="17407"/>
                  <a:pt x="16019" y="17340"/>
                  <a:pt x="16161" y="17280"/>
                </a:cubicBezTo>
                <a:cubicBezTo>
                  <a:pt x="17443" y="16723"/>
                  <a:pt x="18698" y="16069"/>
                  <a:pt x="19673" y="15087"/>
                </a:cubicBezTo>
                <a:close/>
                <a:moveTo>
                  <a:pt x="3820" y="13785"/>
                </a:moveTo>
                <a:lnTo>
                  <a:pt x="3820" y="13785"/>
                </a:lnTo>
                <a:cubicBezTo>
                  <a:pt x="3840" y="13830"/>
                  <a:pt x="3863" y="13876"/>
                  <a:pt x="3884" y="13919"/>
                </a:cubicBezTo>
                <a:cubicBezTo>
                  <a:pt x="3903" y="14215"/>
                  <a:pt x="3929" y="14510"/>
                  <a:pt x="3973" y="14797"/>
                </a:cubicBezTo>
                <a:cubicBezTo>
                  <a:pt x="3991" y="14916"/>
                  <a:pt x="4081" y="14970"/>
                  <a:pt x="4173" y="14970"/>
                </a:cubicBezTo>
                <a:cubicBezTo>
                  <a:pt x="4279" y="14970"/>
                  <a:pt x="4387" y="14898"/>
                  <a:pt x="4389" y="14773"/>
                </a:cubicBezTo>
                <a:cubicBezTo>
                  <a:pt x="4503" y="14942"/>
                  <a:pt x="4627" y="15108"/>
                  <a:pt x="4754" y="15270"/>
                </a:cubicBezTo>
                <a:cubicBezTo>
                  <a:pt x="5141" y="15911"/>
                  <a:pt x="5630" y="16481"/>
                  <a:pt x="6274" y="16920"/>
                </a:cubicBezTo>
                <a:cubicBezTo>
                  <a:pt x="6462" y="17050"/>
                  <a:pt x="6659" y="17160"/>
                  <a:pt x="6864" y="17257"/>
                </a:cubicBezTo>
                <a:cubicBezTo>
                  <a:pt x="6876" y="17291"/>
                  <a:pt x="6886" y="17324"/>
                  <a:pt x="6897" y="17357"/>
                </a:cubicBezTo>
                <a:cubicBezTo>
                  <a:pt x="7205" y="18216"/>
                  <a:pt x="7682" y="19071"/>
                  <a:pt x="8367" y="19678"/>
                </a:cubicBezTo>
                <a:cubicBezTo>
                  <a:pt x="7048" y="19332"/>
                  <a:pt x="5826" y="18599"/>
                  <a:pt x="4801" y="17678"/>
                </a:cubicBezTo>
                <a:cubicBezTo>
                  <a:pt x="4431" y="17158"/>
                  <a:pt x="4143" y="16558"/>
                  <a:pt x="3967" y="15872"/>
                </a:cubicBezTo>
                <a:cubicBezTo>
                  <a:pt x="3791" y="15187"/>
                  <a:pt x="3758" y="14485"/>
                  <a:pt x="3820" y="13785"/>
                </a:cubicBezTo>
                <a:close/>
                <a:moveTo>
                  <a:pt x="7526" y="17510"/>
                </a:moveTo>
                <a:lnTo>
                  <a:pt x="7526" y="17510"/>
                </a:lnTo>
                <a:cubicBezTo>
                  <a:pt x="7549" y="17518"/>
                  <a:pt x="7574" y="17522"/>
                  <a:pt x="7597" y="17531"/>
                </a:cubicBezTo>
                <a:cubicBezTo>
                  <a:pt x="7854" y="17860"/>
                  <a:pt x="8143" y="18127"/>
                  <a:pt x="8464" y="18336"/>
                </a:cubicBezTo>
                <a:cubicBezTo>
                  <a:pt x="9166" y="19086"/>
                  <a:pt x="10080" y="19550"/>
                  <a:pt x="11134" y="19757"/>
                </a:cubicBezTo>
                <a:cubicBezTo>
                  <a:pt x="10755" y="19851"/>
                  <a:pt x="10359" y="19903"/>
                  <a:pt x="9949" y="19903"/>
                </a:cubicBezTo>
                <a:cubicBezTo>
                  <a:pt x="9830" y="19903"/>
                  <a:pt x="9709" y="19898"/>
                  <a:pt x="9587" y="19889"/>
                </a:cubicBezTo>
                <a:cubicBezTo>
                  <a:pt x="9533" y="19883"/>
                  <a:pt x="9473" y="19877"/>
                  <a:pt x="9413" y="19869"/>
                </a:cubicBezTo>
                <a:cubicBezTo>
                  <a:pt x="8736" y="19568"/>
                  <a:pt x="8232" y="19030"/>
                  <a:pt x="7854" y="18403"/>
                </a:cubicBezTo>
                <a:cubicBezTo>
                  <a:pt x="7926" y="18334"/>
                  <a:pt x="7961" y="18220"/>
                  <a:pt x="7891" y="18113"/>
                </a:cubicBezTo>
                <a:cubicBezTo>
                  <a:pt x="7762" y="17922"/>
                  <a:pt x="7642" y="17717"/>
                  <a:pt x="7526" y="17510"/>
                </a:cubicBezTo>
                <a:close/>
                <a:moveTo>
                  <a:pt x="18628" y="17692"/>
                </a:moveTo>
                <a:lnTo>
                  <a:pt x="18628" y="17692"/>
                </a:lnTo>
                <a:cubicBezTo>
                  <a:pt x="16785" y="19649"/>
                  <a:pt x="14335" y="20988"/>
                  <a:pt x="11605" y="20988"/>
                </a:cubicBezTo>
                <a:cubicBezTo>
                  <a:pt x="11457" y="20988"/>
                  <a:pt x="11308" y="20984"/>
                  <a:pt x="11158" y="20977"/>
                </a:cubicBezTo>
                <a:cubicBezTo>
                  <a:pt x="10086" y="20919"/>
                  <a:pt x="9046" y="20685"/>
                  <a:pt x="8054" y="20306"/>
                </a:cubicBezTo>
                <a:lnTo>
                  <a:pt x="8054" y="20306"/>
                </a:lnTo>
                <a:cubicBezTo>
                  <a:pt x="8670" y="20465"/>
                  <a:pt x="9310" y="20545"/>
                  <a:pt x="9951" y="20545"/>
                </a:cubicBezTo>
                <a:cubicBezTo>
                  <a:pt x="10082" y="20545"/>
                  <a:pt x="10214" y="20542"/>
                  <a:pt x="10345" y="20535"/>
                </a:cubicBezTo>
                <a:cubicBezTo>
                  <a:pt x="10452" y="20545"/>
                  <a:pt x="10559" y="20549"/>
                  <a:pt x="10666" y="20549"/>
                </a:cubicBezTo>
                <a:cubicBezTo>
                  <a:pt x="11613" y="20549"/>
                  <a:pt x="12563" y="20212"/>
                  <a:pt x="13424" y="19829"/>
                </a:cubicBezTo>
                <a:cubicBezTo>
                  <a:pt x="15242" y="19645"/>
                  <a:pt x="17275" y="18935"/>
                  <a:pt x="18628" y="17692"/>
                </a:cubicBezTo>
                <a:close/>
                <a:moveTo>
                  <a:pt x="11643" y="0"/>
                </a:moveTo>
                <a:cubicBezTo>
                  <a:pt x="10195" y="0"/>
                  <a:pt x="8767" y="358"/>
                  <a:pt x="7566" y="1118"/>
                </a:cubicBezTo>
                <a:cubicBezTo>
                  <a:pt x="6365" y="1878"/>
                  <a:pt x="5406" y="2934"/>
                  <a:pt x="4623" y="4118"/>
                </a:cubicBezTo>
                <a:cubicBezTo>
                  <a:pt x="2689" y="6390"/>
                  <a:pt x="1594" y="9268"/>
                  <a:pt x="1604" y="12221"/>
                </a:cubicBezTo>
                <a:cubicBezTo>
                  <a:pt x="1590" y="12602"/>
                  <a:pt x="1606" y="12977"/>
                  <a:pt x="1662" y="13348"/>
                </a:cubicBezTo>
                <a:cubicBezTo>
                  <a:pt x="1716" y="13895"/>
                  <a:pt x="1809" y="14443"/>
                  <a:pt x="1944" y="14986"/>
                </a:cubicBezTo>
                <a:cubicBezTo>
                  <a:pt x="1972" y="15103"/>
                  <a:pt x="2070" y="15156"/>
                  <a:pt x="2164" y="15156"/>
                </a:cubicBezTo>
                <a:cubicBezTo>
                  <a:pt x="2284" y="15156"/>
                  <a:pt x="2399" y="15071"/>
                  <a:pt x="2362" y="14922"/>
                </a:cubicBezTo>
                <a:cubicBezTo>
                  <a:pt x="2248" y="14454"/>
                  <a:pt x="2165" y="13982"/>
                  <a:pt x="2111" y="13511"/>
                </a:cubicBezTo>
                <a:cubicBezTo>
                  <a:pt x="2109" y="13503"/>
                  <a:pt x="2113" y="13499"/>
                  <a:pt x="2111" y="13493"/>
                </a:cubicBezTo>
                <a:cubicBezTo>
                  <a:pt x="2101" y="13443"/>
                  <a:pt x="2097" y="13395"/>
                  <a:pt x="2091" y="13346"/>
                </a:cubicBezTo>
                <a:cubicBezTo>
                  <a:pt x="2047" y="12930"/>
                  <a:pt x="2035" y="12515"/>
                  <a:pt x="2037" y="12101"/>
                </a:cubicBezTo>
                <a:cubicBezTo>
                  <a:pt x="2128" y="10552"/>
                  <a:pt x="2741" y="8966"/>
                  <a:pt x="3304" y="7593"/>
                </a:cubicBezTo>
                <a:cubicBezTo>
                  <a:pt x="3747" y="6516"/>
                  <a:pt x="4271" y="5431"/>
                  <a:pt x="4915" y="4437"/>
                </a:cubicBezTo>
                <a:cubicBezTo>
                  <a:pt x="5174" y="4131"/>
                  <a:pt x="5445" y="3827"/>
                  <a:pt x="5737" y="3541"/>
                </a:cubicBezTo>
                <a:cubicBezTo>
                  <a:pt x="6944" y="2354"/>
                  <a:pt x="8478" y="1407"/>
                  <a:pt x="10206" y="1407"/>
                </a:cubicBezTo>
                <a:cubicBezTo>
                  <a:pt x="10281" y="1407"/>
                  <a:pt x="10356" y="1408"/>
                  <a:pt x="10432" y="1412"/>
                </a:cubicBezTo>
                <a:cubicBezTo>
                  <a:pt x="11666" y="1472"/>
                  <a:pt x="12788" y="1971"/>
                  <a:pt x="13809" y="2640"/>
                </a:cubicBezTo>
                <a:cubicBezTo>
                  <a:pt x="13274" y="2472"/>
                  <a:pt x="12717" y="2383"/>
                  <a:pt x="12150" y="2383"/>
                </a:cubicBezTo>
                <a:cubicBezTo>
                  <a:pt x="11244" y="2383"/>
                  <a:pt x="10312" y="2611"/>
                  <a:pt x="9402" y="3116"/>
                </a:cubicBezTo>
                <a:cubicBezTo>
                  <a:pt x="9168" y="3232"/>
                  <a:pt x="8945" y="3375"/>
                  <a:pt x="8734" y="3532"/>
                </a:cubicBezTo>
                <a:cubicBezTo>
                  <a:pt x="6986" y="4736"/>
                  <a:pt x="5648" y="6556"/>
                  <a:pt x="4923" y="8585"/>
                </a:cubicBezTo>
                <a:cubicBezTo>
                  <a:pt x="4691" y="9080"/>
                  <a:pt x="4495" y="9598"/>
                  <a:pt x="4337" y="10126"/>
                </a:cubicBezTo>
                <a:cubicBezTo>
                  <a:pt x="4292" y="10254"/>
                  <a:pt x="4244" y="10378"/>
                  <a:pt x="4201" y="10496"/>
                </a:cubicBezTo>
                <a:cubicBezTo>
                  <a:pt x="4060" y="10871"/>
                  <a:pt x="3932" y="11254"/>
                  <a:pt x="3816" y="11646"/>
                </a:cubicBezTo>
                <a:cubicBezTo>
                  <a:pt x="3739" y="11372"/>
                  <a:pt x="3666" y="11101"/>
                  <a:pt x="3592" y="10840"/>
                </a:cubicBezTo>
                <a:cubicBezTo>
                  <a:pt x="3560" y="10726"/>
                  <a:pt x="3460" y="10675"/>
                  <a:pt x="3365" y="10675"/>
                </a:cubicBezTo>
                <a:cubicBezTo>
                  <a:pt x="3244" y="10675"/>
                  <a:pt x="3131" y="10758"/>
                  <a:pt x="3174" y="10904"/>
                </a:cubicBezTo>
                <a:cubicBezTo>
                  <a:pt x="3227" y="11089"/>
                  <a:pt x="3279" y="11277"/>
                  <a:pt x="3331" y="11468"/>
                </a:cubicBezTo>
                <a:cubicBezTo>
                  <a:pt x="3319" y="11466"/>
                  <a:pt x="3306" y="11465"/>
                  <a:pt x="3293" y="11465"/>
                </a:cubicBezTo>
                <a:cubicBezTo>
                  <a:pt x="3174" y="11465"/>
                  <a:pt x="3059" y="11552"/>
                  <a:pt x="3091" y="11700"/>
                </a:cubicBezTo>
                <a:cubicBezTo>
                  <a:pt x="3188" y="12159"/>
                  <a:pt x="3321" y="12611"/>
                  <a:pt x="3486" y="13041"/>
                </a:cubicBezTo>
                <a:cubicBezTo>
                  <a:pt x="3304" y="14118"/>
                  <a:pt x="3304" y="15214"/>
                  <a:pt x="3635" y="16270"/>
                </a:cubicBezTo>
                <a:cubicBezTo>
                  <a:pt x="3673" y="16386"/>
                  <a:pt x="3714" y="16497"/>
                  <a:pt x="3758" y="16609"/>
                </a:cubicBezTo>
                <a:cubicBezTo>
                  <a:pt x="3660" y="16493"/>
                  <a:pt x="3563" y="16371"/>
                  <a:pt x="3470" y="16253"/>
                </a:cubicBezTo>
                <a:cubicBezTo>
                  <a:pt x="3426" y="16196"/>
                  <a:pt x="3372" y="16173"/>
                  <a:pt x="3318" y="16173"/>
                </a:cubicBezTo>
                <a:cubicBezTo>
                  <a:pt x="3167" y="16173"/>
                  <a:pt x="3020" y="16361"/>
                  <a:pt x="3143" y="16518"/>
                </a:cubicBezTo>
                <a:cubicBezTo>
                  <a:pt x="3546" y="17046"/>
                  <a:pt x="4008" y="17549"/>
                  <a:pt x="4520" y="18007"/>
                </a:cubicBezTo>
                <a:cubicBezTo>
                  <a:pt x="4696" y="18243"/>
                  <a:pt x="4884" y="18463"/>
                  <a:pt x="5089" y="18668"/>
                </a:cubicBezTo>
                <a:cubicBezTo>
                  <a:pt x="3051" y="17146"/>
                  <a:pt x="1416" y="15027"/>
                  <a:pt x="457" y="12770"/>
                </a:cubicBezTo>
                <a:cubicBezTo>
                  <a:pt x="420" y="12683"/>
                  <a:pt x="350" y="12647"/>
                  <a:pt x="278" y="12647"/>
                </a:cubicBezTo>
                <a:cubicBezTo>
                  <a:pt x="142" y="12647"/>
                  <a:pt x="1" y="12777"/>
                  <a:pt x="70" y="12942"/>
                </a:cubicBezTo>
                <a:cubicBezTo>
                  <a:pt x="1973" y="17436"/>
                  <a:pt x="6532" y="21418"/>
                  <a:pt x="11603" y="21418"/>
                </a:cubicBezTo>
                <a:cubicBezTo>
                  <a:pt x="11700" y="21418"/>
                  <a:pt x="11798" y="21416"/>
                  <a:pt x="11896" y="21413"/>
                </a:cubicBezTo>
                <a:cubicBezTo>
                  <a:pt x="15060" y="21310"/>
                  <a:pt x="17787" y="19519"/>
                  <a:pt x="19704" y="17096"/>
                </a:cubicBezTo>
                <a:cubicBezTo>
                  <a:pt x="20713" y="15822"/>
                  <a:pt x="21523" y="14394"/>
                  <a:pt x="22247" y="12946"/>
                </a:cubicBezTo>
                <a:cubicBezTo>
                  <a:pt x="22852" y="11735"/>
                  <a:pt x="23334" y="10436"/>
                  <a:pt x="23049" y="9070"/>
                </a:cubicBezTo>
                <a:cubicBezTo>
                  <a:pt x="23024" y="8952"/>
                  <a:pt x="22928" y="8898"/>
                  <a:pt x="22834" y="8898"/>
                </a:cubicBezTo>
                <a:cubicBezTo>
                  <a:pt x="22715" y="8898"/>
                  <a:pt x="22598" y="8984"/>
                  <a:pt x="22630" y="9134"/>
                </a:cubicBezTo>
                <a:cubicBezTo>
                  <a:pt x="22922" y="10527"/>
                  <a:pt x="22351" y="11836"/>
                  <a:pt x="21721" y="13050"/>
                </a:cubicBezTo>
                <a:cubicBezTo>
                  <a:pt x="21069" y="14309"/>
                  <a:pt x="20361" y="15549"/>
                  <a:pt x="19497" y="16673"/>
                </a:cubicBezTo>
                <a:lnTo>
                  <a:pt x="19497" y="16673"/>
                </a:lnTo>
                <a:cubicBezTo>
                  <a:pt x="19860" y="16104"/>
                  <a:pt x="20096" y="15462"/>
                  <a:pt x="20154" y="14741"/>
                </a:cubicBezTo>
                <a:cubicBezTo>
                  <a:pt x="20158" y="14683"/>
                  <a:pt x="20139" y="14640"/>
                  <a:pt x="20112" y="14603"/>
                </a:cubicBezTo>
                <a:cubicBezTo>
                  <a:pt x="20247" y="14435"/>
                  <a:pt x="20375" y="14261"/>
                  <a:pt x="20495" y="14075"/>
                </a:cubicBezTo>
                <a:cubicBezTo>
                  <a:pt x="21371" y="12718"/>
                  <a:pt x="21997" y="10428"/>
                  <a:pt x="21812" y="8436"/>
                </a:cubicBezTo>
                <a:cubicBezTo>
                  <a:pt x="22107" y="7438"/>
                  <a:pt x="22200" y="6392"/>
                  <a:pt x="22032" y="5351"/>
                </a:cubicBezTo>
                <a:cubicBezTo>
                  <a:pt x="22013" y="5232"/>
                  <a:pt x="21921" y="5178"/>
                  <a:pt x="21828" y="5178"/>
                </a:cubicBezTo>
                <a:cubicBezTo>
                  <a:pt x="21710" y="5178"/>
                  <a:pt x="21591" y="5264"/>
                  <a:pt x="21614" y="5415"/>
                </a:cubicBezTo>
                <a:cubicBezTo>
                  <a:pt x="21719" y="6071"/>
                  <a:pt x="21717" y="6730"/>
                  <a:pt x="21624" y="7365"/>
                </a:cubicBezTo>
                <a:cubicBezTo>
                  <a:pt x="21282" y="6111"/>
                  <a:pt x="20512" y="5102"/>
                  <a:pt x="19145" y="4725"/>
                </a:cubicBezTo>
                <a:cubicBezTo>
                  <a:pt x="19203" y="4671"/>
                  <a:pt x="19232" y="4591"/>
                  <a:pt x="19191" y="4497"/>
                </a:cubicBezTo>
                <a:cubicBezTo>
                  <a:pt x="17948" y="1648"/>
                  <a:pt x="14750" y="0"/>
                  <a:pt x="1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15" name="Google Shape;2815;p69"/>
          <p:cNvSpPr txBox="1">
            <a:spLocks noGrp="1"/>
          </p:cNvSpPr>
          <p:nvPr>
            <p:ph type="title"/>
          </p:nvPr>
        </p:nvSpPr>
        <p:spPr>
          <a:xfrm>
            <a:off x="720000" y="921600"/>
            <a:ext cx="5519914" cy="10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000" dirty="0" smtClean="0"/>
              <a:t>Ex 1: Listen </a:t>
            </a:r>
            <a:r>
              <a:rPr lang="en-US" sz="2000" dirty="0"/>
              <a:t>and read the conversation. Pay attention to the highlighted sentences.</a:t>
            </a:r>
            <a:endParaRPr sz="2000" dirty="0">
              <a:solidFill>
                <a:schemeClr val="accent6"/>
              </a:solidFill>
            </a:endParaRPr>
          </a:p>
        </p:txBody>
      </p:sp>
      <p:grpSp>
        <p:nvGrpSpPr>
          <p:cNvPr id="2817" name="Google Shape;2817;p69"/>
          <p:cNvGrpSpPr/>
          <p:nvPr/>
        </p:nvGrpSpPr>
        <p:grpSpPr>
          <a:xfrm>
            <a:off x="7352278" y="3036953"/>
            <a:ext cx="1571165" cy="2289057"/>
            <a:chOff x="-43350" y="3014939"/>
            <a:chExt cx="804161" cy="1575344"/>
          </a:xfrm>
        </p:grpSpPr>
        <p:sp>
          <p:nvSpPr>
            <p:cNvPr id="2818" name="Google Shape;2818;p69"/>
            <p:cNvSpPr/>
            <p:nvPr/>
          </p:nvSpPr>
          <p:spPr>
            <a:xfrm>
              <a:off x="330239" y="3014939"/>
              <a:ext cx="128851" cy="163661"/>
            </a:xfrm>
            <a:custGeom>
              <a:avLst/>
              <a:gdLst/>
              <a:ahLst/>
              <a:cxnLst/>
              <a:rect l="l" t="t" r="r" b="b"/>
              <a:pathLst>
                <a:path w="3188" h="4049" extrusionOk="0">
                  <a:moveTo>
                    <a:pt x="1479" y="0"/>
                  </a:moveTo>
                  <a:cubicBezTo>
                    <a:pt x="1476" y="0"/>
                    <a:pt x="1472" y="0"/>
                    <a:pt x="1469" y="1"/>
                  </a:cubicBezTo>
                  <a:cubicBezTo>
                    <a:pt x="985" y="34"/>
                    <a:pt x="1260" y="3295"/>
                    <a:pt x="1260" y="3295"/>
                  </a:cubicBezTo>
                  <a:cubicBezTo>
                    <a:pt x="1260" y="3295"/>
                    <a:pt x="895" y="1703"/>
                    <a:pt x="466" y="1703"/>
                  </a:cubicBezTo>
                  <a:cubicBezTo>
                    <a:pt x="419" y="1703"/>
                    <a:pt x="370" y="1722"/>
                    <a:pt x="322" y="1765"/>
                  </a:cubicBezTo>
                  <a:cubicBezTo>
                    <a:pt x="1" y="2047"/>
                    <a:pt x="485" y="3248"/>
                    <a:pt x="860" y="4049"/>
                  </a:cubicBezTo>
                  <a:cubicBezTo>
                    <a:pt x="883" y="4047"/>
                    <a:pt x="908" y="4043"/>
                    <a:pt x="931" y="4039"/>
                  </a:cubicBezTo>
                  <a:cubicBezTo>
                    <a:pt x="1036" y="4024"/>
                    <a:pt x="1138" y="4012"/>
                    <a:pt x="1241" y="4003"/>
                  </a:cubicBezTo>
                  <a:cubicBezTo>
                    <a:pt x="1359" y="3993"/>
                    <a:pt x="1479" y="3991"/>
                    <a:pt x="1604" y="3991"/>
                  </a:cubicBezTo>
                  <a:cubicBezTo>
                    <a:pt x="1666" y="3991"/>
                    <a:pt x="1728" y="3993"/>
                    <a:pt x="1790" y="3995"/>
                  </a:cubicBezTo>
                  <a:cubicBezTo>
                    <a:pt x="1892" y="3999"/>
                    <a:pt x="1991" y="4005"/>
                    <a:pt x="2090" y="4016"/>
                  </a:cubicBezTo>
                  <a:cubicBezTo>
                    <a:pt x="2161" y="4024"/>
                    <a:pt x="2233" y="4034"/>
                    <a:pt x="2299" y="4045"/>
                  </a:cubicBezTo>
                  <a:cubicBezTo>
                    <a:pt x="2869" y="2931"/>
                    <a:pt x="3188" y="1055"/>
                    <a:pt x="2825" y="947"/>
                  </a:cubicBezTo>
                  <a:cubicBezTo>
                    <a:pt x="2798" y="939"/>
                    <a:pt x="2772" y="935"/>
                    <a:pt x="2746" y="935"/>
                  </a:cubicBezTo>
                  <a:cubicBezTo>
                    <a:pt x="2243" y="935"/>
                    <a:pt x="1989" y="2419"/>
                    <a:pt x="1989" y="2419"/>
                  </a:cubicBezTo>
                  <a:cubicBezTo>
                    <a:pt x="1989" y="2419"/>
                    <a:pt x="1954" y="0"/>
                    <a:pt x="1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9" name="Google Shape;2819;p69"/>
            <p:cNvSpPr/>
            <p:nvPr/>
          </p:nvSpPr>
          <p:spPr>
            <a:xfrm>
              <a:off x="398466" y="3177140"/>
              <a:ext cx="147766" cy="1389801"/>
            </a:xfrm>
            <a:custGeom>
              <a:avLst/>
              <a:gdLst/>
              <a:ahLst/>
              <a:cxnLst/>
              <a:rect l="l" t="t" r="r" b="b"/>
              <a:pathLst>
                <a:path w="3656" h="34384" extrusionOk="0">
                  <a:moveTo>
                    <a:pt x="402" y="1"/>
                  </a:moveTo>
                  <a:lnTo>
                    <a:pt x="402" y="1"/>
                  </a:lnTo>
                  <a:cubicBezTo>
                    <a:pt x="713" y="1142"/>
                    <a:pt x="903" y="2366"/>
                    <a:pt x="1079" y="3533"/>
                  </a:cubicBezTo>
                  <a:cubicBezTo>
                    <a:pt x="1752" y="7986"/>
                    <a:pt x="1860" y="12583"/>
                    <a:pt x="1715" y="17109"/>
                  </a:cubicBezTo>
                  <a:cubicBezTo>
                    <a:pt x="1533" y="22781"/>
                    <a:pt x="903" y="28416"/>
                    <a:pt x="1" y="33963"/>
                  </a:cubicBezTo>
                  <a:lnTo>
                    <a:pt x="71" y="34384"/>
                  </a:lnTo>
                  <a:lnTo>
                    <a:pt x="1701" y="34384"/>
                  </a:lnTo>
                  <a:cubicBezTo>
                    <a:pt x="2662" y="28602"/>
                    <a:pt x="3324" y="22729"/>
                    <a:pt x="3513" y="16809"/>
                  </a:cubicBezTo>
                  <a:cubicBezTo>
                    <a:pt x="3655" y="12268"/>
                    <a:pt x="3527" y="7652"/>
                    <a:pt x="2835" y="3190"/>
                  </a:cubicBezTo>
                  <a:cubicBezTo>
                    <a:pt x="2713" y="2405"/>
                    <a:pt x="2585" y="1593"/>
                    <a:pt x="2413" y="802"/>
                  </a:cubicBezTo>
                  <a:cubicBezTo>
                    <a:pt x="1893" y="402"/>
                    <a:pt x="1295" y="135"/>
                    <a:pt x="611" y="30"/>
                  </a:cubicBezTo>
                  <a:cubicBezTo>
                    <a:pt x="541" y="19"/>
                    <a:pt x="473" y="9"/>
                    <a:pt x="4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0" name="Google Shape;2820;p69"/>
            <p:cNvSpPr/>
            <p:nvPr/>
          </p:nvSpPr>
          <p:spPr>
            <a:xfrm>
              <a:off x="167150" y="3231463"/>
              <a:ext cx="103226" cy="574813"/>
            </a:xfrm>
            <a:custGeom>
              <a:avLst/>
              <a:gdLst/>
              <a:ahLst/>
              <a:cxnLst/>
              <a:rect l="l" t="t" r="r" b="b"/>
              <a:pathLst>
                <a:path w="2554" h="14221" extrusionOk="0">
                  <a:moveTo>
                    <a:pt x="2553" y="1"/>
                  </a:moveTo>
                  <a:cubicBezTo>
                    <a:pt x="640" y="2103"/>
                    <a:pt x="0" y="6389"/>
                    <a:pt x="4" y="11199"/>
                  </a:cubicBezTo>
                  <a:cubicBezTo>
                    <a:pt x="66" y="11141"/>
                    <a:pt x="135" y="11104"/>
                    <a:pt x="217" y="11102"/>
                  </a:cubicBezTo>
                  <a:cubicBezTo>
                    <a:pt x="219" y="11102"/>
                    <a:pt x="221" y="11102"/>
                    <a:pt x="223" y="11102"/>
                  </a:cubicBezTo>
                  <a:cubicBezTo>
                    <a:pt x="553" y="11102"/>
                    <a:pt x="568" y="12596"/>
                    <a:pt x="294" y="13823"/>
                  </a:cubicBezTo>
                  <a:cubicBezTo>
                    <a:pt x="456" y="13825"/>
                    <a:pt x="611" y="13844"/>
                    <a:pt x="760" y="13877"/>
                  </a:cubicBezTo>
                  <a:cubicBezTo>
                    <a:pt x="888" y="13906"/>
                    <a:pt x="1013" y="13947"/>
                    <a:pt x="1133" y="14001"/>
                  </a:cubicBezTo>
                  <a:cubicBezTo>
                    <a:pt x="1267" y="14061"/>
                    <a:pt x="1394" y="14136"/>
                    <a:pt x="1512" y="14221"/>
                  </a:cubicBezTo>
                  <a:cubicBezTo>
                    <a:pt x="1437" y="10199"/>
                    <a:pt x="1590" y="6136"/>
                    <a:pt x="2185" y="2192"/>
                  </a:cubicBezTo>
                  <a:cubicBezTo>
                    <a:pt x="2294" y="1473"/>
                    <a:pt x="2408" y="730"/>
                    <a:pt x="25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1" name="Google Shape;2821;p69"/>
            <p:cNvSpPr/>
            <p:nvPr/>
          </p:nvSpPr>
          <p:spPr>
            <a:xfrm>
              <a:off x="481163" y="3222328"/>
              <a:ext cx="279649" cy="1344612"/>
            </a:xfrm>
            <a:custGeom>
              <a:avLst/>
              <a:gdLst/>
              <a:ahLst/>
              <a:cxnLst/>
              <a:rect l="l" t="t" r="r" b="b"/>
              <a:pathLst>
                <a:path w="6919" h="33266" extrusionOk="0">
                  <a:moveTo>
                    <a:pt x="736" y="1"/>
                  </a:moveTo>
                  <a:cubicBezTo>
                    <a:pt x="901" y="802"/>
                    <a:pt x="1028" y="1624"/>
                    <a:pt x="1150" y="2415"/>
                  </a:cubicBezTo>
                  <a:cubicBezTo>
                    <a:pt x="1823" y="6868"/>
                    <a:pt x="1928" y="11465"/>
                    <a:pt x="1783" y="15991"/>
                  </a:cubicBezTo>
                  <a:cubicBezTo>
                    <a:pt x="1597" y="21806"/>
                    <a:pt x="943" y="27581"/>
                    <a:pt x="1" y="33266"/>
                  </a:cubicBezTo>
                  <a:lnTo>
                    <a:pt x="802" y="33266"/>
                  </a:lnTo>
                  <a:cubicBezTo>
                    <a:pt x="800" y="33266"/>
                    <a:pt x="6919" y="5967"/>
                    <a:pt x="7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2" name="Google Shape;2822;p69"/>
            <p:cNvSpPr/>
            <p:nvPr/>
          </p:nvSpPr>
          <p:spPr>
            <a:xfrm>
              <a:off x="237681" y="3178069"/>
              <a:ext cx="146918" cy="1388710"/>
            </a:xfrm>
            <a:custGeom>
              <a:avLst/>
              <a:gdLst/>
              <a:ahLst/>
              <a:cxnLst/>
              <a:rect l="l" t="t" r="r" b="b"/>
              <a:pathLst>
                <a:path w="3635" h="34357" extrusionOk="0">
                  <a:moveTo>
                    <a:pt x="3229" y="1"/>
                  </a:moveTo>
                  <a:cubicBezTo>
                    <a:pt x="3204" y="3"/>
                    <a:pt x="3181" y="9"/>
                    <a:pt x="3159" y="11"/>
                  </a:cubicBezTo>
                  <a:cubicBezTo>
                    <a:pt x="2397" y="135"/>
                    <a:pt x="1744" y="458"/>
                    <a:pt x="1189" y="947"/>
                  </a:cubicBezTo>
                  <a:cubicBezTo>
                    <a:pt x="1034" y="1686"/>
                    <a:pt x="914" y="2436"/>
                    <a:pt x="800" y="3165"/>
                  </a:cubicBezTo>
                  <a:cubicBezTo>
                    <a:pt x="158" y="7310"/>
                    <a:pt x="1" y="11595"/>
                    <a:pt x="98" y="15823"/>
                  </a:cubicBezTo>
                  <a:cubicBezTo>
                    <a:pt x="2434" y="18236"/>
                    <a:pt x="1929" y="26432"/>
                    <a:pt x="1425" y="31070"/>
                  </a:cubicBezTo>
                  <a:cubicBezTo>
                    <a:pt x="1585" y="32168"/>
                    <a:pt x="1755" y="33265"/>
                    <a:pt x="1937" y="34356"/>
                  </a:cubicBezTo>
                  <a:lnTo>
                    <a:pt x="3564" y="34356"/>
                  </a:lnTo>
                  <a:lnTo>
                    <a:pt x="3635" y="33938"/>
                  </a:lnTo>
                  <a:cubicBezTo>
                    <a:pt x="2732" y="28393"/>
                    <a:pt x="2102" y="22758"/>
                    <a:pt x="1920" y="17086"/>
                  </a:cubicBezTo>
                  <a:cubicBezTo>
                    <a:pt x="1775" y="12562"/>
                    <a:pt x="1885" y="7963"/>
                    <a:pt x="2556" y="3510"/>
                  </a:cubicBezTo>
                  <a:cubicBezTo>
                    <a:pt x="2732" y="2351"/>
                    <a:pt x="2920" y="1135"/>
                    <a:pt x="32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3" name="Google Shape;2823;p69"/>
            <p:cNvSpPr/>
            <p:nvPr/>
          </p:nvSpPr>
          <p:spPr>
            <a:xfrm>
              <a:off x="276361" y="4486263"/>
              <a:ext cx="25544" cy="80638"/>
            </a:xfrm>
            <a:custGeom>
              <a:avLst/>
              <a:gdLst/>
              <a:ahLst/>
              <a:cxnLst/>
              <a:rect l="l" t="t" r="r" b="b"/>
              <a:pathLst>
                <a:path w="632" h="1995" extrusionOk="0">
                  <a:moveTo>
                    <a:pt x="315" y="0"/>
                  </a:moveTo>
                  <a:cubicBezTo>
                    <a:pt x="164" y="1214"/>
                    <a:pt x="46" y="1974"/>
                    <a:pt x="46" y="1974"/>
                  </a:cubicBezTo>
                  <a:lnTo>
                    <a:pt x="0" y="1980"/>
                  </a:lnTo>
                  <a:cubicBezTo>
                    <a:pt x="5" y="1988"/>
                    <a:pt x="5" y="1995"/>
                    <a:pt x="5" y="1995"/>
                  </a:cubicBezTo>
                  <a:lnTo>
                    <a:pt x="632" y="1995"/>
                  </a:lnTo>
                  <a:cubicBezTo>
                    <a:pt x="524" y="1332"/>
                    <a:pt x="419" y="665"/>
                    <a:pt x="3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4" name="Google Shape;2824;p69"/>
            <p:cNvSpPr/>
            <p:nvPr/>
          </p:nvSpPr>
          <p:spPr>
            <a:xfrm>
              <a:off x="322237" y="3176048"/>
              <a:ext cx="138632" cy="1330384"/>
            </a:xfrm>
            <a:custGeom>
              <a:avLst/>
              <a:gdLst/>
              <a:ahLst/>
              <a:cxnLst/>
              <a:rect l="l" t="t" r="r" b="b"/>
              <a:pathLst>
                <a:path w="3430" h="32914" extrusionOk="0">
                  <a:moveTo>
                    <a:pt x="1802" y="1"/>
                  </a:moveTo>
                  <a:cubicBezTo>
                    <a:pt x="1677" y="5"/>
                    <a:pt x="1555" y="9"/>
                    <a:pt x="1439" y="17"/>
                  </a:cubicBezTo>
                  <a:cubicBezTo>
                    <a:pt x="1164" y="1055"/>
                    <a:pt x="984" y="2161"/>
                    <a:pt x="820" y="3217"/>
                  </a:cubicBezTo>
                  <a:cubicBezTo>
                    <a:pt x="129" y="7679"/>
                    <a:pt x="0" y="12295"/>
                    <a:pt x="145" y="16836"/>
                  </a:cubicBezTo>
                  <a:cubicBezTo>
                    <a:pt x="319" y="22247"/>
                    <a:pt x="884" y="27619"/>
                    <a:pt x="1717" y="32913"/>
                  </a:cubicBezTo>
                  <a:cubicBezTo>
                    <a:pt x="2545" y="27619"/>
                    <a:pt x="3115" y="22247"/>
                    <a:pt x="3284" y="16836"/>
                  </a:cubicBezTo>
                  <a:cubicBezTo>
                    <a:pt x="3429" y="12295"/>
                    <a:pt x="3301" y="7679"/>
                    <a:pt x="2609" y="3217"/>
                  </a:cubicBezTo>
                  <a:cubicBezTo>
                    <a:pt x="2446" y="2154"/>
                    <a:pt x="2266" y="1047"/>
                    <a:pt x="1988" y="7"/>
                  </a:cubicBezTo>
                  <a:cubicBezTo>
                    <a:pt x="1926" y="5"/>
                    <a:pt x="1864" y="1"/>
                    <a:pt x="1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5" name="Google Shape;2825;p69"/>
            <p:cNvSpPr/>
            <p:nvPr/>
          </p:nvSpPr>
          <p:spPr>
            <a:xfrm>
              <a:off x="289093" y="4433961"/>
              <a:ext cx="26797" cy="132941"/>
            </a:xfrm>
            <a:custGeom>
              <a:avLst/>
              <a:gdLst/>
              <a:ahLst/>
              <a:cxnLst/>
              <a:rect l="l" t="t" r="r" b="b"/>
              <a:pathLst>
                <a:path w="663" h="3289" extrusionOk="0">
                  <a:moveTo>
                    <a:pt x="151" y="0"/>
                  </a:moveTo>
                  <a:cubicBezTo>
                    <a:pt x="100" y="472"/>
                    <a:pt x="48" y="907"/>
                    <a:pt x="0" y="1294"/>
                  </a:cubicBezTo>
                  <a:cubicBezTo>
                    <a:pt x="100" y="1959"/>
                    <a:pt x="207" y="2624"/>
                    <a:pt x="317" y="3289"/>
                  </a:cubicBezTo>
                  <a:lnTo>
                    <a:pt x="663" y="3289"/>
                  </a:lnTo>
                  <a:cubicBezTo>
                    <a:pt x="481" y="2195"/>
                    <a:pt x="311" y="110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6" name="Google Shape;2826;p69"/>
            <p:cNvSpPr/>
            <p:nvPr/>
          </p:nvSpPr>
          <p:spPr>
            <a:xfrm>
              <a:off x="225232" y="3216588"/>
              <a:ext cx="60384" cy="601328"/>
            </a:xfrm>
            <a:custGeom>
              <a:avLst/>
              <a:gdLst/>
              <a:ahLst/>
              <a:cxnLst/>
              <a:rect l="l" t="t" r="r" b="b"/>
              <a:pathLst>
                <a:path w="1494" h="14877" extrusionOk="0">
                  <a:moveTo>
                    <a:pt x="1493" y="0"/>
                  </a:moveTo>
                  <a:cubicBezTo>
                    <a:pt x="1365" y="114"/>
                    <a:pt x="1238" y="238"/>
                    <a:pt x="1118" y="371"/>
                  </a:cubicBezTo>
                  <a:cubicBezTo>
                    <a:pt x="973" y="1100"/>
                    <a:pt x="859" y="1843"/>
                    <a:pt x="752" y="2562"/>
                  </a:cubicBezTo>
                  <a:cubicBezTo>
                    <a:pt x="153" y="6504"/>
                    <a:pt x="0" y="10567"/>
                    <a:pt x="75" y="14589"/>
                  </a:cubicBezTo>
                  <a:cubicBezTo>
                    <a:pt x="193" y="14671"/>
                    <a:pt x="300" y="14767"/>
                    <a:pt x="404" y="14876"/>
                  </a:cubicBezTo>
                  <a:cubicBezTo>
                    <a:pt x="307" y="10644"/>
                    <a:pt x="464" y="6364"/>
                    <a:pt x="1106" y="2216"/>
                  </a:cubicBezTo>
                  <a:cubicBezTo>
                    <a:pt x="1218" y="1487"/>
                    <a:pt x="1338" y="735"/>
                    <a:pt x="1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7" name="Google Shape;2827;p69"/>
            <p:cNvSpPr/>
            <p:nvPr/>
          </p:nvSpPr>
          <p:spPr>
            <a:xfrm>
              <a:off x="309424" y="3176736"/>
              <a:ext cx="82048" cy="1373229"/>
            </a:xfrm>
            <a:custGeom>
              <a:avLst/>
              <a:gdLst/>
              <a:ahLst/>
              <a:cxnLst/>
              <a:rect l="l" t="t" r="r" b="b"/>
              <a:pathLst>
                <a:path w="2030" h="33974" extrusionOk="0">
                  <a:moveTo>
                    <a:pt x="1756" y="0"/>
                  </a:moveTo>
                  <a:lnTo>
                    <a:pt x="1756" y="0"/>
                  </a:lnTo>
                  <a:cubicBezTo>
                    <a:pt x="1653" y="9"/>
                    <a:pt x="1551" y="21"/>
                    <a:pt x="1452" y="34"/>
                  </a:cubicBezTo>
                  <a:cubicBezTo>
                    <a:pt x="1148" y="1168"/>
                    <a:pt x="955" y="2384"/>
                    <a:pt x="779" y="3543"/>
                  </a:cubicBezTo>
                  <a:cubicBezTo>
                    <a:pt x="106" y="7996"/>
                    <a:pt x="0" y="12593"/>
                    <a:pt x="145" y="17119"/>
                  </a:cubicBezTo>
                  <a:cubicBezTo>
                    <a:pt x="327" y="22791"/>
                    <a:pt x="955" y="28426"/>
                    <a:pt x="1860" y="33973"/>
                  </a:cubicBezTo>
                  <a:cubicBezTo>
                    <a:pt x="1918" y="33617"/>
                    <a:pt x="1976" y="33257"/>
                    <a:pt x="2030" y="32898"/>
                  </a:cubicBezTo>
                  <a:cubicBezTo>
                    <a:pt x="1201" y="27604"/>
                    <a:pt x="632" y="22232"/>
                    <a:pt x="458" y="16823"/>
                  </a:cubicBezTo>
                  <a:cubicBezTo>
                    <a:pt x="317" y="12278"/>
                    <a:pt x="446" y="7662"/>
                    <a:pt x="1137" y="3200"/>
                  </a:cubicBezTo>
                  <a:cubicBezTo>
                    <a:pt x="1301" y="2144"/>
                    <a:pt x="1479" y="1038"/>
                    <a:pt x="17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8" name="Google Shape;2828;p69"/>
            <p:cNvSpPr/>
            <p:nvPr/>
          </p:nvSpPr>
          <p:spPr>
            <a:xfrm>
              <a:off x="395637" y="4549882"/>
              <a:ext cx="5537" cy="17017"/>
            </a:xfrm>
            <a:custGeom>
              <a:avLst/>
              <a:gdLst/>
              <a:ahLst/>
              <a:cxnLst/>
              <a:rect l="l" t="t" r="r" b="b"/>
              <a:pathLst>
                <a:path w="137" h="421" extrusionOk="0">
                  <a:moveTo>
                    <a:pt x="69" y="0"/>
                  </a:moveTo>
                  <a:cubicBezTo>
                    <a:pt x="48" y="141"/>
                    <a:pt x="25" y="280"/>
                    <a:pt x="0" y="421"/>
                  </a:cubicBezTo>
                  <a:lnTo>
                    <a:pt x="137" y="421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9" name="Google Shape;2829;p69"/>
            <p:cNvSpPr/>
            <p:nvPr/>
          </p:nvSpPr>
          <p:spPr>
            <a:xfrm>
              <a:off x="467016" y="3209717"/>
              <a:ext cx="92031" cy="1357304"/>
            </a:xfrm>
            <a:custGeom>
              <a:avLst/>
              <a:gdLst/>
              <a:ahLst/>
              <a:cxnLst/>
              <a:rect l="l" t="t" r="r" b="b"/>
              <a:pathLst>
                <a:path w="2277" h="33580" extrusionOk="0">
                  <a:moveTo>
                    <a:pt x="715" y="0"/>
                  </a:moveTo>
                  <a:lnTo>
                    <a:pt x="715" y="0"/>
                  </a:lnTo>
                  <a:cubicBezTo>
                    <a:pt x="885" y="789"/>
                    <a:pt x="1017" y="1601"/>
                    <a:pt x="1135" y="2386"/>
                  </a:cubicBezTo>
                  <a:cubicBezTo>
                    <a:pt x="1827" y="6848"/>
                    <a:pt x="1957" y="11464"/>
                    <a:pt x="1812" y="16005"/>
                  </a:cubicBezTo>
                  <a:cubicBezTo>
                    <a:pt x="1624" y="21925"/>
                    <a:pt x="959" y="27800"/>
                    <a:pt x="1" y="33580"/>
                  </a:cubicBezTo>
                  <a:lnTo>
                    <a:pt x="344" y="33580"/>
                  </a:lnTo>
                  <a:cubicBezTo>
                    <a:pt x="1286" y="27897"/>
                    <a:pt x="1941" y="22120"/>
                    <a:pt x="2127" y="16305"/>
                  </a:cubicBezTo>
                  <a:cubicBezTo>
                    <a:pt x="2276" y="11779"/>
                    <a:pt x="2169" y="7182"/>
                    <a:pt x="1496" y="2730"/>
                  </a:cubicBezTo>
                  <a:cubicBezTo>
                    <a:pt x="1378" y="1939"/>
                    <a:pt x="1247" y="1116"/>
                    <a:pt x="1081" y="315"/>
                  </a:cubicBezTo>
                  <a:cubicBezTo>
                    <a:pt x="966" y="201"/>
                    <a:pt x="841" y="96"/>
                    <a:pt x="7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0" name="Google Shape;2830;p69"/>
            <p:cNvSpPr/>
            <p:nvPr/>
          </p:nvSpPr>
          <p:spPr>
            <a:xfrm>
              <a:off x="381814" y="3176331"/>
              <a:ext cx="91869" cy="1390448"/>
            </a:xfrm>
            <a:custGeom>
              <a:avLst/>
              <a:gdLst/>
              <a:ahLst/>
              <a:cxnLst/>
              <a:rect l="l" t="t" r="r" b="b"/>
              <a:pathLst>
                <a:path w="2273" h="34400" extrusionOk="0">
                  <a:moveTo>
                    <a:pt x="514" y="0"/>
                  </a:moveTo>
                  <a:cubicBezTo>
                    <a:pt x="792" y="1040"/>
                    <a:pt x="972" y="2147"/>
                    <a:pt x="1135" y="3210"/>
                  </a:cubicBezTo>
                  <a:cubicBezTo>
                    <a:pt x="1827" y="7672"/>
                    <a:pt x="1955" y="12288"/>
                    <a:pt x="1810" y="16829"/>
                  </a:cubicBezTo>
                  <a:cubicBezTo>
                    <a:pt x="1641" y="22240"/>
                    <a:pt x="1071" y="27612"/>
                    <a:pt x="243" y="32906"/>
                  </a:cubicBezTo>
                  <a:cubicBezTo>
                    <a:pt x="185" y="33267"/>
                    <a:pt x="129" y="33623"/>
                    <a:pt x="71" y="33981"/>
                  </a:cubicBezTo>
                  <a:lnTo>
                    <a:pt x="1" y="34399"/>
                  </a:lnTo>
                  <a:lnTo>
                    <a:pt x="346" y="34399"/>
                  </a:lnTo>
                  <a:lnTo>
                    <a:pt x="415" y="33981"/>
                  </a:lnTo>
                  <a:cubicBezTo>
                    <a:pt x="1315" y="28436"/>
                    <a:pt x="1945" y="22801"/>
                    <a:pt x="2127" y="17129"/>
                  </a:cubicBezTo>
                  <a:cubicBezTo>
                    <a:pt x="2272" y="12605"/>
                    <a:pt x="2162" y="8006"/>
                    <a:pt x="1491" y="3553"/>
                  </a:cubicBezTo>
                  <a:cubicBezTo>
                    <a:pt x="1315" y="2386"/>
                    <a:pt x="1125" y="1162"/>
                    <a:pt x="814" y="21"/>
                  </a:cubicBezTo>
                  <a:cubicBezTo>
                    <a:pt x="715" y="10"/>
                    <a:pt x="616" y="2"/>
                    <a:pt x="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1" name="Google Shape;2831;p69"/>
            <p:cNvSpPr/>
            <p:nvPr/>
          </p:nvSpPr>
          <p:spPr>
            <a:xfrm>
              <a:off x="69782" y="3661114"/>
              <a:ext cx="120242" cy="155698"/>
            </a:xfrm>
            <a:custGeom>
              <a:avLst/>
              <a:gdLst/>
              <a:ahLst/>
              <a:cxnLst/>
              <a:rect l="l" t="t" r="r" b="b"/>
              <a:pathLst>
                <a:path w="2975" h="3852" extrusionOk="0">
                  <a:moveTo>
                    <a:pt x="1172" y="1"/>
                  </a:moveTo>
                  <a:cubicBezTo>
                    <a:pt x="1153" y="1"/>
                    <a:pt x="1134" y="4"/>
                    <a:pt x="1115" y="12"/>
                  </a:cubicBezTo>
                  <a:cubicBezTo>
                    <a:pt x="634" y="209"/>
                    <a:pt x="1413" y="3290"/>
                    <a:pt x="1413" y="3290"/>
                  </a:cubicBezTo>
                  <a:cubicBezTo>
                    <a:pt x="1413" y="3290"/>
                    <a:pt x="860" y="1998"/>
                    <a:pt x="434" y="1998"/>
                  </a:cubicBezTo>
                  <a:cubicBezTo>
                    <a:pt x="363" y="1998"/>
                    <a:pt x="296" y="2034"/>
                    <a:pt x="235" y="2118"/>
                  </a:cubicBezTo>
                  <a:cubicBezTo>
                    <a:pt x="1" y="2443"/>
                    <a:pt x="452" y="3226"/>
                    <a:pt x="902" y="3851"/>
                  </a:cubicBezTo>
                  <a:cubicBezTo>
                    <a:pt x="924" y="3833"/>
                    <a:pt x="945" y="3812"/>
                    <a:pt x="968" y="3796"/>
                  </a:cubicBezTo>
                  <a:cubicBezTo>
                    <a:pt x="1247" y="3570"/>
                    <a:pt x="1564" y="3402"/>
                    <a:pt x="1922" y="3301"/>
                  </a:cubicBezTo>
                  <a:cubicBezTo>
                    <a:pt x="2016" y="3276"/>
                    <a:pt x="2113" y="3251"/>
                    <a:pt x="2210" y="3236"/>
                  </a:cubicBezTo>
                  <a:cubicBezTo>
                    <a:pt x="2229" y="3232"/>
                    <a:pt x="2248" y="3230"/>
                    <a:pt x="2262" y="3228"/>
                  </a:cubicBezTo>
                  <a:cubicBezTo>
                    <a:pt x="2402" y="3207"/>
                    <a:pt x="2539" y="3195"/>
                    <a:pt x="2669" y="3195"/>
                  </a:cubicBezTo>
                  <a:cubicBezTo>
                    <a:pt x="2679" y="3195"/>
                    <a:pt x="2689" y="3195"/>
                    <a:pt x="2699" y="3195"/>
                  </a:cubicBezTo>
                  <a:cubicBezTo>
                    <a:pt x="2975" y="1970"/>
                    <a:pt x="2962" y="474"/>
                    <a:pt x="2630" y="474"/>
                  </a:cubicBezTo>
                  <a:cubicBezTo>
                    <a:pt x="2628" y="474"/>
                    <a:pt x="2626" y="474"/>
                    <a:pt x="2624" y="474"/>
                  </a:cubicBezTo>
                  <a:cubicBezTo>
                    <a:pt x="2542" y="476"/>
                    <a:pt x="2471" y="513"/>
                    <a:pt x="2409" y="571"/>
                  </a:cubicBezTo>
                  <a:cubicBezTo>
                    <a:pt x="2034" y="940"/>
                    <a:pt x="2011" y="2191"/>
                    <a:pt x="2011" y="2191"/>
                  </a:cubicBezTo>
                  <a:cubicBezTo>
                    <a:pt x="2011" y="2191"/>
                    <a:pt x="1630" y="1"/>
                    <a:pt x="11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2" name="Google Shape;2832;p69"/>
            <p:cNvSpPr/>
            <p:nvPr/>
          </p:nvSpPr>
          <p:spPr>
            <a:xfrm>
              <a:off x="-43350" y="3829256"/>
              <a:ext cx="202330" cy="761028"/>
            </a:xfrm>
            <a:custGeom>
              <a:avLst/>
              <a:gdLst/>
              <a:ahLst/>
              <a:cxnLst/>
              <a:rect l="l" t="t" r="r" b="b"/>
              <a:pathLst>
                <a:path w="5006" h="18828" extrusionOk="0">
                  <a:moveTo>
                    <a:pt x="3400" y="0"/>
                  </a:moveTo>
                  <a:lnTo>
                    <a:pt x="3400" y="0"/>
                  </a:lnTo>
                  <a:cubicBezTo>
                    <a:pt x="0" y="3986"/>
                    <a:pt x="4550" y="18827"/>
                    <a:pt x="4550" y="18827"/>
                  </a:cubicBezTo>
                  <a:lnTo>
                    <a:pt x="5005" y="18749"/>
                  </a:lnTo>
                  <a:cubicBezTo>
                    <a:pt x="3974" y="14255"/>
                    <a:pt x="3342" y="9575"/>
                    <a:pt x="3282" y="4819"/>
                  </a:cubicBezTo>
                  <a:cubicBezTo>
                    <a:pt x="3262" y="3247"/>
                    <a:pt x="3268" y="1607"/>
                    <a:pt x="34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3" name="Google Shape;2833;p69"/>
            <p:cNvSpPr/>
            <p:nvPr/>
          </p:nvSpPr>
          <p:spPr>
            <a:xfrm>
              <a:off x="101995" y="3794415"/>
              <a:ext cx="114139" cy="790171"/>
            </a:xfrm>
            <a:custGeom>
              <a:avLst/>
              <a:gdLst/>
              <a:ahLst/>
              <a:cxnLst/>
              <a:rect l="l" t="t" r="r" b="b"/>
              <a:pathLst>
                <a:path w="2824" h="19549" extrusionOk="0">
                  <a:moveTo>
                    <a:pt x="1125" y="1"/>
                  </a:moveTo>
                  <a:cubicBezTo>
                    <a:pt x="767" y="102"/>
                    <a:pt x="448" y="270"/>
                    <a:pt x="173" y="495"/>
                  </a:cubicBezTo>
                  <a:cubicBezTo>
                    <a:pt x="13" y="2194"/>
                    <a:pt x="1" y="3929"/>
                    <a:pt x="26" y="5592"/>
                  </a:cubicBezTo>
                  <a:cubicBezTo>
                    <a:pt x="98" y="10363"/>
                    <a:pt x="726" y="15047"/>
                    <a:pt x="1755" y="19549"/>
                  </a:cubicBezTo>
                  <a:lnTo>
                    <a:pt x="2656" y="19391"/>
                  </a:lnTo>
                  <a:lnTo>
                    <a:pt x="2823" y="19362"/>
                  </a:lnTo>
                  <a:cubicBezTo>
                    <a:pt x="2714" y="18646"/>
                    <a:pt x="2614" y="17925"/>
                    <a:pt x="2519" y="17211"/>
                  </a:cubicBezTo>
                  <a:cubicBezTo>
                    <a:pt x="2144" y="14376"/>
                    <a:pt x="1871" y="11516"/>
                    <a:pt x="1651" y="8646"/>
                  </a:cubicBezTo>
                  <a:cubicBezTo>
                    <a:pt x="1432" y="5772"/>
                    <a:pt x="1248" y="289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4" name="Google Shape;2834;p69"/>
            <p:cNvSpPr/>
            <p:nvPr/>
          </p:nvSpPr>
          <p:spPr>
            <a:xfrm>
              <a:off x="161290" y="3789969"/>
              <a:ext cx="94860" cy="784552"/>
            </a:xfrm>
            <a:custGeom>
              <a:avLst/>
              <a:gdLst/>
              <a:ahLst/>
              <a:cxnLst/>
              <a:rect l="l" t="t" r="r" b="b"/>
              <a:pathLst>
                <a:path w="2347" h="19410" extrusionOk="0">
                  <a:moveTo>
                    <a:pt x="409" y="1"/>
                  </a:moveTo>
                  <a:cubicBezTo>
                    <a:pt x="277" y="1"/>
                    <a:pt x="142" y="13"/>
                    <a:pt x="0" y="36"/>
                  </a:cubicBezTo>
                  <a:cubicBezTo>
                    <a:pt x="122" y="2981"/>
                    <a:pt x="309" y="5919"/>
                    <a:pt x="538" y="8843"/>
                  </a:cubicBezTo>
                  <a:cubicBezTo>
                    <a:pt x="764" y="11711"/>
                    <a:pt x="1031" y="14577"/>
                    <a:pt x="1416" y="17406"/>
                  </a:cubicBezTo>
                  <a:cubicBezTo>
                    <a:pt x="1508" y="18074"/>
                    <a:pt x="1601" y="18741"/>
                    <a:pt x="1706" y="19410"/>
                  </a:cubicBezTo>
                  <a:lnTo>
                    <a:pt x="2346" y="19298"/>
                  </a:lnTo>
                  <a:cubicBezTo>
                    <a:pt x="2263" y="14047"/>
                    <a:pt x="2034" y="8787"/>
                    <a:pt x="1406" y="3643"/>
                  </a:cubicBezTo>
                  <a:cubicBezTo>
                    <a:pt x="1267" y="2496"/>
                    <a:pt x="1127" y="1237"/>
                    <a:pt x="905" y="57"/>
                  </a:cubicBezTo>
                  <a:cubicBezTo>
                    <a:pt x="756" y="22"/>
                    <a:pt x="601" y="5"/>
                    <a:pt x="439" y="1"/>
                  </a:cubicBezTo>
                  <a:cubicBezTo>
                    <a:pt x="429" y="1"/>
                    <a:pt x="419" y="1"/>
                    <a:pt x="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5" name="Google Shape;2835;p69"/>
            <p:cNvSpPr/>
            <p:nvPr/>
          </p:nvSpPr>
          <p:spPr>
            <a:xfrm>
              <a:off x="212742" y="3797163"/>
              <a:ext cx="123233" cy="770365"/>
            </a:xfrm>
            <a:custGeom>
              <a:avLst/>
              <a:gdLst/>
              <a:ahLst/>
              <a:cxnLst/>
              <a:rect l="l" t="t" r="r" b="b"/>
              <a:pathLst>
                <a:path w="3049" h="19059" extrusionOk="0">
                  <a:moveTo>
                    <a:pt x="1" y="1"/>
                  </a:moveTo>
                  <a:lnTo>
                    <a:pt x="1" y="1"/>
                  </a:lnTo>
                  <a:cubicBezTo>
                    <a:pt x="241" y="1312"/>
                    <a:pt x="392" y="2670"/>
                    <a:pt x="539" y="3977"/>
                  </a:cubicBezTo>
                  <a:cubicBezTo>
                    <a:pt x="1100" y="8945"/>
                    <a:pt x="1328" y="14001"/>
                    <a:pt x="1407" y="19058"/>
                  </a:cubicBezTo>
                  <a:lnTo>
                    <a:pt x="1572" y="19029"/>
                  </a:lnTo>
                  <a:lnTo>
                    <a:pt x="1616" y="19023"/>
                  </a:lnTo>
                  <a:cubicBezTo>
                    <a:pt x="1620" y="19023"/>
                    <a:pt x="1738" y="18263"/>
                    <a:pt x="1889" y="17049"/>
                  </a:cubicBezTo>
                  <a:cubicBezTo>
                    <a:pt x="1937" y="16662"/>
                    <a:pt x="1986" y="16227"/>
                    <a:pt x="2038" y="15755"/>
                  </a:cubicBezTo>
                  <a:cubicBezTo>
                    <a:pt x="2539" y="11119"/>
                    <a:pt x="3049" y="2921"/>
                    <a:pt x="711" y="508"/>
                  </a:cubicBezTo>
                  <a:cubicBezTo>
                    <a:pt x="607" y="403"/>
                    <a:pt x="498" y="307"/>
                    <a:pt x="382" y="222"/>
                  </a:cubicBezTo>
                  <a:cubicBezTo>
                    <a:pt x="259" y="133"/>
                    <a:pt x="133" y="6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6" name="Google Shape;2836;p69"/>
            <p:cNvSpPr/>
            <p:nvPr/>
          </p:nvSpPr>
          <p:spPr>
            <a:xfrm>
              <a:off x="88455" y="3814503"/>
              <a:ext cx="84473" cy="772588"/>
            </a:xfrm>
            <a:custGeom>
              <a:avLst/>
              <a:gdLst/>
              <a:ahLst/>
              <a:cxnLst/>
              <a:rect l="l" t="t" r="r" b="b"/>
              <a:pathLst>
                <a:path w="2090" h="19114" extrusionOk="0">
                  <a:moveTo>
                    <a:pt x="508" y="1"/>
                  </a:moveTo>
                  <a:lnTo>
                    <a:pt x="508" y="1"/>
                  </a:lnTo>
                  <a:cubicBezTo>
                    <a:pt x="485" y="19"/>
                    <a:pt x="464" y="36"/>
                    <a:pt x="442" y="56"/>
                  </a:cubicBezTo>
                  <a:cubicBezTo>
                    <a:pt x="332" y="150"/>
                    <a:pt x="230" y="253"/>
                    <a:pt x="137" y="365"/>
                  </a:cubicBezTo>
                  <a:cubicBezTo>
                    <a:pt x="7" y="1974"/>
                    <a:pt x="1" y="3610"/>
                    <a:pt x="21" y="5184"/>
                  </a:cubicBezTo>
                  <a:cubicBezTo>
                    <a:pt x="81" y="9940"/>
                    <a:pt x="715" y="14620"/>
                    <a:pt x="1742" y="19114"/>
                  </a:cubicBezTo>
                  <a:lnTo>
                    <a:pt x="2090" y="19052"/>
                  </a:lnTo>
                  <a:cubicBezTo>
                    <a:pt x="1059" y="14550"/>
                    <a:pt x="433" y="9866"/>
                    <a:pt x="361" y="5095"/>
                  </a:cubicBezTo>
                  <a:cubicBezTo>
                    <a:pt x="336" y="3436"/>
                    <a:pt x="348" y="1699"/>
                    <a:pt x="5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7" name="Google Shape;2837;p69"/>
            <p:cNvSpPr/>
            <p:nvPr/>
          </p:nvSpPr>
          <p:spPr>
            <a:xfrm>
              <a:off x="147466" y="3791505"/>
              <a:ext cx="82735" cy="785482"/>
            </a:xfrm>
            <a:custGeom>
              <a:avLst/>
              <a:gdLst/>
              <a:ahLst/>
              <a:cxnLst/>
              <a:rect l="l" t="t" r="r" b="b"/>
              <a:pathLst>
                <a:path w="2047" h="19433" extrusionOk="0">
                  <a:moveTo>
                    <a:pt x="340" y="0"/>
                  </a:moveTo>
                  <a:cubicBezTo>
                    <a:pt x="321" y="2"/>
                    <a:pt x="305" y="4"/>
                    <a:pt x="288" y="8"/>
                  </a:cubicBezTo>
                  <a:cubicBezTo>
                    <a:pt x="191" y="25"/>
                    <a:pt x="94" y="46"/>
                    <a:pt x="0" y="73"/>
                  </a:cubicBezTo>
                  <a:cubicBezTo>
                    <a:pt x="121" y="2961"/>
                    <a:pt x="305" y="5844"/>
                    <a:pt x="526" y="8718"/>
                  </a:cubicBezTo>
                  <a:cubicBezTo>
                    <a:pt x="746" y="11586"/>
                    <a:pt x="1019" y="14448"/>
                    <a:pt x="1394" y="17281"/>
                  </a:cubicBezTo>
                  <a:cubicBezTo>
                    <a:pt x="1489" y="17997"/>
                    <a:pt x="1589" y="18718"/>
                    <a:pt x="1698" y="19432"/>
                  </a:cubicBezTo>
                  <a:lnTo>
                    <a:pt x="2046" y="19370"/>
                  </a:lnTo>
                  <a:cubicBezTo>
                    <a:pt x="1943" y="18701"/>
                    <a:pt x="1845" y="18034"/>
                    <a:pt x="1756" y="17365"/>
                  </a:cubicBezTo>
                  <a:cubicBezTo>
                    <a:pt x="1373" y="14539"/>
                    <a:pt x="1104" y="11675"/>
                    <a:pt x="878" y="8809"/>
                  </a:cubicBezTo>
                  <a:cubicBezTo>
                    <a:pt x="649" y="5883"/>
                    <a:pt x="464" y="2945"/>
                    <a:pt x="3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8" name="Google Shape;2838;p69"/>
            <p:cNvSpPr/>
            <p:nvPr/>
          </p:nvSpPr>
          <p:spPr>
            <a:xfrm>
              <a:off x="197666" y="3792152"/>
              <a:ext cx="71862" cy="777802"/>
            </a:xfrm>
            <a:custGeom>
              <a:avLst/>
              <a:gdLst/>
              <a:ahLst/>
              <a:cxnLst/>
              <a:rect l="l" t="t" r="r" b="b"/>
              <a:pathLst>
                <a:path w="1778" h="19243" extrusionOk="0">
                  <a:moveTo>
                    <a:pt x="1" y="1"/>
                  </a:moveTo>
                  <a:lnTo>
                    <a:pt x="1" y="1"/>
                  </a:lnTo>
                  <a:cubicBezTo>
                    <a:pt x="225" y="1181"/>
                    <a:pt x="363" y="2442"/>
                    <a:pt x="504" y="3589"/>
                  </a:cubicBezTo>
                  <a:cubicBezTo>
                    <a:pt x="1129" y="8733"/>
                    <a:pt x="1361" y="13991"/>
                    <a:pt x="1438" y="19242"/>
                  </a:cubicBezTo>
                  <a:lnTo>
                    <a:pt x="1778" y="19182"/>
                  </a:lnTo>
                  <a:cubicBezTo>
                    <a:pt x="1703" y="14125"/>
                    <a:pt x="1475" y="9069"/>
                    <a:pt x="912" y="4101"/>
                  </a:cubicBezTo>
                  <a:cubicBezTo>
                    <a:pt x="765" y="2794"/>
                    <a:pt x="616" y="1436"/>
                    <a:pt x="374" y="125"/>
                  </a:cubicBezTo>
                  <a:cubicBezTo>
                    <a:pt x="256" y="73"/>
                    <a:pt x="131" y="3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39" name="Google Shape;2839;p69"/>
          <p:cNvGrpSpPr/>
          <p:nvPr/>
        </p:nvGrpSpPr>
        <p:grpSpPr>
          <a:xfrm>
            <a:off x="8325021" y="4151573"/>
            <a:ext cx="1274675" cy="1663711"/>
            <a:chOff x="2696023" y="360801"/>
            <a:chExt cx="447143" cy="784734"/>
          </a:xfrm>
        </p:grpSpPr>
        <p:sp>
          <p:nvSpPr>
            <p:cNvPr id="2840" name="Google Shape;2840;p69"/>
            <p:cNvSpPr/>
            <p:nvPr/>
          </p:nvSpPr>
          <p:spPr>
            <a:xfrm>
              <a:off x="2739554" y="439699"/>
              <a:ext cx="236725" cy="186134"/>
            </a:xfrm>
            <a:custGeom>
              <a:avLst/>
              <a:gdLst/>
              <a:ahLst/>
              <a:cxnLst/>
              <a:rect l="l" t="t" r="r" b="b"/>
              <a:pathLst>
                <a:path w="5857" h="4605" extrusionOk="0">
                  <a:moveTo>
                    <a:pt x="2306" y="1"/>
                  </a:moveTo>
                  <a:cubicBezTo>
                    <a:pt x="1825" y="1"/>
                    <a:pt x="1334" y="131"/>
                    <a:pt x="930" y="379"/>
                  </a:cubicBezTo>
                  <a:cubicBezTo>
                    <a:pt x="518" y="629"/>
                    <a:pt x="183" y="1033"/>
                    <a:pt x="67" y="1503"/>
                  </a:cubicBezTo>
                  <a:cubicBezTo>
                    <a:pt x="9" y="1720"/>
                    <a:pt x="1" y="1954"/>
                    <a:pt x="73" y="2168"/>
                  </a:cubicBezTo>
                  <a:cubicBezTo>
                    <a:pt x="212" y="2574"/>
                    <a:pt x="611" y="2834"/>
                    <a:pt x="1022" y="2973"/>
                  </a:cubicBezTo>
                  <a:cubicBezTo>
                    <a:pt x="2049" y="3317"/>
                    <a:pt x="3032" y="3398"/>
                    <a:pt x="3904" y="4118"/>
                  </a:cubicBezTo>
                  <a:cubicBezTo>
                    <a:pt x="4001" y="4197"/>
                    <a:pt x="4213" y="4394"/>
                    <a:pt x="4401" y="4605"/>
                  </a:cubicBezTo>
                  <a:cubicBezTo>
                    <a:pt x="4498" y="4495"/>
                    <a:pt x="4596" y="4385"/>
                    <a:pt x="4699" y="4282"/>
                  </a:cubicBezTo>
                  <a:cubicBezTo>
                    <a:pt x="4991" y="3984"/>
                    <a:pt x="5409" y="3646"/>
                    <a:pt x="5857" y="3408"/>
                  </a:cubicBezTo>
                  <a:cubicBezTo>
                    <a:pt x="5826" y="3110"/>
                    <a:pt x="5757" y="2818"/>
                    <a:pt x="5650" y="2542"/>
                  </a:cubicBezTo>
                  <a:cubicBezTo>
                    <a:pt x="5451" y="2021"/>
                    <a:pt x="5070" y="1495"/>
                    <a:pt x="4604" y="1054"/>
                  </a:cubicBezTo>
                  <a:cubicBezTo>
                    <a:pt x="4231" y="708"/>
                    <a:pt x="3807" y="418"/>
                    <a:pt x="3370" y="229"/>
                  </a:cubicBezTo>
                  <a:cubicBezTo>
                    <a:pt x="3194" y="157"/>
                    <a:pt x="3018" y="97"/>
                    <a:pt x="2844" y="58"/>
                  </a:cubicBezTo>
                  <a:cubicBezTo>
                    <a:pt x="2669" y="19"/>
                    <a:pt x="2488" y="1"/>
                    <a:pt x="23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1" name="Google Shape;2841;p69"/>
            <p:cNvSpPr/>
            <p:nvPr/>
          </p:nvSpPr>
          <p:spPr>
            <a:xfrm>
              <a:off x="2875886" y="360801"/>
              <a:ext cx="186931" cy="121503"/>
            </a:xfrm>
            <a:custGeom>
              <a:avLst/>
              <a:gdLst/>
              <a:ahLst/>
              <a:cxnLst/>
              <a:rect l="l" t="t" r="r" b="b"/>
              <a:pathLst>
                <a:path w="4625" h="3006" extrusionOk="0">
                  <a:moveTo>
                    <a:pt x="2979" y="0"/>
                  </a:moveTo>
                  <a:cubicBezTo>
                    <a:pt x="2958" y="0"/>
                    <a:pt x="2937" y="0"/>
                    <a:pt x="2917" y="1"/>
                  </a:cubicBezTo>
                  <a:cubicBezTo>
                    <a:pt x="1585" y="32"/>
                    <a:pt x="483" y="985"/>
                    <a:pt x="1" y="2181"/>
                  </a:cubicBezTo>
                  <a:cubicBezTo>
                    <a:pt x="436" y="2368"/>
                    <a:pt x="866" y="2660"/>
                    <a:pt x="1235" y="3006"/>
                  </a:cubicBezTo>
                  <a:cubicBezTo>
                    <a:pt x="1571" y="2689"/>
                    <a:pt x="1970" y="2558"/>
                    <a:pt x="2585" y="2507"/>
                  </a:cubicBezTo>
                  <a:cubicBezTo>
                    <a:pt x="3293" y="2451"/>
                    <a:pt x="4586" y="1997"/>
                    <a:pt x="4619" y="1231"/>
                  </a:cubicBezTo>
                  <a:cubicBezTo>
                    <a:pt x="4625" y="1014"/>
                    <a:pt x="4532" y="767"/>
                    <a:pt x="4287" y="498"/>
                  </a:cubicBezTo>
                  <a:cubicBezTo>
                    <a:pt x="3966" y="141"/>
                    <a:pt x="3461" y="0"/>
                    <a:pt x="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2" name="Google Shape;2842;p69"/>
            <p:cNvSpPr/>
            <p:nvPr/>
          </p:nvSpPr>
          <p:spPr>
            <a:xfrm>
              <a:off x="2856242" y="565239"/>
              <a:ext cx="286924" cy="221906"/>
            </a:xfrm>
            <a:custGeom>
              <a:avLst/>
              <a:gdLst/>
              <a:ahLst/>
              <a:cxnLst/>
              <a:rect l="l" t="t" r="r" b="b"/>
              <a:pathLst>
                <a:path w="7099" h="5490" extrusionOk="0">
                  <a:moveTo>
                    <a:pt x="4181" y="0"/>
                  </a:moveTo>
                  <a:cubicBezTo>
                    <a:pt x="3764" y="0"/>
                    <a:pt x="3368" y="91"/>
                    <a:pt x="2970" y="304"/>
                  </a:cubicBezTo>
                  <a:cubicBezTo>
                    <a:pt x="2525" y="542"/>
                    <a:pt x="2104" y="882"/>
                    <a:pt x="1812" y="1178"/>
                  </a:cubicBezTo>
                  <a:cubicBezTo>
                    <a:pt x="1709" y="1282"/>
                    <a:pt x="1611" y="1391"/>
                    <a:pt x="1514" y="1503"/>
                  </a:cubicBezTo>
                  <a:cubicBezTo>
                    <a:pt x="839" y="2263"/>
                    <a:pt x="290" y="3149"/>
                    <a:pt x="33" y="4081"/>
                  </a:cubicBezTo>
                  <a:cubicBezTo>
                    <a:pt x="21" y="4125"/>
                    <a:pt x="9" y="4168"/>
                    <a:pt x="0" y="4216"/>
                  </a:cubicBezTo>
                  <a:cubicBezTo>
                    <a:pt x="317" y="4622"/>
                    <a:pt x="570" y="5077"/>
                    <a:pt x="744" y="5489"/>
                  </a:cubicBezTo>
                  <a:cubicBezTo>
                    <a:pt x="816" y="5398"/>
                    <a:pt x="876" y="5319"/>
                    <a:pt x="918" y="5282"/>
                  </a:cubicBezTo>
                  <a:cubicBezTo>
                    <a:pt x="1228" y="4988"/>
                    <a:pt x="1510" y="4665"/>
                    <a:pt x="1833" y="4388"/>
                  </a:cubicBezTo>
                  <a:cubicBezTo>
                    <a:pt x="2374" y="3927"/>
                    <a:pt x="2984" y="3843"/>
                    <a:pt x="3615" y="3843"/>
                  </a:cubicBezTo>
                  <a:cubicBezTo>
                    <a:pt x="3977" y="3843"/>
                    <a:pt x="4345" y="3871"/>
                    <a:pt x="4711" y="3871"/>
                  </a:cubicBezTo>
                  <a:cubicBezTo>
                    <a:pt x="5078" y="3871"/>
                    <a:pt x="5443" y="3843"/>
                    <a:pt x="5796" y="3731"/>
                  </a:cubicBezTo>
                  <a:cubicBezTo>
                    <a:pt x="7099" y="3317"/>
                    <a:pt x="6654" y="1282"/>
                    <a:pt x="5894" y="575"/>
                  </a:cubicBezTo>
                  <a:cubicBezTo>
                    <a:pt x="5873" y="555"/>
                    <a:pt x="5850" y="536"/>
                    <a:pt x="5827" y="519"/>
                  </a:cubicBezTo>
                  <a:cubicBezTo>
                    <a:pt x="5548" y="281"/>
                    <a:pt x="5194" y="138"/>
                    <a:pt x="4831" y="66"/>
                  </a:cubicBezTo>
                  <a:cubicBezTo>
                    <a:pt x="4607" y="24"/>
                    <a:pt x="4391" y="0"/>
                    <a:pt x="41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3" name="Google Shape;2843;p69"/>
            <p:cNvSpPr/>
            <p:nvPr/>
          </p:nvSpPr>
          <p:spPr>
            <a:xfrm>
              <a:off x="2696023" y="686778"/>
              <a:ext cx="230380" cy="350280"/>
            </a:xfrm>
            <a:custGeom>
              <a:avLst/>
              <a:gdLst/>
              <a:ahLst/>
              <a:cxnLst/>
              <a:rect l="l" t="t" r="r" b="b"/>
              <a:pathLst>
                <a:path w="5700" h="8666" extrusionOk="0">
                  <a:moveTo>
                    <a:pt x="2051" y="0"/>
                  </a:moveTo>
                  <a:cubicBezTo>
                    <a:pt x="1634" y="0"/>
                    <a:pt x="1200" y="179"/>
                    <a:pt x="771" y="614"/>
                  </a:cubicBezTo>
                  <a:cubicBezTo>
                    <a:pt x="202" y="1190"/>
                    <a:pt x="1" y="2064"/>
                    <a:pt x="131" y="2865"/>
                  </a:cubicBezTo>
                  <a:cubicBezTo>
                    <a:pt x="347" y="4170"/>
                    <a:pt x="1382" y="5402"/>
                    <a:pt x="2299" y="6303"/>
                  </a:cubicBezTo>
                  <a:cubicBezTo>
                    <a:pt x="2552" y="6547"/>
                    <a:pt x="2952" y="7228"/>
                    <a:pt x="3198" y="7665"/>
                  </a:cubicBezTo>
                  <a:cubicBezTo>
                    <a:pt x="3302" y="7856"/>
                    <a:pt x="3424" y="8274"/>
                    <a:pt x="3424" y="8274"/>
                  </a:cubicBezTo>
                  <a:lnTo>
                    <a:pt x="5049" y="8666"/>
                  </a:lnTo>
                  <a:cubicBezTo>
                    <a:pt x="5049" y="8666"/>
                    <a:pt x="5700" y="7260"/>
                    <a:pt x="5664" y="6750"/>
                  </a:cubicBezTo>
                  <a:lnTo>
                    <a:pt x="5664" y="6748"/>
                  </a:lnTo>
                  <a:cubicBezTo>
                    <a:pt x="5662" y="6723"/>
                    <a:pt x="5660" y="6707"/>
                    <a:pt x="5656" y="6688"/>
                  </a:cubicBezTo>
                  <a:cubicBezTo>
                    <a:pt x="5611" y="6210"/>
                    <a:pt x="5611" y="5698"/>
                    <a:pt x="5563" y="5207"/>
                  </a:cubicBezTo>
                  <a:cubicBezTo>
                    <a:pt x="5561" y="5174"/>
                    <a:pt x="5557" y="5143"/>
                    <a:pt x="5553" y="5112"/>
                  </a:cubicBezTo>
                  <a:cubicBezTo>
                    <a:pt x="5532" y="4928"/>
                    <a:pt x="5507" y="4746"/>
                    <a:pt x="5466" y="4570"/>
                  </a:cubicBezTo>
                  <a:cubicBezTo>
                    <a:pt x="5294" y="3818"/>
                    <a:pt x="5000" y="3170"/>
                    <a:pt x="4710" y="2482"/>
                  </a:cubicBezTo>
                  <a:cubicBezTo>
                    <a:pt x="4538" y="2070"/>
                    <a:pt x="4283" y="1617"/>
                    <a:pt x="3966" y="1209"/>
                  </a:cubicBezTo>
                  <a:cubicBezTo>
                    <a:pt x="3451" y="540"/>
                    <a:pt x="2776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4" name="Google Shape;2844;p69"/>
            <p:cNvSpPr/>
            <p:nvPr/>
          </p:nvSpPr>
          <p:spPr>
            <a:xfrm>
              <a:off x="2920670" y="861832"/>
              <a:ext cx="117049" cy="97736"/>
            </a:xfrm>
            <a:custGeom>
              <a:avLst/>
              <a:gdLst/>
              <a:ahLst/>
              <a:cxnLst/>
              <a:rect l="l" t="t" r="r" b="b"/>
              <a:pathLst>
                <a:path w="2896" h="2418" extrusionOk="0">
                  <a:moveTo>
                    <a:pt x="1696" y="1"/>
                  </a:moveTo>
                  <a:cubicBezTo>
                    <a:pt x="1284" y="1"/>
                    <a:pt x="964" y="205"/>
                    <a:pt x="583" y="433"/>
                  </a:cubicBezTo>
                  <a:cubicBezTo>
                    <a:pt x="442" y="524"/>
                    <a:pt x="210" y="702"/>
                    <a:pt x="1" y="876"/>
                  </a:cubicBezTo>
                  <a:cubicBezTo>
                    <a:pt x="48" y="1367"/>
                    <a:pt x="48" y="1875"/>
                    <a:pt x="94" y="2357"/>
                  </a:cubicBezTo>
                  <a:cubicBezTo>
                    <a:pt x="96" y="2376"/>
                    <a:pt x="100" y="2392"/>
                    <a:pt x="102" y="2417"/>
                  </a:cubicBezTo>
                  <a:cubicBezTo>
                    <a:pt x="473" y="2382"/>
                    <a:pt x="841" y="2309"/>
                    <a:pt x="1193" y="2189"/>
                  </a:cubicBezTo>
                  <a:cubicBezTo>
                    <a:pt x="1717" y="2013"/>
                    <a:pt x="2585" y="1730"/>
                    <a:pt x="2740" y="1168"/>
                  </a:cubicBezTo>
                  <a:cubicBezTo>
                    <a:pt x="2896" y="620"/>
                    <a:pt x="2517" y="145"/>
                    <a:pt x="1999" y="36"/>
                  </a:cubicBezTo>
                  <a:cubicBezTo>
                    <a:pt x="1892" y="12"/>
                    <a:pt x="1792" y="1"/>
                    <a:pt x="16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5" name="Google Shape;2845;p69"/>
            <p:cNvSpPr/>
            <p:nvPr/>
          </p:nvSpPr>
          <p:spPr>
            <a:xfrm>
              <a:off x="2809882" y="857871"/>
              <a:ext cx="14348" cy="31811"/>
            </a:xfrm>
            <a:custGeom>
              <a:avLst/>
              <a:gdLst/>
              <a:ahLst/>
              <a:cxnLst/>
              <a:rect l="l" t="t" r="r" b="b"/>
              <a:pathLst>
                <a:path w="355" h="787" extrusionOk="0">
                  <a:moveTo>
                    <a:pt x="210" y="14"/>
                  </a:moveTo>
                  <a:lnTo>
                    <a:pt x="210" y="14"/>
                  </a:lnTo>
                  <a:cubicBezTo>
                    <a:pt x="208" y="15"/>
                    <a:pt x="207" y="15"/>
                    <a:pt x="205" y="15"/>
                  </a:cubicBezTo>
                  <a:lnTo>
                    <a:pt x="205" y="15"/>
                  </a:lnTo>
                  <a:cubicBezTo>
                    <a:pt x="206" y="15"/>
                    <a:pt x="207" y="15"/>
                    <a:pt x="208" y="14"/>
                  </a:cubicBezTo>
                  <a:lnTo>
                    <a:pt x="208" y="14"/>
                  </a:lnTo>
                  <a:cubicBezTo>
                    <a:pt x="208" y="14"/>
                    <a:pt x="208" y="14"/>
                    <a:pt x="208" y="14"/>
                  </a:cubicBezTo>
                  <a:lnTo>
                    <a:pt x="208" y="14"/>
                  </a:lnTo>
                  <a:cubicBezTo>
                    <a:pt x="208" y="14"/>
                    <a:pt x="208" y="14"/>
                    <a:pt x="208" y="14"/>
                  </a:cubicBezTo>
                  <a:lnTo>
                    <a:pt x="208" y="14"/>
                  </a:lnTo>
                  <a:cubicBezTo>
                    <a:pt x="208" y="14"/>
                    <a:pt x="208" y="14"/>
                    <a:pt x="208" y="14"/>
                  </a:cubicBezTo>
                  <a:lnTo>
                    <a:pt x="208" y="14"/>
                  </a:lnTo>
                  <a:cubicBezTo>
                    <a:pt x="209" y="14"/>
                    <a:pt x="209" y="14"/>
                    <a:pt x="210" y="14"/>
                  </a:cubicBezTo>
                  <a:close/>
                  <a:moveTo>
                    <a:pt x="245" y="15"/>
                  </a:moveTo>
                  <a:cubicBezTo>
                    <a:pt x="246" y="15"/>
                    <a:pt x="247" y="15"/>
                    <a:pt x="249" y="16"/>
                  </a:cubicBezTo>
                  <a:cubicBezTo>
                    <a:pt x="248" y="16"/>
                    <a:pt x="246" y="15"/>
                    <a:pt x="245" y="15"/>
                  </a:cubicBezTo>
                  <a:close/>
                  <a:moveTo>
                    <a:pt x="208" y="14"/>
                  </a:moveTo>
                  <a:cubicBezTo>
                    <a:pt x="206" y="15"/>
                    <a:pt x="205" y="15"/>
                    <a:pt x="203" y="16"/>
                  </a:cubicBezTo>
                  <a:lnTo>
                    <a:pt x="203" y="16"/>
                  </a:lnTo>
                  <a:cubicBezTo>
                    <a:pt x="204" y="16"/>
                    <a:pt x="204" y="16"/>
                    <a:pt x="205" y="15"/>
                  </a:cubicBezTo>
                  <a:lnTo>
                    <a:pt x="205" y="15"/>
                  </a:lnTo>
                  <a:cubicBezTo>
                    <a:pt x="200" y="17"/>
                    <a:pt x="195" y="19"/>
                    <a:pt x="191" y="22"/>
                  </a:cubicBezTo>
                  <a:cubicBezTo>
                    <a:pt x="186" y="22"/>
                    <a:pt x="186" y="24"/>
                    <a:pt x="184" y="24"/>
                  </a:cubicBezTo>
                  <a:cubicBezTo>
                    <a:pt x="190" y="20"/>
                    <a:pt x="197" y="17"/>
                    <a:pt x="203" y="16"/>
                  </a:cubicBezTo>
                  <a:lnTo>
                    <a:pt x="203" y="16"/>
                  </a:lnTo>
                  <a:cubicBezTo>
                    <a:pt x="202" y="16"/>
                    <a:pt x="202" y="16"/>
                    <a:pt x="201" y="16"/>
                  </a:cubicBezTo>
                  <a:cubicBezTo>
                    <a:pt x="203" y="15"/>
                    <a:pt x="205" y="15"/>
                    <a:pt x="208" y="14"/>
                  </a:cubicBezTo>
                  <a:close/>
                  <a:moveTo>
                    <a:pt x="217" y="208"/>
                  </a:moveTo>
                  <a:lnTo>
                    <a:pt x="217" y="208"/>
                  </a:lnTo>
                  <a:cubicBezTo>
                    <a:pt x="217" y="208"/>
                    <a:pt x="217" y="208"/>
                    <a:pt x="217" y="208"/>
                  </a:cubicBezTo>
                  <a:lnTo>
                    <a:pt x="217" y="208"/>
                  </a:lnTo>
                  <a:cubicBezTo>
                    <a:pt x="217" y="208"/>
                    <a:pt x="217" y="208"/>
                    <a:pt x="217" y="208"/>
                  </a:cubicBezTo>
                  <a:close/>
                  <a:moveTo>
                    <a:pt x="164" y="208"/>
                  </a:moveTo>
                  <a:lnTo>
                    <a:pt x="164" y="208"/>
                  </a:lnTo>
                  <a:cubicBezTo>
                    <a:pt x="165" y="208"/>
                    <a:pt x="166" y="208"/>
                    <a:pt x="166" y="209"/>
                  </a:cubicBezTo>
                  <a:lnTo>
                    <a:pt x="166" y="209"/>
                  </a:lnTo>
                  <a:cubicBezTo>
                    <a:pt x="166" y="209"/>
                    <a:pt x="165" y="209"/>
                    <a:pt x="165" y="208"/>
                  </a:cubicBezTo>
                  <a:lnTo>
                    <a:pt x="165" y="208"/>
                  </a:lnTo>
                  <a:cubicBezTo>
                    <a:pt x="165" y="208"/>
                    <a:pt x="164" y="208"/>
                    <a:pt x="164" y="208"/>
                  </a:cubicBezTo>
                  <a:close/>
                  <a:moveTo>
                    <a:pt x="184" y="1"/>
                  </a:moveTo>
                  <a:cubicBezTo>
                    <a:pt x="175" y="1"/>
                    <a:pt x="166" y="2"/>
                    <a:pt x="155" y="5"/>
                  </a:cubicBezTo>
                  <a:cubicBezTo>
                    <a:pt x="124" y="16"/>
                    <a:pt x="102" y="36"/>
                    <a:pt x="83" y="63"/>
                  </a:cubicBezTo>
                  <a:cubicBezTo>
                    <a:pt x="75" y="74"/>
                    <a:pt x="73" y="82"/>
                    <a:pt x="68" y="90"/>
                  </a:cubicBezTo>
                  <a:cubicBezTo>
                    <a:pt x="54" y="117"/>
                    <a:pt x="60" y="142"/>
                    <a:pt x="62" y="171"/>
                  </a:cubicBezTo>
                  <a:cubicBezTo>
                    <a:pt x="60" y="161"/>
                    <a:pt x="60" y="152"/>
                    <a:pt x="58" y="142"/>
                  </a:cubicBezTo>
                  <a:lnTo>
                    <a:pt x="58" y="142"/>
                  </a:lnTo>
                  <a:cubicBezTo>
                    <a:pt x="81" y="332"/>
                    <a:pt x="0" y="521"/>
                    <a:pt x="41" y="707"/>
                  </a:cubicBezTo>
                  <a:cubicBezTo>
                    <a:pt x="53" y="752"/>
                    <a:pt x="101" y="787"/>
                    <a:pt x="146" y="787"/>
                  </a:cubicBezTo>
                  <a:cubicBezTo>
                    <a:pt x="156" y="787"/>
                    <a:pt x="165" y="785"/>
                    <a:pt x="174" y="782"/>
                  </a:cubicBezTo>
                  <a:cubicBezTo>
                    <a:pt x="232" y="763"/>
                    <a:pt x="263" y="709"/>
                    <a:pt x="249" y="651"/>
                  </a:cubicBezTo>
                  <a:cubicBezTo>
                    <a:pt x="246" y="639"/>
                    <a:pt x="244" y="631"/>
                    <a:pt x="244" y="618"/>
                  </a:cubicBezTo>
                  <a:lnTo>
                    <a:pt x="244" y="618"/>
                  </a:lnTo>
                  <a:cubicBezTo>
                    <a:pt x="246" y="631"/>
                    <a:pt x="246" y="637"/>
                    <a:pt x="249" y="647"/>
                  </a:cubicBezTo>
                  <a:cubicBezTo>
                    <a:pt x="238" y="562"/>
                    <a:pt x="255" y="477"/>
                    <a:pt x="265" y="395"/>
                  </a:cubicBezTo>
                  <a:cubicBezTo>
                    <a:pt x="269" y="349"/>
                    <a:pt x="275" y="303"/>
                    <a:pt x="278" y="260"/>
                  </a:cubicBezTo>
                  <a:cubicBezTo>
                    <a:pt x="278" y="244"/>
                    <a:pt x="278" y="229"/>
                    <a:pt x="278" y="214"/>
                  </a:cubicBezTo>
                  <a:lnTo>
                    <a:pt x="278" y="214"/>
                  </a:lnTo>
                  <a:cubicBezTo>
                    <a:pt x="285" y="212"/>
                    <a:pt x="291" y="209"/>
                    <a:pt x="298" y="206"/>
                  </a:cubicBezTo>
                  <a:cubicBezTo>
                    <a:pt x="321" y="196"/>
                    <a:pt x="342" y="165"/>
                    <a:pt x="348" y="140"/>
                  </a:cubicBezTo>
                  <a:cubicBezTo>
                    <a:pt x="354" y="115"/>
                    <a:pt x="352" y="82"/>
                    <a:pt x="338" y="57"/>
                  </a:cubicBezTo>
                  <a:cubicBezTo>
                    <a:pt x="321" y="34"/>
                    <a:pt x="300" y="14"/>
                    <a:pt x="271" y="9"/>
                  </a:cubicBezTo>
                  <a:cubicBezTo>
                    <a:pt x="264" y="8"/>
                    <a:pt x="256" y="7"/>
                    <a:pt x="248" y="7"/>
                  </a:cubicBezTo>
                  <a:cubicBezTo>
                    <a:pt x="241" y="7"/>
                    <a:pt x="234" y="8"/>
                    <a:pt x="227" y="9"/>
                  </a:cubicBezTo>
                  <a:lnTo>
                    <a:pt x="227" y="9"/>
                  </a:lnTo>
                  <a:cubicBezTo>
                    <a:pt x="213" y="4"/>
                    <a:pt x="199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6" name="Google Shape;2846;p69"/>
            <p:cNvSpPr/>
            <p:nvPr/>
          </p:nvSpPr>
          <p:spPr>
            <a:xfrm>
              <a:off x="2850786" y="895905"/>
              <a:ext cx="9741" cy="31932"/>
            </a:xfrm>
            <a:custGeom>
              <a:avLst/>
              <a:gdLst/>
              <a:ahLst/>
              <a:cxnLst/>
              <a:rect l="l" t="t" r="r" b="b"/>
              <a:pathLst>
                <a:path w="241" h="790" extrusionOk="0">
                  <a:moveTo>
                    <a:pt x="139" y="0"/>
                  </a:moveTo>
                  <a:cubicBezTo>
                    <a:pt x="94" y="0"/>
                    <a:pt x="43" y="26"/>
                    <a:pt x="34" y="77"/>
                  </a:cubicBezTo>
                  <a:cubicBezTo>
                    <a:pt x="13" y="180"/>
                    <a:pt x="9" y="284"/>
                    <a:pt x="9" y="390"/>
                  </a:cubicBezTo>
                  <a:cubicBezTo>
                    <a:pt x="9" y="489"/>
                    <a:pt x="13" y="584"/>
                    <a:pt x="3" y="682"/>
                  </a:cubicBezTo>
                  <a:cubicBezTo>
                    <a:pt x="1" y="708"/>
                    <a:pt x="17" y="740"/>
                    <a:pt x="34" y="758"/>
                  </a:cubicBezTo>
                  <a:cubicBezTo>
                    <a:pt x="52" y="777"/>
                    <a:pt x="83" y="789"/>
                    <a:pt x="110" y="789"/>
                  </a:cubicBezTo>
                  <a:cubicBezTo>
                    <a:pt x="137" y="787"/>
                    <a:pt x="166" y="779"/>
                    <a:pt x="185" y="758"/>
                  </a:cubicBezTo>
                  <a:cubicBezTo>
                    <a:pt x="206" y="737"/>
                    <a:pt x="214" y="711"/>
                    <a:pt x="216" y="682"/>
                  </a:cubicBezTo>
                  <a:cubicBezTo>
                    <a:pt x="231" y="510"/>
                    <a:pt x="208" y="338"/>
                    <a:pt x="231" y="164"/>
                  </a:cubicBezTo>
                  <a:lnTo>
                    <a:pt x="231" y="164"/>
                  </a:lnTo>
                  <a:cubicBezTo>
                    <a:pt x="228" y="176"/>
                    <a:pt x="228" y="183"/>
                    <a:pt x="226" y="193"/>
                  </a:cubicBezTo>
                  <a:cubicBezTo>
                    <a:pt x="228" y="172"/>
                    <a:pt x="231" y="154"/>
                    <a:pt x="237" y="133"/>
                  </a:cubicBezTo>
                  <a:cubicBezTo>
                    <a:pt x="241" y="106"/>
                    <a:pt x="241" y="77"/>
                    <a:pt x="226" y="50"/>
                  </a:cubicBezTo>
                  <a:cubicBezTo>
                    <a:pt x="214" y="27"/>
                    <a:pt x="187" y="6"/>
                    <a:pt x="162" y="2"/>
                  </a:cubicBezTo>
                  <a:cubicBezTo>
                    <a:pt x="155" y="1"/>
                    <a:pt x="147" y="0"/>
                    <a:pt x="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7" name="Google Shape;2847;p69"/>
            <p:cNvSpPr/>
            <p:nvPr/>
          </p:nvSpPr>
          <p:spPr>
            <a:xfrm>
              <a:off x="2853130" y="958312"/>
              <a:ext cx="11842" cy="25424"/>
            </a:xfrm>
            <a:custGeom>
              <a:avLst/>
              <a:gdLst/>
              <a:ahLst/>
              <a:cxnLst/>
              <a:rect l="l" t="t" r="r" b="b"/>
              <a:pathLst>
                <a:path w="293" h="629" extrusionOk="0">
                  <a:moveTo>
                    <a:pt x="233" y="156"/>
                  </a:moveTo>
                  <a:lnTo>
                    <a:pt x="233" y="156"/>
                  </a:lnTo>
                  <a:cubicBezTo>
                    <a:pt x="232" y="161"/>
                    <a:pt x="231" y="164"/>
                    <a:pt x="231" y="168"/>
                  </a:cubicBezTo>
                  <a:lnTo>
                    <a:pt x="231" y="168"/>
                  </a:lnTo>
                  <a:cubicBezTo>
                    <a:pt x="231" y="164"/>
                    <a:pt x="232" y="160"/>
                    <a:pt x="233" y="156"/>
                  </a:cubicBezTo>
                  <a:close/>
                  <a:moveTo>
                    <a:pt x="231" y="168"/>
                  </a:moveTo>
                  <a:cubicBezTo>
                    <a:pt x="230" y="173"/>
                    <a:pt x="230" y="177"/>
                    <a:pt x="229" y="181"/>
                  </a:cubicBezTo>
                  <a:lnTo>
                    <a:pt x="229" y="181"/>
                  </a:lnTo>
                  <a:cubicBezTo>
                    <a:pt x="230" y="177"/>
                    <a:pt x="230" y="173"/>
                    <a:pt x="231" y="168"/>
                  </a:cubicBezTo>
                  <a:close/>
                  <a:moveTo>
                    <a:pt x="228" y="322"/>
                  </a:moveTo>
                  <a:cubicBezTo>
                    <a:pt x="229" y="324"/>
                    <a:pt x="229" y="326"/>
                    <a:pt x="229" y="327"/>
                  </a:cubicBezTo>
                  <a:lnTo>
                    <a:pt x="229" y="327"/>
                  </a:lnTo>
                  <a:cubicBezTo>
                    <a:pt x="229" y="326"/>
                    <a:pt x="229" y="324"/>
                    <a:pt x="228" y="322"/>
                  </a:cubicBezTo>
                  <a:close/>
                  <a:moveTo>
                    <a:pt x="135" y="0"/>
                  </a:moveTo>
                  <a:cubicBezTo>
                    <a:pt x="89" y="0"/>
                    <a:pt x="40" y="29"/>
                    <a:pt x="32" y="78"/>
                  </a:cubicBezTo>
                  <a:cubicBezTo>
                    <a:pt x="1" y="237"/>
                    <a:pt x="11" y="399"/>
                    <a:pt x="65" y="550"/>
                  </a:cubicBezTo>
                  <a:cubicBezTo>
                    <a:pt x="75" y="575"/>
                    <a:pt x="88" y="600"/>
                    <a:pt x="115" y="614"/>
                  </a:cubicBezTo>
                  <a:cubicBezTo>
                    <a:pt x="130" y="623"/>
                    <a:pt x="151" y="628"/>
                    <a:pt x="171" y="628"/>
                  </a:cubicBezTo>
                  <a:cubicBezTo>
                    <a:pt x="180" y="628"/>
                    <a:pt x="189" y="627"/>
                    <a:pt x="197" y="624"/>
                  </a:cubicBezTo>
                  <a:cubicBezTo>
                    <a:pt x="249" y="610"/>
                    <a:pt x="293" y="550"/>
                    <a:pt x="272" y="492"/>
                  </a:cubicBezTo>
                  <a:cubicBezTo>
                    <a:pt x="253" y="442"/>
                    <a:pt x="241" y="390"/>
                    <a:pt x="231" y="335"/>
                  </a:cubicBezTo>
                  <a:lnTo>
                    <a:pt x="231" y="335"/>
                  </a:lnTo>
                  <a:cubicBezTo>
                    <a:pt x="225" y="283"/>
                    <a:pt x="223" y="232"/>
                    <a:pt x="229" y="181"/>
                  </a:cubicBezTo>
                  <a:lnTo>
                    <a:pt x="229" y="181"/>
                  </a:lnTo>
                  <a:cubicBezTo>
                    <a:pt x="229" y="183"/>
                    <a:pt x="229" y="184"/>
                    <a:pt x="228" y="185"/>
                  </a:cubicBezTo>
                  <a:cubicBezTo>
                    <a:pt x="230" y="169"/>
                    <a:pt x="233" y="154"/>
                    <a:pt x="235" y="136"/>
                  </a:cubicBezTo>
                  <a:cubicBezTo>
                    <a:pt x="241" y="107"/>
                    <a:pt x="241" y="78"/>
                    <a:pt x="224" y="53"/>
                  </a:cubicBezTo>
                  <a:cubicBezTo>
                    <a:pt x="212" y="30"/>
                    <a:pt x="187" y="9"/>
                    <a:pt x="160" y="3"/>
                  </a:cubicBezTo>
                  <a:cubicBezTo>
                    <a:pt x="152" y="1"/>
                    <a:pt x="144" y="0"/>
                    <a:pt x="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8" name="Google Shape;2848;p69"/>
            <p:cNvSpPr/>
            <p:nvPr/>
          </p:nvSpPr>
          <p:spPr>
            <a:xfrm>
              <a:off x="2868853" y="926340"/>
              <a:ext cx="26756" cy="18553"/>
            </a:xfrm>
            <a:custGeom>
              <a:avLst/>
              <a:gdLst/>
              <a:ahLst/>
              <a:cxnLst/>
              <a:rect l="l" t="t" r="r" b="b"/>
              <a:pathLst>
                <a:path w="662" h="459" extrusionOk="0">
                  <a:moveTo>
                    <a:pt x="92" y="210"/>
                  </a:moveTo>
                  <a:lnTo>
                    <a:pt x="92" y="210"/>
                  </a:lnTo>
                  <a:cubicBezTo>
                    <a:pt x="96" y="211"/>
                    <a:pt x="100" y="211"/>
                    <a:pt x="103" y="212"/>
                  </a:cubicBezTo>
                  <a:lnTo>
                    <a:pt x="103" y="212"/>
                  </a:lnTo>
                  <a:cubicBezTo>
                    <a:pt x="100" y="211"/>
                    <a:pt x="96" y="211"/>
                    <a:pt x="92" y="210"/>
                  </a:cubicBezTo>
                  <a:close/>
                  <a:moveTo>
                    <a:pt x="529" y="225"/>
                  </a:moveTo>
                  <a:lnTo>
                    <a:pt x="529" y="225"/>
                  </a:lnTo>
                  <a:cubicBezTo>
                    <a:pt x="534" y="228"/>
                    <a:pt x="538" y="231"/>
                    <a:pt x="542" y="234"/>
                  </a:cubicBezTo>
                  <a:lnTo>
                    <a:pt x="542" y="234"/>
                  </a:lnTo>
                  <a:cubicBezTo>
                    <a:pt x="538" y="230"/>
                    <a:pt x="534" y="227"/>
                    <a:pt x="529" y="225"/>
                  </a:cubicBezTo>
                  <a:close/>
                  <a:moveTo>
                    <a:pt x="566" y="249"/>
                  </a:moveTo>
                  <a:cubicBezTo>
                    <a:pt x="566" y="249"/>
                    <a:pt x="566" y="250"/>
                    <a:pt x="566" y="250"/>
                  </a:cubicBezTo>
                  <a:cubicBezTo>
                    <a:pt x="566" y="250"/>
                    <a:pt x="566" y="250"/>
                    <a:pt x="566" y="250"/>
                  </a:cubicBezTo>
                  <a:lnTo>
                    <a:pt x="566" y="250"/>
                  </a:lnTo>
                  <a:cubicBezTo>
                    <a:pt x="566" y="250"/>
                    <a:pt x="566" y="249"/>
                    <a:pt x="566" y="249"/>
                  </a:cubicBezTo>
                  <a:close/>
                  <a:moveTo>
                    <a:pt x="325" y="328"/>
                  </a:moveTo>
                  <a:lnTo>
                    <a:pt x="325" y="328"/>
                  </a:lnTo>
                  <a:cubicBezTo>
                    <a:pt x="329" y="333"/>
                    <a:pt x="334" y="338"/>
                    <a:pt x="341" y="341"/>
                  </a:cubicBezTo>
                  <a:cubicBezTo>
                    <a:pt x="335" y="336"/>
                    <a:pt x="330" y="332"/>
                    <a:pt x="325" y="328"/>
                  </a:cubicBezTo>
                  <a:close/>
                  <a:moveTo>
                    <a:pt x="104" y="1"/>
                  </a:moveTo>
                  <a:cubicBezTo>
                    <a:pt x="78" y="1"/>
                    <a:pt x="48" y="16"/>
                    <a:pt x="32" y="32"/>
                  </a:cubicBezTo>
                  <a:cubicBezTo>
                    <a:pt x="15" y="51"/>
                    <a:pt x="1" y="82"/>
                    <a:pt x="1" y="109"/>
                  </a:cubicBezTo>
                  <a:cubicBezTo>
                    <a:pt x="5" y="136"/>
                    <a:pt x="11" y="165"/>
                    <a:pt x="32" y="183"/>
                  </a:cubicBezTo>
                  <a:cubicBezTo>
                    <a:pt x="61" y="202"/>
                    <a:pt x="82" y="210"/>
                    <a:pt x="113" y="212"/>
                  </a:cubicBezTo>
                  <a:cubicBezTo>
                    <a:pt x="115" y="212"/>
                    <a:pt x="119" y="212"/>
                    <a:pt x="121" y="214"/>
                  </a:cubicBezTo>
                  <a:cubicBezTo>
                    <a:pt x="115" y="213"/>
                    <a:pt x="109" y="213"/>
                    <a:pt x="103" y="212"/>
                  </a:cubicBezTo>
                  <a:lnTo>
                    <a:pt x="103" y="212"/>
                  </a:lnTo>
                  <a:cubicBezTo>
                    <a:pt x="121" y="215"/>
                    <a:pt x="138" y="219"/>
                    <a:pt x="154" y="225"/>
                  </a:cubicBezTo>
                  <a:lnTo>
                    <a:pt x="154" y="225"/>
                  </a:lnTo>
                  <a:cubicBezTo>
                    <a:pt x="216" y="251"/>
                    <a:pt x="273" y="287"/>
                    <a:pt x="325" y="328"/>
                  </a:cubicBezTo>
                  <a:lnTo>
                    <a:pt x="325" y="328"/>
                  </a:lnTo>
                  <a:cubicBezTo>
                    <a:pt x="323" y="326"/>
                    <a:pt x="321" y="324"/>
                    <a:pt x="320" y="322"/>
                  </a:cubicBezTo>
                  <a:lnTo>
                    <a:pt x="320" y="322"/>
                  </a:lnTo>
                  <a:cubicBezTo>
                    <a:pt x="363" y="357"/>
                    <a:pt x="405" y="392"/>
                    <a:pt x="452" y="423"/>
                  </a:cubicBezTo>
                  <a:cubicBezTo>
                    <a:pt x="469" y="438"/>
                    <a:pt x="488" y="448"/>
                    <a:pt x="508" y="452"/>
                  </a:cubicBezTo>
                  <a:cubicBezTo>
                    <a:pt x="519" y="457"/>
                    <a:pt x="532" y="459"/>
                    <a:pt x="544" y="459"/>
                  </a:cubicBezTo>
                  <a:cubicBezTo>
                    <a:pt x="555" y="459"/>
                    <a:pt x="565" y="457"/>
                    <a:pt x="572" y="455"/>
                  </a:cubicBezTo>
                  <a:cubicBezTo>
                    <a:pt x="604" y="446"/>
                    <a:pt x="624" y="426"/>
                    <a:pt x="643" y="401"/>
                  </a:cubicBezTo>
                  <a:cubicBezTo>
                    <a:pt x="659" y="380"/>
                    <a:pt x="662" y="341"/>
                    <a:pt x="653" y="318"/>
                  </a:cubicBezTo>
                  <a:cubicBezTo>
                    <a:pt x="645" y="291"/>
                    <a:pt x="628" y="266"/>
                    <a:pt x="604" y="254"/>
                  </a:cubicBezTo>
                  <a:cubicBezTo>
                    <a:pt x="587" y="244"/>
                    <a:pt x="569" y="238"/>
                    <a:pt x="550" y="238"/>
                  </a:cubicBezTo>
                  <a:cubicBezTo>
                    <a:pt x="550" y="238"/>
                    <a:pt x="549" y="238"/>
                    <a:pt x="549" y="238"/>
                  </a:cubicBezTo>
                  <a:lnTo>
                    <a:pt x="549" y="238"/>
                  </a:lnTo>
                  <a:cubicBezTo>
                    <a:pt x="547" y="237"/>
                    <a:pt x="545" y="235"/>
                    <a:pt x="542" y="234"/>
                  </a:cubicBezTo>
                  <a:lnTo>
                    <a:pt x="542" y="234"/>
                  </a:lnTo>
                  <a:cubicBezTo>
                    <a:pt x="544" y="235"/>
                    <a:pt x="545" y="237"/>
                    <a:pt x="546" y="238"/>
                  </a:cubicBezTo>
                  <a:lnTo>
                    <a:pt x="546" y="238"/>
                  </a:lnTo>
                  <a:cubicBezTo>
                    <a:pt x="546" y="238"/>
                    <a:pt x="545" y="238"/>
                    <a:pt x="544" y="238"/>
                  </a:cubicBezTo>
                  <a:lnTo>
                    <a:pt x="544" y="238"/>
                  </a:lnTo>
                  <a:cubicBezTo>
                    <a:pt x="484" y="190"/>
                    <a:pt x="427" y="142"/>
                    <a:pt x="363" y="100"/>
                  </a:cubicBezTo>
                  <a:cubicBezTo>
                    <a:pt x="330" y="80"/>
                    <a:pt x="297" y="59"/>
                    <a:pt x="260" y="42"/>
                  </a:cubicBezTo>
                  <a:cubicBezTo>
                    <a:pt x="208" y="20"/>
                    <a:pt x="162" y="7"/>
                    <a:pt x="109" y="1"/>
                  </a:cubicBezTo>
                  <a:cubicBezTo>
                    <a:pt x="107" y="1"/>
                    <a:pt x="106" y="1"/>
                    <a:pt x="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9" name="Google Shape;2849;p69"/>
            <p:cNvSpPr/>
            <p:nvPr/>
          </p:nvSpPr>
          <p:spPr>
            <a:xfrm>
              <a:off x="2855474" y="808964"/>
              <a:ext cx="14267" cy="22959"/>
            </a:xfrm>
            <a:custGeom>
              <a:avLst/>
              <a:gdLst/>
              <a:ahLst/>
              <a:cxnLst/>
              <a:rect l="l" t="t" r="r" b="b"/>
              <a:pathLst>
                <a:path w="353" h="568" extrusionOk="0">
                  <a:moveTo>
                    <a:pt x="322" y="165"/>
                  </a:moveTo>
                  <a:cubicBezTo>
                    <a:pt x="318" y="170"/>
                    <a:pt x="315" y="174"/>
                    <a:pt x="313" y="178"/>
                  </a:cubicBezTo>
                  <a:lnTo>
                    <a:pt x="313" y="178"/>
                  </a:lnTo>
                  <a:cubicBezTo>
                    <a:pt x="316" y="174"/>
                    <a:pt x="319" y="170"/>
                    <a:pt x="322" y="165"/>
                  </a:cubicBezTo>
                  <a:close/>
                  <a:moveTo>
                    <a:pt x="215" y="441"/>
                  </a:moveTo>
                  <a:cubicBezTo>
                    <a:pt x="215" y="443"/>
                    <a:pt x="215" y="446"/>
                    <a:pt x="214" y="449"/>
                  </a:cubicBezTo>
                  <a:cubicBezTo>
                    <a:pt x="214" y="446"/>
                    <a:pt x="215" y="444"/>
                    <a:pt x="215" y="441"/>
                  </a:cubicBezTo>
                  <a:close/>
                  <a:moveTo>
                    <a:pt x="230" y="0"/>
                  </a:moveTo>
                  <a:cubicBezTo>
                    <a:pt x="204" y="0"/>
                    <a:pt x="178" y="10"/>
                    <a:pt x="160" y="31"/>
                  </a:cubicBezTo>
                  <a:cubicBezTo>
                    <a:pt x="112" y="83"/>
                    <a:pt x="83" y="155"/>
                    <a:pt x="59" y="217"/>
                  </a:cubicBezTo>
                  <a:cubicBezTo>
                    <a:pt x="28" y="292"/>
                    <a:pt x="1" y="377"/>
                    <a:pt x="1" y="459"/>
                  </a:cubicBezTo>
                  <a:cubicBezTo>
                    <a:pt x="1" y="516"/>
                    <a:pt x="48" y="567"/>
                    <a:pt x="105" y="567"/>
                  </a:cubicBezTo>
                  <a:cubicBezTo>
                    <a:pt x="106" y="567"/>
                    <a:pt x="107" y="567"/>
                    <a:pt x="108" y="567"/>
                  </a:cubicBezTo>
                  <a:cubicBezTo>
                    <a:pt x="166" y="567"/>
                    <a:pt x="216" y="522"/>
                    <a:pt x="216" y="464"/>
                  </a:cubicBezTo>
                  <a:cubicBezTo>
                    <a:pt x="216" y="451"/>
                    <a:pt x="218" y="439"/>
                    <a:pt x="218" y="426"/>
                  </a:cubicBezTo>
                  <a:lnTo>
                    <a:pt x="218" y="426"/>
                  </a:lnTo>
                  <a:cubicBezTo>
                    <a:pt x="228" y="377"/>
                    <a:pt x="243" y="328"/>
                    <a:pt x="262" y="279"/>
                  </a:cubicBezTo>
                  <a:lnTo>
                    <a:pt x="262" y="279"/>
                  </a:lnTo>
                  <a:cubicBezTo>
                    <a:pt x="261" y="281"/>
                    <a:pt x="260" y="282"/>
                    <a:pt x="259" y="283"/>
                  </a:cubicBezTo>
                  <a:cubicBezTo>
                    <a:pt x="261" y="280"/>
                    <a:pt x="263" y="277"/>
                    <a:pt x="264" y="273"/>
                  </a:cubicBezTo>
                  <a:lnTo>
                    <a:pt x="264" y="273"/>
                  </a:lnTo>
                  <a:cubicBezTo>
                    <a:pt x="263" y="275"/>
                    <a:pt x="263" y="277"/>
                    <a:pt x="262" y="279"/>
                  </a:cubicBezTo>
                  <a:lnTo>
                    <a:pt x="262" y="279"/>
                  </a:lnTo>
                  <a:cubicBezTo>
                    <a:pt x="263" y="277"/>
                    <a:pt x="264" y="275"/>
                    <a:pt x="264" y="272"/>
                  </a:cubicBezTo>
                  <a:lnTo>
                    <a:pt x="264" y="272"/>
                  </a:lnTo>
                  <a:cubicBezTo>
                    <a:pt x="264" y="273"/>
                    <a:pt x="264" y="273"/>
                    <a:pt x="264" y="273"/>
                  </a:cubicBezTo>
                  <a:lnTo>
                    <a:pt x="264" y="273"/>
                  </a:lnTo>
                  <a:cubicBezTo>
                    <a:pt x="264" y="272"/>
                    <a:pt x="265" y="272"/>
                    <a:pt x="265" y="271"/>
                  </a:cubicBezTo>
                  <a:lnTo>
                    <a:pt x="265" y="271"/>
                  </a:lnTo>
                  <a:cubicBezTo>
                    <a:pt x="265" y="271"/>
                    <a:pt x="265" y="272"/>
                    <a:pt x="264" y="272"/>
                  </a:cubicBezTo>
                  <a:lnTo>
                    <a:pt x="264" y="272"/>
                  </a:lnTo>
                  <a:cubicBezTo>
                    <a:pt x="279" y="240"/>
                    <a:pt x="294" y="206"/>
                    <a:pt x="313" y="178"/>
                  </a:cubicBezTo>
                  <a:lnTo>
                    <a:pt x="313" y="178"/>
                  </a:lnTo>
                  <a:cubicBezTo>
                    <a:pt x="310" y="181"/>
                    <a:pt x="308" y="184"/>
                    <a:pt x="305" y="186"/>
                  </a:cubicBezTo>
                  <a:lnTo>
                    <a:pt x="309" y="180"/>
                  </a:lnTo>
                  <a:cubicBezTo>
                    <a:pt x="346" y="139"/>
                    <a:pt x="353" y="70"/>
                    <a:pt x="309" y="31"/>
                  </a:cubicBezTo>
                  <a:cubicBezTo>
                    <a:pt x="288" y="11"/>
                    <a:pt x="258" y="0"/>
                    <a:pt x="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0" name="Google Shape;2850;p69"/>
            <p:cNvSpPr/>
            <p:nvPr/>
          </p:nvSpPr>
          <p:spPr>
            <a:xfrm>
              <a:off x="2860325" y="856456"/>
              <a:ext cx="12610" cy="21948"/>
            </a:xfrm>
            <a:custGeom>
              <a:avLst/>
              <a:gdLst/>
              <a:ahLst/>
              <a:cxnLst/>
              <a:rect l="l" t="t" r="r" b="b"/>
              <a:pathLst>
                <a:path w="312" h="543" extrusionOk="0">
                  <a:moveTo>
                    <a:pt x="195" y="0"/>
                  </a:moveTo>
                  <a:cubicBezTo>
                    <a:pt x="177" y="0"/>
                    <a:pt x="159" y="5"/>
                    <a:pt x="144" y="15"/>
                  </a:cubicBezTo>
                  <a:cubicBezTo>
                    <a:pt x="117" y="30"/>
                    <a:pt x="104" y="51"/>
                    <a:pt x="94" y="80"/>
                  </a:cubicBezTo>
                  <a:cubicBezTo>
                    <a:pt x="52" y="185"/>
                    <a:pt x="23" y="295"/>
                    <a:pt x="5" y="407"/>
                  </a:cubicBezTo>
                  <a:cubicBezTo>
                    <a:pt x="1" y="434"/>
                    <a:pt x="1" y="463"/>
                    <a:pt x="15" y="490"/>
                  </a:cubicBezTo>
                  <a:cubicBezTo>
                    <a:pt x="30" y="512"/>
                    <a:pt x="55" y="533"/>
                    <a:pt x="81" y="537"/>
                  </a:cubicBezTo>
                  <a:cubicBezTo>
                    <a:pt x="91" y="540"/>
                    <a:pt x="101" y="542"/>
                    <a:pt x="111" y="542"/>
                  </a:cubicBezTo>
                  <a:cubicBezTo>
                    <a:pt x="129" y="542"/>
                    <a:pt x="147" y="537"/>
                    <a:pt x="164" y="527"/>
                  </a:cubicBezTo>
                  <a:cubicBezTo>
                    <a:pt x="185" y="512"/>
                    <a:pt x="208" y="490"/>
                    <a:pt x="212" y="463"/>
                  </a:cubicBezTo>
                  <a:cubicBezTo>
                    <a:pt x="231" y="351"/>
                    <a:pt x="260" y="243"/>
                    <a:pt x="301" y="138"/>
                  </a:cubicBezTo>
                  <a:cubicBezTo>
                    <a:pt x="311" y="113"/>
                    <a:pt x="303" y="76"/>
                    <a:pt x="291" y="55"/>
                  </a:cubicBezTo>
                  <a:cubicBezTo>
                    <a:pt x="278" y="30"/>
                    <a:pt x="251" y="9"/>
                    <a:pt x="226" y="5"/>
                  </a:cubicBezTo>
                  <a:cubicBezTo>
                    <a:pt x="216" y="2"/>
                    <a:pt x="206" y="0"/>
                    <a:pt x="1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1" name="Google Shape;2851;p69"/>
            <p:cNvSpPr/>
            <p:nvPr/>
          </p:nvSpPr>
          <p:spPr>
            <a:xfrm>
              <a:off x="2888698" y="887660"/>
              <a:ext cx="15116" cy="25667"/>
            </a:xfrm>
            <a:custGeom>
              <a:avLst/>
              <a:gdLst/>
              <a:ahLst/>
              <a:cxnLst/>
              <a:rect l="l" t="t" r="r" b="b"/>
              <a:pathLst>
                <a:path w="374" h="635" extrusionOk="0">
                  <a:moveTo>
                    <a:pt x="259" y="1"/>
                  </a:moveTo>
                  <a:cubicBezTo>
                    <a:pt x="213" y="1"/>
                    <a:pt x="166" y="29"/>
                    <a:pt x="152" y="80"/>
                  </a:cubicBezTo>
                  <a:cubicBezTo>
                    <a:pt x="119" y="221"/>
                    <a:pt x="55" y="360"/>
                    <a:pt x="15" y="500"/>
                  </a:cubicBezTo>
                  <a:cubicBezTo>
                    <a:pt x="1" y="556"/>
                    <a:pt x="34" y="621"/>
                    <a:pt x="90" y="633"/>
                  </a:cubicBezTo>
                  <a:cubicBezTo>
                    <a:pt x="98" y="634"/>
                    <a:pt x="105" y="635"/>
                    <a:pt x="113" y="635"/>
                  </a:cubicBezTo>
                  <a:cubicBezTo>
                    <a:pt x="163" y="635"/>
                    <a:pt x="210" y="607"/>
                    <a:pt x="222" y="558"/>
                  </a:cubicBezTo>
                  <a:cubicBezTo>
                    <a:pt x="264" y="415"/>
                    <a:pt x="324" y="281"/>
                    <a:pt x="359" y="136"/>
                  </a:cubicBezTo>
                  <a:cubicBezTo>
                    <a:pt x="373" y="82"/>
                    <a:pt x="342" y="18"/>
                    <a:pt x="284" y="3"/>
                  </a:cubicBezTo>
                  <a:cubicBezTo>
                    <a:pt x="276" y="2"/>
                    <a:pt x="268" y="1"/>
                    <a:pt x="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2" name="Google Shape;2852;p69"/>
            <p:cNvSpPr/>
            <p:nvPr/>
          </p:nvSpPr>
          <p:spPr>
            <a:xfrm>
              <a:off x="2827181" y="798779"/>
              <a:ext cx="13702" cy="28537"/>
            </a:xfrm>
            <a:custGeom>
              <a:avLst/>
              <a:gdLst/>
              <a:ahLst/>
              <a:cxnLst/>
              <a:rect l="l" t="t" r="r" b="b"/>
              <a:pathLst>
                <a:path w="339" h="706" extrusionOk="0">
                  <a:moveTo>
                    <a:pt x="220" y="559"/>
                  </a:moveTo>
                  <a:lnTo>
                    <a:pt x="220" y="559"/>
                  </a:lnTo>
                  <a:cubicBezTo>
                    <a:pt x="220" y="563"/>
                    <a:pt x="219" y="568"/>
                    <a:pt x="218" y="573"/>
                  </a:cubicBezTo>
                  <a:cubicBezTo>
                    <a:pt x="219" y="568"/>
                    <a:pt x="219" y="563"/>
                    <a:pt x="220" y="559"/>
                  </a:cubicBezTo>
                  <a:close/>
                  <a:moveTo>
                    <a:pt x="225" y="0"/>
                  </a:moveTo>
                  <a:cubicBezTo>
                    <a:pt x="179" y="0"/>
                    <a:pt x="133" y="27"/>
                    <a:pt x="119" y="78"/>
                  </a:cubicBezTo>
                  <a:cubicBezTo>
                    <a:pt x="98" y="161"/>
                    <a:pt x="73" y="243"/>
                    <a:pt x="52" y="324"/>
                  </a:cubicBezTo>
                  <a:cubicBezTo>
                    <a:pt x="28" y="415"/>
                    <a:pt x="7" y="504"/>
                    <a:pt x="3" y="598"/>
                  </a:cubicBezTo>
                  <a:cubicBezTo>
                    <a:pt x="1" y="625"/>
                    <a:pt x="15" y="656"/>
                    <a:pt x="34" y="674"/>
                  </a:cubicBezTo>
                  <a:cubicBezTo>
                    <a:pt x="50" y="691"/>
                    <a:pt x="84" y="705"/>
                    <a:pt x="108" y="705"/>
                  </a:cubicBezTo>
                  <a:cubicBezTo>
                    <a:pt x="173" y="705"/>
                    <a:pt x="212" y="660"/>
                    <a:pt x="218" y="602"/>
                  </a:cubicBezTo>
                  <a:cubicBezTo>
                    <a:pt x="220" y="583"/>
                    <a:pt x="222" y="565"/>
                    <a:pt x="222" y="545"/>
                  </a:cubicBezTo>
                  <a:lnTo>
                    <a:pt x="222" y="545"/>
                  </a:lnTo>
                  <a:cubicBezTo>
                    <a:pt x="245" y="404"/>
                    <a:pt x="293" y="272"/>
                    <a:pt x="326" y="134"/>
                  </a:cubicBezTo>
                  <a:cubicBezTo>
                    <a:pt x="338" y="80"/>
                    <a:pt x="307" y="16"/>
                    <a:pt x="251" y="3"/>
                  </a:cubicBezTo>
                  <a:cubicBezTo>
                    <a:pt x="243" y="1"/>
                    <a:pt x="234" y="0"/>
                    <a:pt x="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3" name="Google Shape;2853;p69"/>
            <p:cNvSpPr/>
            <p:nvPr/>
          </p:nvSpPr>
          <p:spPr>
            <a:xfrm>
              <a:off x="2806527" y="761634"/>
              <a:ext cx="11236" cy="28011"/>
            </a:xfrm>
            <a:custGeom>
              <a:avLst/>
              <a:gdLst/>
              <a:ahLst/>
              <a:cxnLst/>
              <a:rect l="l" t="t" r="r" b="b"/>
              <a:pathLst>
                <a:path w="278" h="693" extrusionOk="0">
                  <a:moveTo>
                    <a:pt x="31" y="138"/>
                  </a:moveTo>
                  <a:lnTo>
                    <a:pt x="31" y="138"/>
                  </a:lnTo>
                  <a:cubicBezTo>
                    <a:pt x="35" y="148"/>
                    <a:pt x="38" y="156"/>
                    <a:pt x="38" y="166"/>
                  </a:cubicBezTo>
                  <a:cubicBezTo>
                    <a:pt x="35" y="156"/>
                    <a:pt x="35" y="148"/>
                    <a:pt x="31" y="138"/>
                  </a:cubicBezTo>
                  <a:close/>
                  <a:moveTo>
                    <a:pt x="224" y="531"/>
                  </a:moveTo>
                  <a:lnTo>
                    <a:pt x="224" y="531"/>
                  </a:lnTo>
                  <a:cubicBezTo>
                    <a:pt x="225" y="539"/>
                    <a:pt x="226" y="546"/>
                    <a:pt x="227" y="553"/>
                  </a:cubicBezTo>
                  <a:lnTo>
                    <a:pt x="227" y="553"/>
                  </a:lnTo>
                  <a:cubicBezTo>
                    <a:pt x="225" y="546"/>
                    <a:pt x="224" y="538"/>
                    <a:pt x="224" y="531"/>
                  </a:cubicBezTo>
                  <a:close/>
                  <a:moveTo>
                    <a:pt x="135" y="1"/>
                  </a:moveTo>
                  <a:cubicBezTo>
                    <a:pt x="126" y="1"/>
                    <a:pt x="117" y="2"/>
                    <a:pt x="108" y="5"/>
                  </a:cubicBezTo>
                  <a:cubicBezTo>
                    <a:pt x="50" y="24"/>
                    <a:pt x="19" y="77"/>
                    <a:pt x="31" y="137"/>
                  </a:cubicBezTo>
                  <a:cubicBezTo>
                    <a:pt x="42" y="212"/>
                    <a:pt x="27" y="291"/>
                    <a:pt x="19" y="365"/>
                  </a:cubicBezTo>
                  <a:cubicBezTo>
                    <a:pt x="9" y="448"/>
                    <a:pt x="0" y="531"/>
                    <a:pt x="21" y="614"/>
                  </a:cubicBezTo>
                  <a:cubicBezTo>
                    <a:pt x="33" y="658"/>
                    <a:pt x="80" y="693"/>
                    <a:pt x="126" y="693"/>
                  </a:cubicBezTo>
                  <a:cubicBezTo>
                    <a:pt x="135" y="693"/>
                    <a:pt x="145" y="691"/>
                    <a:pt x="153" y="688"/>
                  </a:cubicBezTo>
                  <a:cubicBezTo>
                    <a:pt x="214" y="672"/>
                    <a:pt x="243" y="614"/>
                    <a:pt x="228" y="558"/>
                  </a:cubicBezTo>
                  <a:cubicBezTo>
                    <a:pt x="228" y="557"/>
                    <a:pt x="228" y="556"/>
                    <a:pt x="227" y="556"/>
                  </a:cubicBezTo>
                  <a:lnTo>
                    <a:pt x="227" y="556"/>
                  </a:lnTo>
                  <a:cubicBezTo>
                    <a:pt x="209" y="396"/>
                    <a:pt x="277" y="240"/>
                    <a:pt x="238" y="82"/>
                  </a:cubicBezTo>
                  <a:cubicBezTo>
                    <a:pt x="228" y="35"/>
                    <a:pt x="181" y="1"/>
                    <a:pt x="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4" name="Google Shape;2854;p69"/>
            <p:cNvSpPr/>
            <p:nvPr/>
          </p:nvSpPr>
          <p:spPr>
            <a:xfrm>
              <a:off x="2789188" y="717577"/>
              <a:ext cx="10913" cy="27930"/>
            </a:xfrm>
            <a:custGeom>
              <a:avLst/>
              <a:gdLst/>
              <a:ahLst/>
              <a:cxnLst/>
              <a:rect l="l" t="t" r="r" b="b"/>
              <a:pathLst>
                <a:path w="270" h="691" extrusionOk="0">
                  <a:moveTo>
                    <a:pt x="214" y="521"/>
                  </a:moveTo>
                  <a:cubicBezTo>
                    <a:pt x="216" y="527"/>
                    <a:pt x="217" y="531"/>
                    <a:pt x="218" y="536"/>
                  </a:cubicBezTo>
                  <a:lnTo>
                    <a:pt x="218" y="536"/>
                  </a:lnTo>
                  <a:lnTo>
                    <a:pt x="214" y="521"/>
                  </a:lnTo>
                  <a:close/>
                  <a:moveTo>
                    <a:pt x="158" y="1"/>
                  </a:moveTo>
                  <a:cubicBezTo>
                    <a:pt x="141" y="1"/>
                    <a:pt x="123" y="6"/>
                    <a:pt x="106" y="16"/>
                  </a:cubicBezTo>
                  <a:cubicBezTo>
                    <a:pt x="85" y="31"/>
                    <a:pt x="63" y="51"/>
                    <a:pt x="56" y="80"/>
                  </a:cubicBezTo>
                  <a:cubicBezTo>
                    <a:pt x="34" y="215"/>
                    <a:pt x="3" y="347"/>
                    <a:pt x="1" y="486"/>
                  </a:cubicBezTo>
                  <a:cubicBezTo>
                    <a:pt x="1" y="528"/>
                    <a:pt x="3" y="569"/>
                    <a:pt x="13" y="610"/>
                  </a:cubicBezTo>
                  <a:cubicBezTo>
                    <a:pt x="27" y="657"/>
                    <a:pt x="70" y="691"/>
                    <a:pt x="117" y="691"/>
                  </a:cubicBezTo>
                  <a:cubicBezTo>
                    <a:pt x="127" y="691"/>
                    <a:pt x="136" y="690"/>
                    <a:pt x="146" y="687"/>
                  </a:cubicBezTo>
                  <a:cubicBezTo>
                    <a:pt x="201" y="666"/>
                    <a:pt x="239" y="608"/>
                    <a:pt x="222" y="552"/>
                  </a:cubicBezTo>
                  <a:lnTo>
                    <a:pt x="219" y="541"/>
                  </a:lnTo>
                  <a:lnTo>
                    <a:pt x="219" y="541"/>
                  </a:lnTo>
                  <a:cubicBezTo>
                    <a:pt x="213" y="475"/>
                    <a:pt x="220" y="408"/>
                    <a:pt x="228" y="345"/>
                  </a:cubicBezTo>
                  <a:lnTo>
                    <a:pt x="228" y="345"/>
                  </a:lnTo>
                  <a:cubicBezTo>
                    <a:pt x="226" y="356"/>
                    <a:pt x="226" y="362"/>
                    <a:pt x="222" y="372"/>
                  </a:cubicBezTo>
                  <a:cubicBezTo>
                    <a:pt x="233" y="294"/>
                    <a:pt x="251" y="217"/>
                    <a:pt x="264" y="138"/>
                  </a:cubicBezTo>
                  <a:cubicBezTo>
                    <a:pt x="270" y="109"/>
                    <a:pt x="270" y="80"/>
                    <a:pt x="253" y="55"/>
                  </a:cubicBezTo>
                  <a:cubicBezTo>
                    <a:pt x="241" y="31"/>
                    <a:pt x="214" y="10"/>
                    <a:pt x="189" y="6"/>
                  </a:cubicBezTo>
                  <a:cubicBezTo>
                    <a:pt x="179" y="3"/>
                    <a:pt x="169" y="1"/>
                    <a:pt x="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5" name="Google Shape;2855;p69"/>
            <p:cNvSpPr/>
            <p:nvPr/>
          </p:nvSpPr>
          <p:spPr>
            <a:xfrm>
              <a:off x="2739150" y="748821"/>
              <a:ext cx="34678" cy="22514"/>
            </a:xfrm>
            <a:custGeom>
              <a:avLst/>
              <a:gdLst/>
              <a:ahLst/>
              <a:cxnLst/>
              <a:rect l="l" t="t" r="r" b="b"/>
              <a:pathLst>
                <a:path w="858" h="557" extrusionOk="0">
                  <a:moveTo>
                    <a:pt x="33" y="94"/>
                  </a:moveTo>
                  <a:lnTo>
                    <a:pt x="31" y="98"/>
                  </a:lnTo>
                  <a:cubicBezTo>
                    <a:pt x="26" y="104"/>
                    <a:pt x="22" y="111"/>
                    <a:pt x="17" y="118"/>
                  </a:cubicBezTo>
                  <a:lnTo>
                    <a:pt x="17" y="118"/>
                  </a:lnTo>
                  <a:cubicBezTo>
                    <a:pt x="18" y="116"/>
                    <a:pt x="19" y="113"/>
                    <a:pt x="19" y="111"/>
                  </a:cubicBezTo>
                  <a:lnTo>
                    <a:pt x="19" y="111"/>
                  </a:lnTo>
                  <a:cubicBezTo>
                    <a:pt x="23" y="106"/>
                    <a:pt x="28" y="99"/>
                    <a:pt x="33" y="94"/>
                  </a:cubicBezTo>
                  <a:close/>
                  <a:moveTo>
                    <a:pt x="214" y="113"/>
                  </a:moveTo>
                  <a:lnTo>
                    <a:pt x="214" y="113"/>
                  </a:lnTo>
                  <a:cubicBezTo>
                    <a:pt x="214" y="117"/>
                    <a:pt x="215" y="121"/>
                    <a:pt x="215" y="125"/>
                  </a:cubicBezTo>
                  <a:lnTo>
                    <a:pt x="215" y="125"/>
                  </a:lnTo>
                  <a:cubicBezTo>
                    <a:pt x="215" y="121"/>
                    <a:pt x="214" y="117"/>
                    <a:pt x="214" y="113"/>
                  </a:cubicBezTo>
                  <a:close/>
                  <a:moveTo>
                    <a:pt x="13" y="121"/>
                  </a:moveTo>
                  <a:cubicBezTo>
                    <a:pt x="13" y="123"/>
                    <a:pt x="12" y="125"/>
                    <a:pt x="12" y="127"/>
                  </a:cubicBezTo>
                  <a:lnTo>
                    <a:pt x="12" y="127"/>
                  </a:lnTo>
                  <a:cubicBezTo>
                    <a:pt x="12" y="125"/>
                    <a:pt x="12" y="123"/>
                    <a:pt x="13" y="121"/>
                  </a:cubicBezTo>
                  <a:close/>
                  <a:moveTo>
                    <a:pt x="218" y="131"/>
                  </a:moveTo>
                  <a:lnTo>
                    <a:pt x="218" y="131"/>
                  </a:lnTo>
                  <a:cubicBezTo>
                    <a:pt x="217" y="133"/>
                    <a:pt x="217" y="134"/>
                    <a:pt x="217" y="135"/>
                  </a:cubicBezTo>
                  <a:lnTo>
                    <a:pt x="217" y="135"/>
                  </a:lnTo>
                  <a:cubicBezTo>
                    <a:pt x="217" y="134"/>
                    <a:pt x="217" y="133"/>
                    <a:pt x="218" y="131"/>
                  </a:cubicBezTo>
                  <a:close/>
                  <a:moveTo>
                    <a:pt x="9" y="146"/>
                  </a:moveTo>
                  <a:cubicBezTo>
                    <a:pt x="9" y="147"/>
                    <a:pt x="9" y="147"/>
                    <a:pt x="9" y="147"/>
                  </a:cubicBezTo>
                  <a:lnTo>
                    <a:pt x="9" y="147"/>
                  </a:lnTo>
                  <a:cubicBezTo>
                    <a:pt x="9" y="148"/>
                    <a:pt x="9" y="149"/>
                    <a:pt x="9" y="150"/>
                  </a:cubicBezTo>
                  <a:cubicBezTo>
                    <a:pt x="9" y="149"/>
                    <a:pt x="9" y="148"/>
                    <a:pt x="9" y="146"/>
                  </a:cubicBezTo>
                  <a:close/>
                  <a:moveTo>
                    <a:pt x="214" y="156"/>
                  </a:moveTo>
                  <a:lnTo>
                    <a:pt x="214" y="156"/>
                  </a:lnTo>
                  <a:cubicBezTo>
                    <a:pt x="214" y="157"/>
                    <a:pt x="214" y="158"/>
                    <a:pt x="214" y="158"/>
                  </a:cubicBezTo>
                  <a:cubicBezTo>
                    <a:pt x="214" y="157"/>
                    <a:pt x="214" y="157"/>
                    <a:pt x="214" y="156"/>
                  </a:cubicBezTo>
                  <a:close/>
                  <a:moveTo>
                    <a:pt x="12" y="162"/>
                  </a:moveTo>
                  <a:cubicBezTo>
                    <a:pt x="12" y="163"/>
                    <a:pt x="13" y="164"/>
                    <a:pt x="13" y="165"/>
                  </a:cubicBezTo>
                  <a:cubicBezTo>
                    <a:pt x="13" y="164"/>
                    <a:pt x="12" y="163"/>
                    <a:pt x="12" y="162"/>
                  </a:cubicBezTo>
                  <a:close/>
                  <a:moveTo>
                    <a:pt x="206" y="178"/>
                  </a:moveTo>
                  <a:lnTo>
                    <a:pt x="206" y="178"/>
                  </a:lnTo>
                  <a:cubicBezTo>
                    <a:pt x="206" y="178"/>
                    <a:pt x="205" y="179"/>
                    <a:pt x="205" y="179"/>
                  </a:cubicBezTo>
                  <a:cubicBezTo>
                    <a:pt x="205" y="179"/>
                    <a:pt x="205" y="178"/>
                    <a:pt x="206" y="178"/>
                  </a:cubicBezTo>
                  <a:close/>
                  <a:moveTo>
                    <a:pt x="174" y="210"/>
                  </a:moveTo>
                  <a:lnTo>
                    <a:pt x="174" y="210"/>
                  </a:lnTo>
                  <a:cubicBezTo>
                    <a:pt x="174" y="211"/>
                    <a:pt x="174" y="212"/>
                    <a:pt x="173" y="212"/>
                  </a:cubicBezTo>
                  <a:lnTo>
                    <a:pt x="173" y="212"/>
                  </a:lnTo>
                  <a:cubicBezTo>
                    <a:pt x="173" y="212"/>
                    <a:pt x="173" y="212"/>
                    <a:pt x="173" y="212"/>
                  </a:cubicBezTo>
                  <a:lnTo>
                    <a:pt x="173" y="212"/>
                  </a:lnTo>
                  <a:cubicBezTo>
                    <a:pt x="174" y="211"/>
                    <a:pt x="174" y="211"/>
                    <a:pt x="174" y="210"/>
                  </a:cubicBezTo>
                  <a:close/>
                  <a:moveTo>
                    <a:pt x="145" y="1"/>
                  </a:moveTo>
                  <a:cubicBezTo>
                    <a:pt x="142" y="1"/>
                    <a:pt x="140" y="1"/>
                    <a:pt x="137" y="1"/>
                  </a:cubicBezTo>
                  <a:cubicBezTo>
                    <a:pt x="112" y="3"/>
                    <a:pt x="89" y="9"/>
                    <a:pt x="64" y="22"/>
                  </a:cubicBezTo>
                  <a:cubicBezTo>
                    <a:pt x="40" y="40"/>
                    <a:pt x="19" y="63"/>
                    <a:pt x="11" y="94"/>
                  </a:cubicBezTo>
                  <a:cubicBezTo>
                    <a:pt x="6" y="110"/>
                    <a:pt x="6" y="124"/>
                    <a:pt x="8" y="137"/>
                  </a:cubicBezTo>
                  <a:lnTo>
                    <a:pt x="8" y="137"/>
                  </a:lnTo>
                  <a:cubicBezTo>
                    <a:pt x="3" y="148"/>
                    <a:pt x="0" y="160"/>
                    <a:pt x="0" y="173"/>
                  </a:cubicBezTo>
                  <a:cubicBezTo>
                    <a:pt x="0" y="198"/>
                    <a:pt x="15" y="229"/>
                    <a:pt x="31" y="247"/>
                  </a:cubicBezTo>
                  <a:cubicBezTo>
                    <a:pt x="51" y="273"/>
                    <a:pt x="81" y="287"/>
                    <a:pt x="110" y="287"/>
                  </a:cubicBezTo>
                  <a:cubicBezTo>
                    <a:pt x="135" y="287"/>
                    <a:pt x="159" y="278"/>
                    <a:pt x="176" y="258"/>
                  </a:cubicBezTo>
                  <a:lnTo>
                    <a:pt x="176" y="258"/>
                  </a:lnTo>
                  <a:cubicBezTo>
                    <a:pt x="341" y="365"/>
                    <a:pt x="511" y="465"/>
                    <a:pt x="690" y="544"/>
                  </a:cubicBezTo>
                  <a:cubicBezTo>
                    <a:pt x="707" y="552"/>
                    <a:pt x="725" y="557"/>
                    <a:pt x="745" y="557"/>
                  </a:cubicBezTo>
                  <a:cubicBezTo>
                    <a:pt x="754" y="557"/>
                    <a:pt x="763" y="556"/>
                    <a:pt x="773" y="554"/>
                  </a:cubicBezTo>
                  <a:cubicBezTo>
                    <a:pt x="798" y="546"/>
                    <a:pt x="824" y="527"/>
                    <a:pt x="837" y="504"/>
                  </a:cubicBezTo>
                  <a:cubicBezTo>
                    <a:pt x="849" y="477"/>
                    <a:pt x="858" y="450"/>
                    <a:pt x="847" y="421"/>
                  </a:cubicBezTo>
                  <a:cubicBezTo>
                    <a:pt x="839" y="394"/>
                    <a:pt x="824" y="367"/>
                    <a:pt x="798" y="357"/>
                  </a:cubicBezTo>
                  <a:cubicBezTo>
                    <a:pt x="597" y="266"/>
                    <a:pt x="406" y="150"/>
                    <a:pt x="224" y="28"/>
                  </a:cubicBezTo>
                  <a:cubicBezTo>
                    <a:pt x="199" y="13"/>
                    <a:pt x="176" y="1"/>
                    <a:pt x="1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6" name="Google Shape;2856;p69"/>
            <p:cNvSpPr/>
            <p:nvPr/>
          </p:nvSpPr>
          <p:spPr>
            <a:xfrm>
              <a:off x="2744081" y="803750"/>
              <a:ext cx="34759" cy="11520"/>
            </a:xfrm>
            <a:custGeom>
              <a:avLst/>
              <a:gdLst/>
              <a:ahLst/>
              <a:cxnLst/>
              <a:rect l="l" t="t" r="r" b="b"/>
              <a:pathLst>
                <a:path w="860" h="285" extrusionOk="0">
                  <a:moveTo>
                    <a:pt x="673" y="274"/>
                  </a:moveTo>
                  <a:lnTo>
                    <a:pt x="679" y="275"/>
                  </a:lnTo>
                  <a:lnTo>
                    <a:pt x="679" y="275"/>
                  </a:lnTo>
                  <a:cubicBezTo>
                    <a:pt x="677" y="274"/>
                    <a:pt x="675" y="274"/>
                    <a:pt x="673" y="274"/>
                  </a:cubicBezTo>
                  <a:close/>
                  <a:moveTo>
                    <a:pt x="108" y="1"/>
                  </a:moveTo>
                  <a:cubicBezTo>
                    <a:pt x="91" y="1"/>
                    <a:pt x="74" y="5"/>
                    <a:pt x="58" y="15"/>
                  </a:cubicBezTo>
                  <a:cubicBezTo>
                    <a:pt x="34" y="27"/>
                    <a:pt x="13" y="52"/>
                    <a:pt x="9" y="79"/>
                  </a:cubicBezTo>
                  <a:cubicBezTo>
                    <a:pt x="0" y="104"/>
                    <a:pt x="3" y="135"/>
                    <a:pt x="19" y="162"/>
                  </a:cubicBezTo>
                  <a:cubicBezTo>
                    <a:pt x="34" y="183"/>
                    <a:pt x="54" y="205"/>
                    <a:pt x="83" y="212"/>
                  </a:cubicBezTo>
                  <a:cubicBezTo>
                    <a:pt x="241" y="236"/>
                    <a:pt x="404" y="245"/>
                    <a:pt x="562" y="263"/>
                  </a:cubicBezTo>
                  <a:lnTo>
                    <a:pt x="690" y="277"/>
                  </a:lnTo>
                  <a:lnTo>
                    <a:pt x="690" y="277"/>
                  </a:lnTo>
                  <a:lnTo>
                    <a:pt x="721" y="282"/>
                  </a:lnTo>
                  <a:cubicBezTo>
                    <a:pt x="730" y="283"/>
                    <a:pt x="739" y="284"/>
                    <a:pt x="749" y="284"/>
                  </a:cubicBezTo>
                  <a:cubicBezTo>
                    <a:pt x="767" y="284"/>
                    <a:pt x="786" y="281"/>
                    <a:pt x="804" y="270"/>
                  </a:cubicBezTo>
                  <a:cubicBezTo>
                    <a:pt x="827" y="257"/>
                    <a:pt x="847" y="232"/>
                    <a:pt x="852" y="205"/>
                  </a:cubicBezTo>
                  <a:cubicBezTo>
                    <a:pt x="860" y="181"/>
                    <a:pt x="858" y="149"/>
                    <a:pt x="841" y="123"/>
                  </a:cubicBezTo>
                  <a:cubicBezTo>
                    <a:pt x="827" y="102"/>
                    <a:pt x="806" y="77"/>
                    <a:pt x="777" y="73"/>
                  </a:cubicBezTo>
                  <a:cubicBezTo>
                    <a:pt x="603" y="48"/>
                    <a:pt x="427" y="31"/>
                    <a:pt x="251" y="17"/>
                  </a:cubicBezTo>
                  <a:cubicBezTo>
                    <a:pt x="216" y="11"/>
                    <a:pt x="176" y="9"/>
                    <a:pt x="139" y="5"/>
                  </a:cubicBezTo>
                  <a:cubicBezTo>
                    <a:pt x="129" y="2"/>
                    <a:pt x="118" y="1"/>
                    <a:pt x="1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7" name="Google Shape;2857;p69"/>
            <p:cNvSpPr/>
            <p:nvPr/>
          </p:nvSpPr>
          <p:spPr>
            <a:xfrm>
              <a:off x="2777911" y="848817"/>
              <a:ext cx="15076" cy="24171"/>
            </a:xfrm>
            <a:custGeom>
              <a:avLst/>
              <a:gdLst/>
              <a:ahLst/>
              <a:cxnLst/>
              <a:rect l="l" t="t" r="r" b="b"/>
              <a:pathLst>
                <a:path w="373" h="598" extrusionOk="0">
                  <a:moveTo>
                    <a:pt x="254" y="1"/>
                  </a:moveTo>
                  <a:cubicBezTo>
                    <a:pt x="216" y="1"/>
                    <a:pt x="179" y="17"/>
                    <a:pt x="159" y="53"/>
                  </a:cubicBezTo>
                  <a:cubicBezTo>
                    <a:pt x="126" y="115"/>
                    <a:pt x="106" y="186"/>
                    <a:pt x="87" y="254"/>
                  </a:cubicBezTo>
                  <a:cubicBezTo>
                    <a:pt x="75" y="304"/>
                    <a:pt x="64" y="355"/>
                    <a:pt x="45" y="406"/>
                  </a:cubicBezTo>
                  <a:lnTo>
                    <a:pt x="45" y="406"/>
                  </a:lnTo>
                  <a:cubicBezTo>
                    <a:pt x="45" y="405"/>
                    <a:pt x="45" y="404"/>
                    <a:pt x="46" y="403"/>
                  </a:cubicBezTo>
                  <a:lnTo>
                    <a:pt x="46" y="403"/>
                  </a:lnTo>
                  <a:cubicBezTo>
                    <a:pt x="41" y="416"/>
                    <a:pt x="33" y="430"/>
                    <a:pt x="29" y="441"/>
                  </a:cubicBezTo>
                  <a:cubicBezTo>
                    <a:pt x="0" y="488"/>
                    <a:pt x="15" y="559"/>
                    <a:pt x="66" y="585"/>
                  </a:cubicBezTo>
                  <a:cubicBezTo>
                    <a:pt x="83" y="594"/>
                    <a:pt x="102" y="598"/>
                    <a:pt x="119" y="598"/>
                  </a:cubicBezTo>
                  <a:cubicBezTo>
                    <a:pt x="156" y="598"/>
                    <a:pt x="190" y="581"/>
                    <a:pt x="211" y="546"/>
                  </a:cubicBezTo>
                  <a:cubicBezTo>
                    <a:pt x="278" y="438"/>
                    <a:pt x="283" y="305"/>
                    <a:pt x="331" y="187"/>
                  </a:cubicBezTo>
                  <a:lnTo>
                    <a:pt x="331" y="187"/>
                  </a:lnTo>
                  <a:cubicBezTo>
                    <a:pt x="330" y="190"/>
                    <a:pt x="330" y="192"/>
                    <a:pt x="329" y="194"/>
                  </a:cubicBezTo>
                  <a:cubicBezTo>
                    <a:pt x="333" y="182"/>
                    <a:pt x="340" y="171"/>
                    <a:pt x="346" y="157"/>
                  </a:cubicBezTo>
                  <a:cubicBezTo>
                    <a:pt x="373" y="109"/>
                    <a:pt x="360" y="39"/>
                    <a:pt x="309" y="12"/>
                  </a:cubicBezTo>
                  <a:cubicBezTo>
                    <a:pt x="292" y="4"/>
                    <a:pt x="273" y="1"/>
                    <a:pt x="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8" name="Google Shape;2858;p69"/>
            <p:cNvSpPr/>
            <p:nvPr/>
          </p:nvSpPr>
          <p:spPr>
            <a:xfrm>
              <a:off x="2777547" y="907263"/>
              <a:ext cx="27605" cy="26516"/>
            </a:xfrm>
            <a:custGeom>
              <a:avLst/>
              <a:gdLst/>
              <a:ahLst/>
              <a:cxnLst/>
              <a:rect l="l" t="t" r="r" b="b"/>
              <a:pathLst>
                <a:path w="683" h="656" extrusionOk="0">
                  <a:moveTo>
                    <a:pt x="620" y="206"/>
                  </a:moveTo>
                  <a:cubicBezTo>
                    <a:pt x="616" y="207"/>
                    <a:pt x="612" y="209"/>
                    <a:pt x="609" y="210"/>
                  </a:cubicBezTo>
                  <a:lnTo>
                    <a:pt x="609" y="210"/>
                  </a:lnTo>
                  <a:cubicBezTo>
                    <a:pt x="613" y="209"/>
                    <a:pt x="616" y="208"/>
                    <a:pt x="620" y="206"/>
                  </a:cubicBezTo>
                  <a:close/>
                  <a:moveTo>
                    <a:pt x="318" y="465"/>
                  </a:moveTo>
                  <a:cubicBezTo>
                    <a:pt x="315" y="468"/>
                    <a:pt x="312" y="471"/>
                    <a:pt x="310" y="474"/>
                  </a:cubicBezTo>
                  <a:lnTo>
                    <a:pt x="310" y="474"/>
                  </a:lnTo>
                  <a:cubicBezTo>
                    <a:pt x="312" y="471"/>
                    <a:pt x="315" y="468"/>
                    <a:pt x="318" y="465"/>
                  </a:cubicBezTo>
                  <a:close/>
                  <a:moveTo>
                    <a:pt x="310" y="474"/>
                  </a:moveTo>
                  <a:lnTo>
                    <a:pt x="310" y="474"/>
                  </a:lnTo>
                  <a:cubicBezTo>
                    <a:pt x="310" y="474"/>
                    <a:pt x="309" y="475"/>
                    <a:pt x="309" y="475"/>
                  </a:cubicBezTo>
                  <a:lnTo>
                    <a:pt x="309" y="475"/>
                  </a:lnTo>
                  <a:cubicBezTo>
                    <a:pt x="309" y="475"/>
                    <a:pt x="310" y="474"/>
                    <a:pt x="310" y="474"/>
                  </a:cubicBezTo>
                  <a:close/>
                  <a:moveTo>
                    <a:pt x="568" y="0"/>
                  </a:moveTo>
                  <a:cubicBezTo>
                    <a:pt x="559" y="0"/>
                    <a:pt x="550" y="2"/>
                    <a:pt x="541" y="5"/>
                  </a:cubicBezTo>
                  <a:cubicBezTo>
                    <a:pt x="485" y="30"/>
                    <a:pt x="431" y="57"/>
                    <a:pt x="382" y="96"/>
                  </a:cubicBezTo>
                  <a:cubicBezTo>
                    <a:pt x="332" y="133"/>
                    <a:pt x="287" y="173"/>
                    <a:pt x="245" y="220"/>
                  </a:cubicBezTo>
                  <a:cubicBezTo>
                    <a:pt x="164" y="305"/>
                    <a:pt x="96" y="398"/>
                    <a:pt x="32" y="494"/>
                  </a:cubicBezTo>
                  <a:cubicBezTo>
                    <a:pt x="1" y="541"/>
                    <a:pt x="21" y="616"/>
                    <a:pt x="71" y="639"/>
                  </a:cubicBezTo>
                  <a:cubicBezTo>
                    <a:pt x="89" y="650"/>
                    <a:pt x="109" y="656"/>
                    <a:pt x="127" y="656"/>
                  </a:cubicBezTo>
                  <a:cubicBezTo>
                    <a:pt x="162" y="656"/>
                    <a:pt x="195" y="637"/>
                    <a:pt x="216" y="603"/>
                  </a:cubicBezTo>
                  <a:cubicBezTo>
                    <a:pt x="245" y="558"/>
                    <a:pt x="275" y="516"/>
                    <a:pt x="309" y="475"/>
                  </a:cubicBezTo>
                  <a:lnTo>
                    <a:pt x="309" y="475"/>
                  </a:lnTo>
                  <a:cubicBezTo>
                    <a:pt x="306" y="478"/>
                    <a:pt x="303" y="481"/>
                    <a:pt x="299" y="483"/>
                  </a:cubicBezTo>
                  <a:cubicBezTo>
                    <a:pt x="356" y="411"/>
                    <a:pt x="417" y="340"/>
                    <a:pt x="488" y="281"/>
                  </a:cubicBezTo>
                  <a:lnTo>
                    <a:pt x="488" y="281"/>
                  </a:lnTo>
                  <a:cubicBezTo>
                    <a:pt x="487" y="282"/>
                    <a:pt x="486" y="283"/>
                    <a:pt x="485" y="285"/>
                  </a:cubicBezTo>
                  <a:cubicBezTo>
                    <a:pt x="524" y="256"/>
                    <a:pt x="564" y="229"/>
                    <a:pt x="609" y="210"/>
                  </a:cubicBezTo>
                  <a:lnTo>
                    <a:pt x="609" y="210"/>
                  </a:lnTo>
                  <a:cubicBezTo>
                    <a:pt x="605" y="212"/>
                    <a:pt x="600" y="213"/>
                    <a:pt x="596" y="215"/>
                  </a:cubicBezTo>
                  <a:lnTo>
                    <a:pt x="596" y="215"/>
                  </a:lnTo>
                  <a:cubicBezTo>
                    <a:pt x="597" y="214"/>
                    <a:pt x="598" y="212"/>
                    <a:pt x="599" y="212"/>
                  </a:cubicBezTo>
                  <a:cubicBezTo>
                    <a:pt x="624" y="202"/>
                    <a:pt x="649" y="189"/>
                    <a:pt x="663" y="164"/>
                  </a:cubicBezTo>
                  <a:cubicBezTo>
                    <a:pt x="676" y="140"/>
                    <a:pt x="682" y="107"/>
                    <a:pt x="674" y="82"/>
                  </a:cubicBezTo>
                  <a:cubicBezTo>
                    <a:pt x="665" y="55"/>
                    <a:pt x="651" y="30"/>
                    <a:pt x="624" y="15"/>
                  </a:cubicBezTo>
                  <a:cubicBezTo>
                    <a:pt x="608" y="7"/>
                    <a:pt x="588" y="0"/>
                    <a:pt x="5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9" name="Google Shape;2859;p69"/>
            <p:cNvSpPr/>
            <p:nvPr/>
          </p:nvSpPr>
          <p:spPr>
            <a:xfrm>
              <a:off x="2807700" y="940770"/>
              <a:ext cx="23563" cy="24050"/>
            </a:xfrm>
            <a:custGeom>
              <a:avLst/>
              <a:gdLst/>
              <a:ahLst/>
              <a:cxnLst/>
              <a:rect l="l" t="t" r="r" b="b"/>
              <a:pathLst>
                <a:path w="583" h="595" extrusionOk="0">
                  <a:moveTo>
                    <a:pt x="473" y="1"/>
                  </a:moveTo>
                  <a:cubicBezTo>
                    <a:pt x="446" y="1"/>
                    <a:pt x="421" y="10"/>
                    <a:pt x="402" y="31"/>
                  </a:cubicBezTo>
                  <a:cubicBezTo>
                    <a:pt x="286" y="164"/>
                    <a:pt x="143" y="278"/>
                    <a:pt x="31" y="414"/>
                  </a:cubicBezTo>
                  <a:cubicBezTo>
                    <a:pt x="13" y="437"/>
                    <a:pt x="0" y="460"/>
                    <a:pt x="0" y="489"/>
                  </a:cubicBezTo>
                  <a:cubicBezTo>
                    <a:pt x="0" y="516"/>
                    <a:pt x="13" y="547"/>
                    <a:pt x="31" y="563"/>
                  </a:cubicBezTo>
                  <a:cubicBezTo>
                    <a:pt x="52" y="582"/>
                    <a:pt x="79" y="595"/>
                    <a:pt x="106" y="595"/>
                  </a:cubicBezTo>
                  <a:cubicBezTo>
                    <a:pt x="133" y="595"/>
                    <a:pt x="164" y="586"/>
                    <a:pt x="182" y="563"/>
                  </a:cubicBezTo>
                  <a:cubicBezTo>
                    <a:pt x="292" y="425"/>
                    <a:pt x="433" y="313"/>
                    <a:pt x="551" y="180"/>
                  </a:cubicBezTo>
                  <a:cubicBezTo>
                    <a:pt x="570" y="160"/>
                    <a:pt x="582" y="135"/>
                    <a:pt x="582" y="106"/>
                  </a:cubicBezTo>
                  <a:cubicBezTo>
                    <a:pt x="582" y="81"/>
                    <a:pt x="570" y="50"/>
                    <a:pt x="551" y="31"/>
                  </a:cubicBezTo>
                  <a:cubicBezTo>
                    <a:pt x="530" y="12"/>
                    <a:pt x="501" y="1"/>
                    <a:pt x="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0" name="Google Shape;2860;p69"/>
            <p:cNvSpPr/>
            <p:nvPr/>
          </p:nvSpPr>
          <p:spPr>
            <a:xfrm>
              <a:off x="2725326" y="827961"/>
              <a:ext cx="32091" cy="14470"/>
            </a:xfrm>
            <a:custGeom>
              <a:avLst/>
              <a:gdLst/>
              <a:ahLst/>
              <a:cxnLst/>
              <a:rect l="l" t="t" r="r" b="b"/>
              <a:pathLst>
                <a:path w="794" h="358" extrusionOk="0">
                  <a:moveTo>
                    <a:pt x="687" y="0"/>
                  </a:moveTo>
                  <a:cubicBezTo>
                    <a:pt x="676" y="0"/>
                    <a:pt x="665" y="2"/>
                    <a:pt x="653" y="4"/>
                  </a:cubicBezTo>
                  <a:cubicBezTo>
                    <a:pt x="462" y="39"/>
                    <a:pt x="278" y="114"/>
                    <a:pt x="83" y="149"/>
                  </a:cubicBezTo>
                  <a:cubicBezTo>
                    <a:pt x="59" y="153"/>
                    <a:pt x="32" y="176"/>
                    <a:pt x="19" y="197"/>
                  </a:cubicBezTo>
                  <a:cubicBezTo>
                    <a:pt x="7" y="221"/>
                    <a:pt x="1" y="255"/>
                    <a:pt x="9" y="279"/>
                  </a:cubicBezTo>
                  <a:cubicBezTo>
                    <a:pt x="17" y="306"/>
                    <a:pt x="32" y="331"/>
                    <a:pt x="59" y="346"/>
                  </a:cubicBezTo>
                  <a:cubicBezTo>
                    <a:pt x="79" y="354"/>
                    <a:pt x="97" y="358"/>
                    <a:pt x="116" y="358"/>
                  </a:cubicBezTo>
                  <a:cubicBezTo>
                    <a:pt x="124" y="358"/>
                    <a:pt x="133" y="357"/>
                    <a:pt x="141" y="356"/>
                  </a:cubicBezTo>
                  <a:cubicBezTo>
                    <a:pt x="336" y="321"/>
                    <a:pt x="518" y="246"/>
                    <a:pt x="711" y="211"/>
                  </a:cubicBezTo>
                  <a:cubicBezTo>
                    <a:pt x="736" y="205"/>
                    <a:pt x="763" y="182"/>
                    <a:pt x="775" y="161"/>
                  </a:cubicBezTo>
                  <a:cubicBezTo>
                    <a:pt x="787" y="139"/>
                    <a:pt x="794" y="103"/>
                    <a:pt x="785" y="79"/>
                  </a:cubicBezTo>
                  <a:cubicBezTo>
                    <a:pt x="777" y="52"/>
                    <a:pt x="763" y="27"/>
                    <a:pt x="736" y="14"/>
                  </a:cubicBezTo>
                  <a:cubicBezTo>
                    <a:pt x="720" y="4"/>
                    <a:pt x="704" y="0"/>
                    <a:pt x="6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1" name="Google Shape;2861;p69"/>
            <p:cNvSpPr/>
            <p:nvPr/>
          </p:nvSpPr>
          <p:spPr>
            <a:xfrm>
              <a:off x="2707098" y="767333"/>
              <a:ext cx="31849" cy="15198"/>
            </a:xfrm>
            <a:custGeom>
              <a:avLst/>
              <a:gdLst/>
              <a:ahLst/>
              <a:cxnLst/>
              <a:rect l="l" t="t" r="r" b="b"/>
              <a:pathLst>
                <a:path w="788" h="376" extrusionOk="0">
                  <a:moveTo>
                    <a:pt x="112" y="1"/>
                  </a:moveTo>
                  <a:cubicBezTo>
                    <a:pt x="95" y="1"/>
                    <a:pt x="78" y="5"/>
                    <a:pt x="62" y="15"/>
                  </a:cubicBezTo>
                  <a:cubicBezTo>
                    <a:pt x="37" y="28"/>
                    <a:pt x="17" y="54"/>
                    <a:pt x="13" y="79"/>
                  </a:cubicBezTo>
                  <a:cubicBezTo>
                    <a:pt x="0" y="133"/>
                    <a:pt x="27" y="199"/>
                    <a:pt x="87" y="212"/>
                  </a:cubicBezTo>
                  <a:cubicBezTo>
                    <a:pt x="276" y="253"/>
                    <a:pt x="458" y="315"/>
                    <a:pt x="642" y="371"/>
                  </a:cubicBezTo>
                  <a:cubicBezTo>
                    <a:pt x="651" y="374"/>
                    <a:pt x="661" y="376"/>
                    <a:pt x="671" y="376"/>
                  </a:cubicBezTo>
                  <a:cubicBezTo>
                    <a:pt x="717" y="376"/>
                    <a:pt x="762" y="345"/>
                    <a:pt x="773" y="297"/>
                  </a:cubicBezTo>
                  <a:cubicBezTo>
                    <a:pt x="787" y="241"/>
                    <a:pt x="756" y="183"/>
                    <a:pt x="698" y="164"/>
                  </a:cubicBezTo>
                  <a:cubicBezTo>
                    <a:pt x="514" y="110"/>
                    <a:pt x="334" y="46"/>
                    <a:pt x="145" y="5"/>
                  </a:cubicBezTo>
                  <a:cubicBezTo>
                    <a:pt x="134" y="2"/>
                    <a:pt x="123" y="1"/>
                    <a:pt x="1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2" name="Google Shape;2862;p69"/>
            <p:cNvSpPr/>
            <p:nvPr/>
          </p:nvSpPr>
          <p:spPr>
            <a:xfrm>
              <a:off x="2890396" y="708119"/>
              <a:ext cx="12085" cy="28941"/>
            </a:xfrm>
            <a:custGeom>
              <a:avLst/>
              <a:gdLst/>
              <a:ahLst/>
              <a:cxnLst/>
              <a:rect l="l" t="t" r="r" b="b"/>
              <a:pathLst>
                <a:path w="299" h="716" extrusionOk="0">
                  <a:moveTo>
                    <a:pt x="191" y="0"/>
                  </a:moveTo>
                  <a:cubicBezTo>
                    <a:pt x="172" y="0"/>
                    <a:pt x="153" y="5"/>
                    <a:pt x="137" y="14"/>
                  </a:cubicBezTo>
                  <a:cubicBezTo>
                    <a:pt x="116" y="31"/>
                    <a:pt x="93" y="51"/>
                    <a:pt x="87" y="80"/>
                  </a:cubicBezTo>
                  <a:cubicBezTo>
                    <a:pt x="62" y="246"/>
                    <a:pt x="33" y="412"/>
                    <a:pt x="4" y="579"/>
                  </a:cubicBezTo>
                  <a:cubicBezTo>
                    <a:pt x="0" y="608"/>
                    <a:pt x="0" y="635"/>
                    <a:pt x="15" y="662"/>
                  </a:cubicBezTo>
                  <a:cubicBezTo>
                    <a:pt x="27" y="685"/>
                    <a:pt x="54" y="706"/>
                    <a:pt x="79" y="712"/>
                  </a:cubicBezTo>
                  <a:cubicBezTo>
                    <a:pt x="88" y="714"/>
                    <a:pt x="98" y="715"/>
                    <a:pt x="108" y="715"/>
                  </a:cubicBezTo>
                  <a:cubicBezTo>
                    <a:pt x="126" y="715"/>
                    <a:pt x="145" y="711"/>
                    <a:pt x="162" y="701"/>
                  </a:cubicBezTo>
                  <a:cubicBezTo>
                    <a:pt x="182" y="685"/>
                    <a:pt x="207" y="662"/>
                    <a:pt x="211" y="635"/>
                  </a:cubicBezTo>
                  <a:cubicBezTo>
                    <a:pt x="238" y="470"/>
                    <a:pt x="265" y="304"/>
                    <a:pt x="294" y="136"/>
                  </a:cubicBezTo>
                  <a:cubicBezTo>
                    <a:pt x="298" y="107"/>
                    <a:pt x="298" y="80"/>
                    <a:pt x="284" y="53"/>
                  </a:cubicBezTo>
                  <a:cubicBezTo>
                    <a:pt x="271" y="31"/>
                    <a:pt x="244" y="10"/>
                    <a:pt x="220" y="4"/>
                  </a:cubicBezTo>
                  <a:cubicBezTo>
                    <a:pt x="210" y="2"/>
                    <a:pt x="201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3" name="Google Shape;2863;p69"/>
            <p:cNvSpPr/>
            <p:nvPr/>
          </p:nvSpPr>
          <p:spPr>
            <a:xfrm>
              <a:off x="2929036" y="687061"/>
              <a:ext cx="21300" cy="23322"/>
            </a:xfrm>
            <a:custGeom>
              <a:avLst/>
              <a:gdLst/>
              <a:ahLst/>
              <a:cxnLst/>
              <a:rect l="l" t="t" r="r" b="b"/>
              <a:pathLst>
                <a:path w="527" h="577" extrusionOk="0">
                  <a:moveTo>
                    <a:pt x="293" y="378"/>
                  </a:moveTo>
                  <a:cubicBezTo>
                    <a:pt x="289" y="383"/>
                    <a:pt x="285" y="388"/>
                    <a:pt x="281" y="394"/>
                  </a:cubicBezTo>
                  <a:lnTo>
                    <a:pt x="281" y="394"/>
                  </a:lnTo>
                  <a:cubicBezTo>
                    <a:pt x="285" y="389"/>
                    <a:pt x="290" y="384"/>
                    <a:pt x="293" y="378"/>
                  </a:cubicBezTo>
                  <a:close/>
                  <a:moveTo>
                    <a:pt x="411" y="0"/>
                  </a:moveTo>
                  <a:cubicBezTo>
                    <a:pt x="384" y="0"/>
                    <a:pt x="357" y="10"/>
                    <a:pt x="334" y="30"/>
                  </a:cubicBezTo>
                  <a:cubicBezTo>
                    <a:pt x="278" y="82"/>
                    <a:pt x="222" y="137"/>
                    <a:pt x="169" y="193"/>
                  </a:cubicBezTo>
                  <a:cubicBezTo>
                    <a:pt x="108" y="258"/>
                    <a:pt x="55" y="330"/>
                    <a:pt x="19" y="413"/>
                  </a:cubicBezTo>
                  <a:cubicBezTo>
                    <a:pt x="5" y="440"/>
                    <a:pt x="1" y="465"/>
                    <a:pt x="9" y="496"/>
                  </a:cubicBezTo>
                  <a:cubicBezTo>
                    <a:pt x="15" y="523"/>
                    <a:pt x="34" y="547"/>
                    <a:pt x="57" y="562"/>
                  </a:cubicBezTo>
                  <a:cubicBezTo>
                    <a:pt x="75" y="570"/>
                    <a:pt x="94" y="577"/>
                    <a:pt x="113" y="577"/>
                  </a:cubicBezTo>
                  <a:cubicBezTo>
                    <a:pt x="122" y="577"/>
                    <a:pt x="131" y="576"/>
                    <a:pt x="140" y="572"/>
                  </a:cubicBezTo>
                  <a:cubicBezTo>
                    <a:pt x="166" y="562"/>
                    <a:pt x="195" y="545"/>
                    <a:pt x="206" y="521"/>
                  </a:cubicBezTo>
                  <a:cubicBezTo>
                    <a:pt x="226" y="475"/>
                    <a:pt x="252" y="433"/>
                    <a:pt x="281" y="394"/>
                  </a:cubicBezTo>
                  <a:lnTo>
                    <a:pt x="281" y="394"/>
                  </a:lnTo>
                  <a:cubicBezTo>
                    <a:pt x="279" y="395"/>
                    <a:pt x="278" y="397"/>
                    <a:pt x="276" y="398"/>
                  </a:cubicBezTo>
                  <a:cubicBezTo>
                    <a:pt x="338" y="318"/>
                    <a:pt x="411" y="249"/>
                    <a:pt x="485" y="181"/>
                  </a:cubicBezTo>
                  <a:cubicBezTo>
                    <a:pt x="527" y="144"/>
                    <a:pt x="527" y="67"/>
                    <a:pt x="485" y="30"/>
                  </a:cubicBezTo>
                  <a:cubicBezTo>
                    <a:pt x="464" y="10"/>
                    <a:pt x="437" y="0"/>
                    <a:pt x="4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4" name="Google Shape;2864;p69"/>
            <p:cNvSpPr/>
            <p:nvPr/>
          </p:nvSpPr>
          <p:spPr>
            <a:xfrm>
              <a:off x="2936069" y="637144"/>
              <a:ext cx="21058" cy="28739"/>
            </a:xfrm>
            <a:custGeom>
              <a:avLst/>
              <a:gdLst/>
              <a:ahLst/>
              <a:cxnLst/>
              <a:rect l="l" t="t" r="r" b="b"/>
              <a:pathLst>
                <a:path w="521" h="711" extrusionOk="0">
                  <a:moveTo>
                    <a:pt x="65" y="505"/>
                  </a:moveTo>
                  <a:lnTo>
                    <a:pt x="65" y="505"/>
                  </a:lnTo>
                  <a:cubicBezTo>
                    <a:pt x="62" y="508"/>
                    <a:pt x="60" y="511"/>
                    <a:pt x="57" y="515"/>
                  </a:cubicBezTo>
                  <a:cubicBezTo>
                    <a:pt x="59" y="512"/>
                    <a:pt x="62" y="508"/>
                    <a:pt x="65" y="505"/>
                  </a:cubicBezTo>
                  <a:close/>
                  <a:moveTo>
                    <a:pt x="401" y="0"/>
                  </a:moveTo>
                  <a:cubicBezTo>
                    <a:pt x="365" y="0"/>
                    <a:pt x="330" y="17"/>
                    <a:pt x="311" y="51"/>
                  </a:cubicBezTo>
                  <a:cubicBezTo>
                    <a:pt x="268" y="132"/>
                    <a:pt x="226" y="215"/>
                    <a:pt x="185" y="298"/>
                  </a:cubicBezTo>
                  <a:cubicBezTo>
                    <a:pt x="148" y="368"/>
                    <a:pt x="112" y="441"/>
                    <a:pt x="65" y="505"/>
                  </a:cubicBezTo>
                  <a:lnTo>
                    <a:pt x="65" y="505"/>
                  </a:lnTo>
                  <a:cubicBezTo>
                    <a:pt x="68" y="501"/>
                    <a:pt x="71" y="498"/>
                    <a:pt x="75" y="494"/>
                  </a:cubicBezTo>
                  <a:lnTo>
                    <a:pt x="75" y="494"/>
                  </a:lnTo>
                  <a:cubicBezTo>
                    <a:pt x="65" y="507"/>
                    <a:pt x="55" y="521"/>
                    <a:pt x="44" y="528"/>
                  </a:cubicBezTo>
                  <a:cubicBezTo>
                    <a:pt x="1" y="565"/>
                    <a:pt x="3" y="641"/>
                    <a:pt x="44" y="679"/>
                  </a:cubicBezTo>
                  <a:cubicBezTo>
                    <a:pt x="65" y="700"/>
                    <a:pt x="91" y="711"/>
                    <a:pt x="117" y="711"/>
                  </a:cubicBezTo>
                  <a:cubicBezTo>
                    <a:pt x="144" y="711"/>
                    <a:pt x="172" y="700"/>
                    <a:pt x="195" y="681"/>
                  </a:cubicBezTo>
                  <a:cubicBezTo>
                    <a:pt x="220" y="658"/>
                    <a:pt x="241" y="629"/>
                    <a:pt x="260" y="598"/>
                  </a:cubicBezTo>
                  <a:cubicBezTo>
                    <a:pt x="280" y="569"/>
                    <a:pt x="299" y="536"/>
                    <a:pt x="316" y="505"/>
                  </a:cubicBezTo>
                  <a:cubicBezTo>
                    <a:pt x="357" y="430"/>
                    <a:pt x="396" y="356"/>
                    <a:pt x="434" y="277"/>
                  </a:cubicBezTo>
                  <a:cubicBezTo>
                    <a:pt x="454" y="236"/>
                    <a:pt x="475" y="196"/>
                    <a:pt x="496" y="159"/>
                  </a:cubicBezTo>
                  <a:cubicBezTo>
                    <a:pt x="521" y="109"/>
                    <a:pt x="508" y="39"/>
                    <a:pt x="456" y="14"/>
                  </a:cubicBezTo>
                  <a:cubicBezTo>
                    <a:pt x="439" y="5"/>
                    <a:pt x="419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5" name="Google Shape;2865;p69"/>
            <p:cNvSpPr/>
            <p:nvPr/>
          </p:nvSpPr>
          <p:spPr>
            <a:xfrm>
              <a:off x="2978751" y="606709"/>
              <a:ext cx="20492" cy="20574"/>
            </a:xfrm>
            <a:custGeom>
              <a:avLst/>
              <a:gdLst/>
              <a:ahLst/>
              <a:cxnLst/>
              <a:rect l="l" t="t" r="r" b="b"/>
              <a:pathLst>
                <a:path w="507" h="509" extrusionOk="0">
                  <a:moveTo>
                    <a:pt x="391" y="0"/>
                  </a:moveTo>
                  <a:cubicBezTo>
                    <a:pt x="373" y="0"/>
                    <a:pt x="355" y="5"/>
                    <a:pt x="340" y="15"/>
                  </a:cubicBezTo>
                  <a:cubicBezTo>
                    <a:pt x="218" y="100"/>
                    <a:pt x="123" y="210"/>
                    <a:pt x="32" y="326"/>
                  </a:cubicBezTo>
                  <a:cubicBezTo>
                    <a:pt x="13" y="349"/>
                    <a:pt x="1" y="369"/>
                    <a:pt x="1" y="400"/>
                  </a:cubicBezTo>
                  <a:cubicBezTo>
                    <a:pt x="1" y="427"/>
                    <a:pt x="13" y="458"/>
                    <a:pt x="32" y="477"/>
                  </a:cubicBezTo>
                  <a:cubicBezTo>
                    <a:pt x="53" y="494"/>
                    <a:pt x="77" y="508"/>
                    <a:pt x="106" y="508"/>
                  </a:cubicBezTo>
                  <a:cubicBezTo>
                    <a:pt x="133" y="508"/>
                    <a:pt x="164" y="500"/>
                    <a:pt x="181" y="477"/>
                  </a:cubicBezTo>
                  <a:cubicBezTo>
                    <a:pt x="260" y="378"/>
                    <a:pt x="340" y="282"/>
                    <a:pt x="440" y="204"/>
                  </a:cubicBezTo>
                  <a:lnTo>
                    <a:pt x="440" y="204"/>
                  </a:lnTo>
                  <a:cubicBezTo>
                    <a:pt x="434" y="210"/>
                    <a:pt x="425" y="214"/>
                    <a:pt x="419" y="222"/>
                  </a:cubicBezTo>
                  <a:cubicBezTo>
                    <a:pt x="429" y="214"/>
                    <a:pt x="438" y="208"/>
                    <a:pt x="448" y="202"/>
                  </a:cubicBezTo>
                  <a:cubicBezTo>
                    <a:pt x="471" y="187"/>
                    <a:pt x="490" y="166"/>
                    <a:pt x="498" y="137"/>
                  </a:cubicBezTo>
                  <a:cubicBezTo>
                    <a:pt x="506" y="111"/>
                    <a:pt x="502" y="77"/>
                    <a:pt x="487" y="55"/>
                  </a:cubicBezTo>
                  <a:cubicBezTo>
                    <a:pt x="471" y="32"/>
                    <a:pt x="450" y="11"/>
                    <a:pt x="423" y="5"/>
                  </a:cubicBezTo>
                  <a:cubicBezTo>
                    <a:pt x="413" y="2"/>
                    <a:pt x="402" y="0"/>
                    <a:pt x="3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6" name="Google Shape;2866;p69"/>
            <p:cNvSpPr/>
            <p:nvPr/>
          </p:nvSpPr>
          <p:spPr>
            <a:xfrm>
              <a:off x="2972567" y="682534"/>
              <a:ext cx="28414" cy="14470"/>
            </a:xfrm>
            <a:custGeom>
              <a:avLst/>
              <a:gdLst/>
              <a:ahLst/>
              <a:cxnLst/>
              <a:rect l="l" t="t" r="r" b="b"/>
              <a:pathLst>
                <a:path w="703" h="358" extrusionOk="0">
                  <a:moveTo>
                    <a:pt x="581" y="146"/>
                  </a:moveTo>
                  <a:cubicBezTo>
                    <a:pt x="584" y="147"/>
                    <a:pt x="587" y="147"/>
                    <a:pt x="591" y="148"/>
                  </a:cubicBezTo>
                  <a:cubicBezTo>
                    <a:pt x="588" y="147"/>
                    <a:pt x="584" y="147"/>
                    <a:pt x="581" y="146"/>
                  </a:cubicBezTo>
                  <a:close/>
                  <a:moveTo>
                    <a:pt x="92" y="208"/>
                  </a:moveTo>
                  <a:cubicBezTo>
                    <a:pt x="96" y="209"/>
                    <a:pt x="100" y="209"/>
                    <a:pt x="104" y="210"/>
                  </a:cubicBezTo>
                  <a:lnTo>
                    <a:pt x="104" y="210"/>
                  </a:lnTo>
                  <a:cubicBezTo>
                    <a:pt x="100" y="209"/>
                    <a:pt x="96" y="209"/>
                    <a:pt x="92" y="208"/>
                  </a:cubicBezTo>
                  <a:close/>
                  <a:moveTo>
                    <a:pt x="101" y="1"/>
                  </a:moveTo>
                  <a:cubicBezTo>
                    <a:pt x="77" y="1"/>
                    <a:pt x="49" y="15"/>
                    <a:pt x="32" y="32"/>
                  </a:cubicBezTo>
                  <a:cubicBezTo>
                    <a:pt x="13" y="51"/>
                    <a:pt x="1" y="82"/>
                    <a:pt x="1" y="107"/>
                  </a:cubicBezTo>
                  <a:cubicBezTo>
                    <a:pt x="3" y="136"/>
                    <a:pt x="11" y="165"/>
                    <a:pt x="32" y="181"/>
                  </a:cubicBezTo>
                  <a:cubicBezTo>
                    <a:pt x="50" y="200"/>
                    <a:pt x="73" y="208"/>
                    <a:pt x="104" y="210"/>
                  </a:cubicBezTo>
                  <a:cubicBezTo>
                    <a:pt x="105" y="210"/>
                    <a:pt x="105" y="210"/>
                    <a:pt x="106" y="210"/>
                  </a:cubicBezTo>
                  <a:lnTo>
                    <a:pt x="106" y="210"/>
                  </a:lnTo>
                  <a:cubicBezTo>
                    <a:pt x="192" y="224"/>
                    <a:pt x="272" y="260"/>
                    <a:pt x="353" y="293"/>
                  </a:cubicBezTo>
                  <a:cubicBezTo>
                    <a:pt x="425" y="323"/>
                    <a:pt x="503" y="357"/>
                    <a:pt x="586" y="357"/>
                  </a:cubicBezTo>
                  <a:cubicBezTo>
                    <a:pt x="588" y="357"/>
                    <a:pt x="590" y="357"/>
                    <a:pt x="593" y="357"/>
                  </a:cubicBezTo>
                  <a:cubicBezTo>
                    <a:pt x="651" y="355"/>
                    <a:pt x="703" y="307"/>
                    <a:pt x="701" y="251"/>
                  </a:cubicBezTo>
                  <a:cubicBezTo>
                    <a:pt x="697" y="196"/>
                    <a:pt x="656" y="146"/>
                    <a:pt x="600" y="146"/>
                  </a:cubicBezTo>
                  <a:cubicBezTo>
                    <a:pt x="597" y="146"/>
                    <a:pt x="595" y="146"/>
                    <a:pt x="593" y="146"/>
                  </a:cubicBezTo>
                  <a:cubicBezTo>
                    <a:pt x="587" y="146"/>
                    <a:pt x="582" y="146"/>
                    <a:pt x="576" y="146"/>
                  </a:cubicBezTo>
                  <a:lnTo>
                    <a:pt x="576" y="146"/>
                  </a:lnTo>
                  <a:cubicBezTo>
                    <a:pt x="509" y="133"/>
                    <a:pt x="441" y="101"/>
                    <a:pt x="380" y="75"/>
                  </a:cubicBezTo>
                  <a:cubicBezTo>
                    <a:pt x="291" y="40"/>
                    <a:pt x="204" y="11"/>
                    <a:pt x="106" y="1"/>
                  </a:cubicBezTo>
                  <a:cubicBezTo>
                    <a:pt x="105" y="1"/>
                    <a:pt x="103" y="1"/>
                    <a:pt x="1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7" name="Google Shape;2867;p69"/>
            <p:cNvSpPr/>
            <p:nvPr/>
          </p:nvSpPr>
          <p:spPr>
            <a:xfrm>
              <a:off x="2996940" y="656181"/>
              <a:ext cx="35244" cy="9499"/>
            </a:xfrm>
            <a:custGeom>
              <a:avLst/>
              <a:gdLst/>
              <a:ahLst/>
              <a:cxnLst/>
              <a:rect l="l" t="t" r="r" b="b"/>
              <a:pathLst>
                <a:path w="872" h="235" extrusionOk="0">
                  <a:moveTo>
                    <a:pt x="677" y="0"/>
                  </a:moveTo>
                  <a:cubicBezTo>
                    <a:pt x="554" y="0"/>
                    <a:pt x="431" y="22"/>
                    <a:pt x="307" y="22"/>
                  </a:cubicBezTo>
                  <a:cubicBezTo>
                    <a:pt x="270" y="22"/>
                    <a:pt x="232" y="20"/>
                    <a:pt x="195" y="15"/>
                  </a:cubicBezTo>
                  <a:lnTo>
                    <a:pt x="195" y="15"/>
                  </a:lnTo>
                  <a:cubicBezTo>
                    <a:pt x="205" y="17"/>
                    <a:pt x="213" y="17"/>
                    <a:pt x="224" y="21"/>
                  </a:cubicBezTo>
                  <a:cubicBezTo>
                    <a:pt x="197" y="15"/>
                    <a:pt x="172" y="13"/>
                    <a:pt x="147" y="5"/>
                  </a:cubicBezTo>
                  <a:cubicBezTo>
                    <a:pt x="139" y="3"/>
                    <a:pt x="131" y="2"/>
                    <a:pt x="123" y="2"/>
                  </a:cubicBezTo>
                  <a:cubicBezTo>
                    <a:pt x="76" y="2"/>
                    <a:pt x="27" y="32"/>
                    <a:pt x="17" y="81"/>
                  </a:cubicBezTo>
                  <a:cubicBezTo>
                    <a:pt x="0" y="133"/>
                    <a:pt x="31" y="195"/>
                    <a:pt x="89" y="210"/>
                  </a:cubicBezTo>
                  <a:cubicBezTo>
                    <a:pt x="161" y="228"/>
                    <a:pt x="233" y="235"/>
                    <a:pt x="306" y="235"/>
                  </a:cubicBezTo>
                  <a:cubicBezTo>
                    <a:pt x="350" y="235"/>
                    <a:pt x="394" y="232"/>
                    <a:pt x="439" y="228"/>
                  </a:cubicBezTo>
                  <a:cubicBezTo>
                    <a:pt x="515" y="221"/>
                    <a:pt x="591" y="213"/>
                    <a:pt x="668" y="213"/>
                  </a:cubicBezTo>
                  <a:cubicBezTo>
                    <a:pt x="701" y="213"/>
                    <a:pt x="734" y="214"/>
                    <a:pt x="766" y="218"/>
                  </a:cubicBezTo>
                  <a:cubicBezTo>
                    <a:pt x="768" y="218"/>
                    <a:pt x="770" y="218"/>
                    <a:pt x="772" y="218"/>
                  </a:cubicBezTo>
                  <a:cubicBezTo>
                    <a:pt x="797" y="218"/>
                    <a:pt x="827" y="204"/>
                    <a:pt x="843" y="187"/>
                  </a:cubicBezTo>
                  <a:cubicBezTo>
                    <a:pt x="860" y="168"/>
                    <a:pt x="872" y="137"/>
                    <a:pt x="872" y="110"/>
                  </a:cubicBezTo>
                  <a:cubicBezTo>
                    <a:pt x="870" y="83"/>
                    <a:pt x="862" y="54"/>
                    <a:pt x="843" y="36"/>
                  </a:cubicBezTo>
                  <a:cubicBezTo>
                    <a:pt x="818" y="15"/>
                    <a:pt x="795" y="7"/>
                    <a:pt x="766" y="5"/>
                  </a:cubicBezTo>
                  <a:cubicBezTo>
                    <a:pt x="736" y="2"/>
                    <a:pt x="706" y="0"/>
                    <a:pt x="6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8" name="Google Shape;2868;p69"/>
            <p:cNvSpPr/>
            <p:nvPr/>
          </p:nvSpPr>
          <p:spPr>
            <a:xfrm>
              <a:off x="3024465" y="595068"/>
              <a:ext cx="22068" cy="29951"/>
            </a:xfrm>
            <a:custGeom>
              <a:avLst/>
              <a:gdLst/>
              <a:ahLst/>
              <a:cxnLst/>
              <a:rect l="l" t="t" r="r" b="b"/>
              <a:pathLst>
                <a:path w="546" h="741" extrusionOk="0">
                  <a:moveTo>
                    <a:pt x="127" y="461"/>
                  </a:moveTo>
                  <a:cubicBezTo>
                    <a:pt x="122" y="465"/>
                    <a:pt x="119" y="471"/>
                    <a:pt x="114" y="477"/>
                  </a:cubicBezTo>
                  <a:cubicBezTo>
                    <a:pt x="119" y="472"/>
                    <a:pt x="123" y="466"/>
                    <a:pt x="127" y="461"/>
                  </a:cubicBezTo>
                  <a:close/>
                  <a:moveTo>
                    <a:pt x="432" y="0"/>
                  </a:moveTo>
                  <a:cubicBezTo>
                    <a:pt x="423" y="0"/>
                    <a:pt x="413" y="2"/>
                    <a:pt x="404" y="5"/>
                  </a:cubicBezTo>
                  <a:cubicBezTo>
                    <a:pt x="381" y="13"/>
                    <a:pt x="350" y="28"/>
                    <a:pt x="340" y="55"/>
                  </a:cubicBezTo>
                  <a:cubicBezTo>
                    <a:pt x="281" y="195"/>
                    <a:pt x="219" y="338"/>
                    <a:pt x="127" y="461"/>
                  </a:cubicBezTo>
                  <a:lnTo>
                    <a:pt x="127" y="461"/>
                  </a:lnTo>
                  <a:cubicBezTo>
                    <a:pt x="129" y="459"/>
                    <a:pt x="131" y="458"/>
                    <a:pt x="133" y="457"/>
                  </a:cubicBezTo>
                  <a:lnTo>
                    <a:pt x="133" y="457"/>
                  </a:lnTo>
                  <a:cubicBezTo>
                    <a:pt x="104" y="494"/>
                    <a:pt x="71" y="529"/>
                    <a:pt x="32" y="560"/>
                  </a:cubicBezTo>
                  <a:cubicBezTo>
                    <a:pt x="11" y="575"/>
                    <a:pt x="0" y="612"/>
                    <a:pt x="0" y="635"/>
                  </a:cubicBezTo>
                  <a:cubicBezTo>
                    <a:pt x="0" y="662"/>
                    <a:pt x="13" y="693"/>
                    <a:pt x="32" y="709"/>
                  </a:cubicBezTo>
                  <a:cubicBezTo>
                    <a:pt x="52" y="728"/>
                    <a:pt x="79" y="740"/>
                    <a:pt x="106" y="740"/>
                  </a:cubicBezTo>
                  <a:cubicBezTo>
                    <a:pt x="137" y="740"/>
                    <a:pt x="162" y="730"/>
                    <a:pt x="185" y="713"/>
                  </a:cubicBezTo>
                  <a:cubicBezTo>
                    <a:pt x="270" y="643"/>
                    <a:pt x="334" y="546"/>
                    <a:pt x="390" y="454"/>
                  </a:cubicBezTo>
                  <a:cubicBezTo>
                    <a:pt x="442" y="361"/>
                    <a:pt x="485" y="262"/>
                    <a:pt x="526" y="165"/>
                  </a:cubicBezTo>
                  <a:cubicBezTo>
                    <a:pt x="539" y="136"/>
                    <a:pt x="545" y="113"/>
                    <a:pt x="537" y="80"/>
                  </a:cubicBezTo>
                  <a:cubicBezTo>
                    <a:pt x="529" y="55"/>
                    <a:pt x="510" y="28"/>
                    <a:pt x="487" y="15"/>
                  </a:cubicBezTo>
                  <a:cubicBezTo>
                    <a:pt x="470" y="7"/>
                    <a:pt x="45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9" name="Google Shape;2869;p69"/>
            <p:cNvSpPr/>
            <p:nvPr/>
          </p:nvSpPr>
          <p:spPr>
            <a:xfrm>
              <a:off x="3060882" y="655535"/>
              <a:ext cx="26635" cy="8973"/>
            </a:xfrm>
            <a:custGeom>
              <a:avLst/>
              <a:gdLst/>
              <a:ahLst/>
              <a:cxnLst/>
              <a:rect l="l" t="t" r="r" b="b"/>
              <a:pathLst>
                <a:path w="659" h="222" extrusionOk="0">
                  <a:moveTo>
                    <a:pt x="107" y="0"/>
                  </a:moveTo>
                  <a:cubicBezTo>
                    <a:pt x="50" y="0"/>
                    <a:pt x="0" y="53"/>
                    <a:pt x="2" y="106"/>
                  </a:cubicBezTo>
                  <a:cubicBezTo>
                    <a:pt x="6" y="164"/>
                    <a:pt x="50" y="211"/>
                    <a:pt x="110" y="213"/>
                  </a:cubicBezTo>
                  <a:cubicBezTo>
                    <a:pt x="211" y="216"/>
                    <a:pt x="312" y="222"/>
                    <a:pt x="413" y="222"/>
                  </a:cubicBezTo>
                  <a:cubicBezTo>
                    <a:pt x="459" y="222"/>
                    <a:pt x="505" y="221"/>
                    <a:pt x="551" y="218"/>
                  </a:cubicBezTo>
                  <a:cubicBezTo>
                    <a:pt x="580" y="215"/>
                    <a:pt x="607" y="207"/>
                    <a:pt x="628" y="186"/>
                  </a:cubicBezTo>
                  <a:cubicBezTo>
                    <a:pt x="644" y="170"/>
                    <a:pt x="659" y="137"/>
                    <a:pt x="659" y="112"/>
                  </a:cubicBezTo>
                  <a:cubicBezTo>
                    <a:pt x="655" y="61"/>
                    <a:pt x="615" y="6"/>
                    <a:pt x="560" y="6"/>
                  </a:cubicBezTo>
                  <a:cubicBezTo>
                    <a:pt x="557" y="6"/>
                    <a:pt x="554" y="6"/>
                    <a:pt x="551" y="6"/>
                  </a:cubicBezTo>
                  <a:cubicBezTo>
                    <a:pt x="505" y="10"/>
                    <a:pt x="460" y="12"/>
                    <a:pt x="414" y="12"/>
                  </a:cubicBezTo>
                  <a:cubicBezTo>
                    <a:pt x="313" y="12"/>
                    <a:pt x="211" y="4"/>
                    <a:pt x="110" y="0"/>
                  </a:cubicBezTo>
                  <a:cubicBezTo>
                    <a:pt x="109" y="0"/>
                    <a:pt x="108" y="0"/>
                    <a:pt x="1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0" name="Google Shape;2870;p69"/>
            <p:cNvSpPr/>
            <p:nvPr/>
          </p:nvSpPr>
          <p:spPr>
            <a:xfrm>
              <a:off x="3048999" y="683828"/>
              <a:ext cx="27403" cy="17178"/>
            </a:xfrm>
            <a:custGeom>
              <a:avLst/>
              <a:gdLst/>
              <a:ahLst/>
              <a:cxnLst/>
              <a:rect l="l" t="t" r="r" b="b"/>
              <a:pathLst>
                <a:path w="678" h="425" extrusionOk="0">
                  <a:moveTo>
                    <a:pt x="118" y="222"/>
                  </a:moveTo>
                  <a:cubicBezTo>
                    <a:pt x="120" y="222"/>
                    <a:pt x="123" y="223"/>
                    <a:pt x="125" y="224"/>
                  </a:cubicBezTo>
                  <a:lnTo>
                    <a:pt x="125" y="224"/>
                  </a:lnTo>
                  <a:cubicBezTo>
                    <a:pt x="123" y="223"/>
                    <a:pt x="120" y="223"/>
                    <a:pt x="118" y="222"/>
                  </a:cubicBezTo>
                  <a:close/>
                  <a:moveTo>
                    <a:pt x="120" y="0"/>
                  </a:moveTo>
                  <a:cubicBezTo>
                    <a:pt x="73" y="0"/>
                    <a:pt x="25" y="34"/>
                    <a:pt x="15" y="81"/>
                  </a:cubicBezTo>
                  <a:cubicBezTo>
                    <a:pt x="0" y="139"/>
                    <a:pt x="31" y="197"/>
                    <a:pt x="87" y="211"/>
                  </a:cubicBezTo>
                  <a:cubicBezTo>
                    <a:pt x="103" y="218"/>
                    <a:pt x="118" y="224"/>
                    <a:pt x="135" y="229"/>
                  </a:cubicBezTo>
                  <a:lnTo>
                    <a:pt x="135" y="229"/>
                  </a:lnTo>
                  <a:cubicBezTo>
                    <a:pt x="270" y="289"/>
                    <a:pt x="385" y="385"/>
                    <a:pt x="532" y="420"/>
                  </a:cubicBezTo>
                  <a:cubicBezTo>
                    <a:pt x="542" y="423"/>
                    <a:pt x="552" y="425"/>
                    <a:pt x="561" y="425"/>
                  </a:cubicBezTo>
                  <a:cubicBezTo>
                    <a:pt x="608" y="425"/>
                    <a:pt x="655" y="394"/>
                    <a:pt x="665" y="346"/>
                  </a:cubicBezTo>
                  <a:cubicBezTo>
                    <a:pt x="677" y="290"/>
                    <a:pt x="646" y="230"/>
                    <a:pt x="590" y="213"/>
                  </a:cubicBezTo>
                  <a:cubicBezTo>
                    <a:pt x="567" y="208"/>
                    <a:pt x="544" y="201"/>
                    <a:pt x="523" y="193"/>
                  </a:cubicBezTo>
                  <a:lnTo>
                    <a:pt x="523" y="193"/>
                  </a:lnTo>
                  <a:cubicBezTo>
                    <a:pt x="395" y="135"/>
                    <a:pt x="281" y="49"/>
                    <a:pt x="147" y="4"/>
                  </a:cubicBezTo>
                  <a:cubicBezTo>
                    <a:pt x="138" y="1"/>
                    <a:pt x="129" y="0"/>
                    <a:pt x="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1" name="Google Shape;2871;p69"/>
            <p:cNvSpPr/>
            <p:nvPr/>
          </p:nvSpPr>
          <p:spPr>
            <a:xfrm>
              <a:off x="3051666" y="619360"/>
              <a:ext cx="32172" cy="14672"/>
            </a:xfrm>
            <a:custGeom>
              <a:avLst/>
              <a:gdLst/>
              <a:ahLst/>
              <a:cxnLst/>
              <a:rect l="l" t="t" r="r" b="b"/>
              <a:pathLst>
                <a:path w="796" h="363" extrusionOk="0">
                  <a:moveTo>
                    <a:pt x="669" y="210"/>
                  </a:moveTo>
                  <a:cubicBezTo>
                    <a:pt x="668" y="210"/>
                    <a:pt x="667" y="210"/>
                    <a:pt x="666" y="210"/>
                  </a:cubicBezTo>
                  <a:lnTo>
                    <a:pt x="666" y="210"/>
                  </a:lnTo>
                  <a:cubicBezTo>
                    <a:pt x="667" y="210"/>
                    <a:pt x="668" y="210"/>
                    <a:pt x="669" y="210"/>
                  </a:cubicBezTo>
                  <a:close/>
                  <a:moveTo>
                    <a:pt x="686" y="1"/>
                  </a:moveTo>
                  <a:cubicBezTo>
                    <a:pt x="589" y="1"/>
                    <a:pt x="493" y="34"/>
                    <a:pt x="402" y="71"/>
                  </a:cubicBezTo>
                  <a:cubicBezTo>
                    <a:pt x="321" y="102"/>
                    <a:pt x="241" y="139"/>
                    <a:pt x="156" y="154"/>
                  </a:cubicBezTo>
                  <a:lnTo>
                    <a:pt x="156" y="154"/>
                  </a:lnTo>
                  <a:cubicBezTo>
                    <a:pt x="156" y="154"/>
                    <a:pt x="156" y="154"/>
                    <a:pt x="156" y="154"/>
                  </a:cubicBezTo>
                  <a:lnTo>
                    <a:pt x="156" y="154"/>
                  </a:lnTo>
                  <a:cubicBezTo>
                    <a:pt x="166" y="150"/>
                    <a:pt x="174" y="150"/>
                    <a:pt x="185" y="148"/>
                  </a:cubicBezTo>
                  <a:lnTo>
                    <a:pt x="185" y="148"/>
                  </a:lnTo>
                  <a:cubicBezTo>
                    <a:pt x="170" y="149"/>
                    <a:pt x="159" y="150"/>
                    <a:pt x="143" y="150"/>
                  </a:cubicBezTo>
                  <a:lnTo>
                    <a:pt x="143" y="150"/>
                  </a:lnTo>
                  <a:cubicBezTo>
                    <a:pt x="135" y="147"/>
                    <a:pt x="126" y="146"/>
                    <a:pt x="117" y="146"/>
                  </a:cubicBezTo>
                  <a:cubicBezTo>
                    <a:pt x="71" y="146"/>
                    <a:pt x="21" y="179"/>
                    <a:pt x="11" y="226"/>
                  </a:cubicBezTo>
                  <a:cubicBezTo>
                    <a:pt x="0" y="280"/>
                    <a:pt x="34" y="332"/>
                    <a:pt x="90" y="353"/>
                  </a:cubicBezTo>
                  <a:cubicBezTo>
                    <a:pt x="110" y="360"/>
                    <a:pt x="131" y="362"/>
                    <a:pt x="153" y="362"/>
                  </a:cubicBezTo>
                  <a:cubicBezTo>
                    <a:pt x="174" y="362"/>
                    <a:pt x="195" y="360"/>
                    <a:pt x="216" y="357"/>
                  </a:cubicBezTo>
                  <a:cubicBezTo>
                    <a:pt x="249" y="353"/>
                    <a:pt x="280" y="342"/>
                    <a:pt x="313" y="332"/>
                  </a:cubicBezTo>
                  <a:cubicBezTo>
                    <a:pt x="390" y="305"/>
                    <a:pt x="462" y="272"/>
                    <a:pt x="539" y="243"/>
                  </a:cubicBezTo>
                  <a:cubicBezTo>
                    <a:pt x="573" y="231"/>
                    <a:pt x="608" y="222"/>
                    <a:pt x="644" y="215"/>
                  </a:cubicBezTo>
                  <a:lnTo>
                    <a:pt x="644" y="215"/>
                  </a:lnTo>
                  <a:cubicBezTo>
                    <a:pt x="643" y="215"/>
                    <a:pt x="642" y="215"/>
                    <a:pt x="640" y="216"/>
                  </a:cubicBezTo>
                  <a:cubicBezTo>
                    <a:pt x="655" y="212"/>
                    <a:pt x="671" y="212"/>
                    <a:pt x="686" y="212"/>
                  </a:cubicBezTo>
                  <a:cubicBezTo>
                    <a:pt x="744" y="212"/>
                    <a:pt x="796" y="164"/>
                    <a:pt x="794" y="106"/>
                  </a:cubicBezTo>
                  <a:cubicBezTo>
                    <a:pt x="789" y="5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2" name="Google Shape;2872;p69"/>
            <p:cNvSpPr/>
            <p:nvPr/>
          </p:nvSpPr>
          <p:spPr>
            <a:xfrm>
              <a:off x="2802162" y="480804"/>
              <a:ext cx="25140" cy="19482"/>
            </a:xfrm>
            <a:custGeom>
              <a:avLst/>
              <a:gdLst/>
              <a:ahLst/>
              <a:cxnLst/>
              <a:rect l="l" t="t" r="r" b="b"/>
              <a:pathLst>
                <a:path w="622" h="482" extrusionOk="0">
                  <a:moveTo>
                    <a:pt x="300" y="317"/>
                  </a:moveTo>
                  <a:cubicBezTo>
                    <a:pt x="304" y="321"/>
                    <a:pt x="308" y="324"/>
                    <a:pt x="313" y="327"/>
                  </a:cubicBezTo>
                  <a:cubicBezTo>
                    <a:pt x="309" y="323"/>
                    <a:pt x="304" y="320"/>
                    <a:pt x="300" y="317"/>
                  </a:cubicBezTo>
                  <a:close/>
                  <a:moveTo>
                    <a:pt x="117" y="1"/>
                  </a:moveTo>
                  <a:cubicBezTo>
                    <a:pt x="70" y="1"/>
                    <a:pt x="21" y="30"/>
                    <a:pt x="11" y="78"/>
                  </a:cubicBezTo>
                  <a:cubicBezTo>
                    <a:pt x="1" y="136"/>
                    <a:pt x="32" y="196"/>
                    <a:pt x="88" y="211"/>
                  </a:cubicBezTo>
                  <a:cubicBezTo>
                    <a:pt x="108" y="216"/>
                    <a:pt x="129" y="222"/>
                    <a:pt x="148" y="230"/>
                  </a:cubicBezTo>
                  <a:lnTo>
                    <a:pt x="148" y="230"/>
                  </a:lnTo>
                  <a:cubicBezTo>
                    <a:pt x="147" y="230"/>
                    <a:pt x="146" y="229"/>
                    <a:pt x="146" y="229"/>
                  </a:cubicBezTo>
                  <a:lnTo>
                    <a:pt x="146" y="229"/>
                  </a:lnTo>
                  <a:cubicBezTo>
                    <a:pt x="200" y="252"/>
                    <a:pt x="252" y="282"/>
                    <a:pt x="300" y="317"/>
                  </a:cubicBezTo>
                  <a:lnTo>
                    <a:pt x="300" y="317"/>
                  </a:lnTo>
                  <a:cubicBezTo>
                    <a:pt x="297" y="314"/>
                    <a:pt x="295" y="311"/>
                    <a:pt x="293" y="308"/>
                  </a:cubicBezTo>
                  <a:lnTo>
                    <a:pt x="293" y="308"/>
                  </a:lnTo>
                  <a:cubicBezTo>
                    <a:pt x="346" y="353"/>
                    <a:pt x="396" y="399"/>
                    <a:pt x="440" y="451"/>
                  </a:cubicBezTo>
                  <a:cubicBezTo>
                    <a:pt x="458" y="471"/>
                    <a:pt x="491" y="482"/>
                    <a:pt x="514" y="482"/>
                  </a:cubicBezTo>
                  <a:cubicBezTo>
                    <a:pt x="541" y="482"/>
                    <a:pt x="572" y="469"/>
                    <a:pt x="591" y="451"/>
                  </a:cubicBezTo>
                  <a:cubicBezTo>
                    <a:pt x="607" y="430"/>
                    <a:pt x="622" y="405"/>
                    <a:pt x="622" y="376"/>
                  </a:cubicBezTo>
                  <a:cubicBezTo>
                    <a:pt x="622" y="347"/>
                    <a:pt x="607" y="322"/>
                    <a:pt x="591" y="302"/>
                  </a:cubicBezTo>
                  <a:cubicBezTo>
                    <a:pt x="477" y="163"/>
                    <a:pt x="322" y="47"/>
                    <a:pt x="141" y="3"/>
                  </a:cubicBezTo>
                  <a:cubicBezTo>
                    <a:pt x="133" y="2"/>
                    <a:pt x="125" y="1"/>
                    <a:pt x="1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3" name="Google Shape;2873;p69"/>
            <p:cNvSpPr/>
            <p:nvPr/>
          </p:nvSpPr>
          <p:spPr>
            <a:xfrm>
              <a:off x="2855798" y="474459"/>
              <a:ext cx="12610" cy="28537"/>
            </a:xfrm>
            <a:custGeom>
              <a:avLst/>
              <a:gdLst/>
              <a:ahLst/>
              <a:cxnLst/>
              <a:rect l="l" t="t" r="r" b="b"/>
              <a:pathLst>
                <a:path w="312" h="706" extrusionOk="0">
                  <a:moveTo>
                    <a:pt x="218" y="108"/>
                  </a:moveTo>
                  <a:cubicBezTo>
                    <a:pt x="218" y="112"/>
                    <a:pt x="218" y="117"/>
                    <a:pt x="220" y="121"/>
                  </a:cubicBezTo>
                  <a:cubicBezTo>
                    <a:pt x="219" y="116"/>
                    <a:pt x="219" y="112"/>
                    <a:pt x="218" y="108"/>
                  </a:cubicBezTo>
                  <a:close/>
                  <a:moveTo>
                    <a:pt x="94" y="577"/>
                  </a:moveTo>
                  <a:cubicBezTo>
                    <a:pt x="95" y="581"/>
                    <a:pt x="95" y="584"/>
                    <a:pt x="96" y="588"/>
                  </a:cubicBezTo>
                  <a:lnTo>
                    <a:pt x="96" y="588"/>
                  </a:lnTo>
                  <a:cubicBezTo>
                    <a:pt x="96" y="585"/>
                    <a:pt x="95" y="581"/>
                    <a:pt x="94" y="577"/>
                  </a:cubicBezTo>
                  <a:close/>
                  <a:moveTo>
                    <a:pt x="119" y="1"/>
                  </a:moveTo>
                  <a:cubicBezTo>
                    <a:pt x="117" y="1"/>
                    <a:pt x="115" y="1"/>
                    <a:pt x="113" y="1"/>
                  </a:cubicBezTo>
                  <a:cubicBezTo>
                    <a:pt x="59" y="3"/>
                    <a:pt x="1" y="47"/>
                    <a:pt x="7" y="107"/>
                  </a:cubicBezTo>
                  <a:cubicBezTo>
                    <a:pt x="11" y="169"/>
                    <a:pt x="24" y="231"/>
                    <a:pt x="38" y="287"/>
                  </a:cubicBezTo>
                  <a:lnTo>
                    <a:pt x="84" y="513"/>
                  </a:lnTo>
                  <a:cubicBezTo>
                    <a:pt x="90" y="544"/>
                    <a:pt x="96" y="575"/>
                    <a:pt x="100" y="606"/>
                  </a:cubicBezTo>
                  <a:cubicBezTo>
                    <a:pt x="98" y="599"/>
                    <a:pt x="97" y="594"/>
                    <a:pt x="96" y="588"/>
                  </a:cubicBezTo>
                  <a:lnTo>
                    <a:pt x="96" y="588"/>
                  </a:lnTo>
                  <a:cubicBezTo>
                    <a:pt x="96" y="591"/>
                    <a:pt x="96" y="594"/>
                    <a:pt x="96" y="597"/>
                  </a:cubicBezTo>
                  <a:cubicBezTo>
                    <a:pt x="100" y="654"/>
                    <a:pt x="144" y="705"/>
                    <a:pt x="200" y="705"/>
                  </a:cubicBezTo>
                  <a:cubicBezTo>
                    <a:pt x="202" y="705"/>
                    <a:pt x="203" y="705"/>
                    <a:pt x="204" y="705"/>
                  </a:cubicBezTo>
                  <a:cubicBezTo>
                    <a:pt x="258" y="701"/>
                    <a:pt x="312" y="657"/>
                    <a:pt x="309" y="597"/>
                  </a:cubicBezTo>
                  <a:cubicBezTo>
                    <a:pt x="307" y="535"/>
                    <a:pt x="291" y="471"/>
                    <a:pt x="278" y="411"/>
                  </a:cubicBezTo>
                  <a:cubicBezTo>
                    <a:pt x="262" y="336"/>
                    <a:pt x="247" y="262"/>
                    <a:pt x="231" y="183"/>
                  </a:cubicBezTo>
                  <a:cubicBezTo>
                    <a:pt x="227" y="152"/>
                    <a:pt x="218" y="125"/>
                    <a:pt x="216" y="94"/>
                  </a:cubicBezTo>
                  <a:lnTo>
                    <a:pt x="216" y="94"/>
                  </a:lnTo>
                  <a:cubicBezTo>
                    <a:pt x="217" y="99"/>
                    <a:pt x="218" y="104"/>
                    <a:pt x="218" y="108"/>
                  </a:cubicBezTo>
                  <a:lnTo>
                    <a:pt x="218" y="108"/>
                  </a:lnTo>
                  <a:cubicBezTo>
                    <a:pt x="218" y="107"/>
                    <a:pt x="218" y="107"/>
                    <a:pt x="218" y="107"/>
                  </a:cubicBezTo>
                  <a:cubicBezTo>
                    <a:pt x="216" y="51"/>
                    <a:pt x="174" y="1"/>
                    <a:pt x="1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4" name="Google Shape;2874;p69"/>
            <p:cNvSpPr/>
            <p:nvPr/>
          </p:nvSpPr>
          <p:spPr>
            <a:xfrm>
              <a:off x="2781225" y="522355"/>
              <a:ext cx="39569" cy="10186"/>
            </a:xfrm>
            <a:custGeom>
              <a:avLst/>
              <a:gdLst/>
              <a:ahLst/>
              <a:cxnLst/>
              <a:rect l="l" t="t" r="r" b="b"/>
              <a:pathLst>
                <a:path w="979" h="252" extrusionOk="0">
                  <a:moveTo>
                    <a:pt x="330" y="1"/>
                  </a:moveTo>
                  <a:cubicBezTo>
                    <a:pt x="251" y="1"/>
                    <a:pt x="173" y="7"/>
                    <a:pt x="94" y="23"/>
                  </a:cubicBezTo>
                  <a:cubicBezTo>
                    <a:pt x="40" y="38"/>
                    <a:pt x="1" y="104"/>
                    <a:pt x="19" y="156"/>
                  </a:cubicBezTo>
                  <a:cubicBezTo>
                    <a:pt x="37" y="202"/>
                    <a:pt x="78" y="228"/>
                    <a:pt x="126" y="228"/>
                  </a:cubicBezTo>
                  <a:cubicBezTo>
                    <a:pt x="134" y="228"/>
                    <a:pt x="142" y="228"/>
                    <a:pt x="150" y="226"/>
                  </a:cubicBezTo>
                  <a:cubicBezTo>
                    <a:pt x="171" y="220"/>
                    <a:pt x="191" y="218"/>
                    <a:pt x="212" y="216"/>
                  </a:cubicBezTo>
                  <a:lnTo>
                    <a:pt x="212" y="216"/>
                  </a:lnTo>
                  <a:cubicBezTo>
                    <a:pt x="202" y="218"/>
                    <a:pt x="196" y="218"/>
                    <a:pt x="185" y="220"/>
                  </a:cubicBezTo>
                  <a:cubicBezTo>
                    <a:pt x="229" y="215"/>
                    <a:pt x="273" y="213"/>
                    <a:pt x="317" y="213"/>
                  </a:cubicBezTo>
                  <a:cubicBezTo>
                    <a:pt x="501" y="213"/>
                    <a:pt x="685" y="249"/>
                    <a:pt x="871" y="251"/>
                  </a:cubicBezTo>
                  <a:cubicBezTo>
                    <a:pt x="926" y="251"/>
                    <a:pt x="978" y="203"/>
                    <a:pt x="976" y="145"/>
                  </a:cubicBezTo>
                  <a:cubicBezTo>
                    <a:pt x="974" y="90"/>
                    <a:pt x="931" y="40"/>
                    <a:pt x="871" y="40"/>
                  </a:cubicBezTo>
                  <a:cubicBezTo>
                    <a:pt x="744" y="40"/>
                    <a:pt x="620" y="21"/>
                    <a:pt x="492" y="9"/>
                  </a:cubicBezTo>
                  <a:cubicBezTo>
                    <a:pt x="437" y="4"/>
                    <a:pt x="383" y="1"/>
                    <a:pt x="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5" name="Google Shape;2875;p69"/>
            <p:cNvSpPr/>
            <p:nvPr/>
          </p:nvSpPr>
          <p:spPr>
            <a:xfrm>
              <a:off x="2841853" y="542322"/>
              <a:ext cx="23442" cy="19846"/>
            </a:xfrm>
            <a:custGeom>
              <a:avLst/>
              <a:gdLst/>
              <a:ahLst/>
              <a:cxnLst/>
              <a:rect l="l" t="t" r="r" b="b"/>
              <a:pathLst>
                <a:path w="580" h="491" extrusionOk="0">
                  <a:moveTo>
                    <a:pt x="460" y="0"/>
                  </a:moveTo>
                  <a:cubicBezTo>
                    <a:pt x="434" y="0"/>
                    <a:pt x="407" y="10"/>
                    <a:pt x="385" y="30"/>
                  </a:cubicBezTo>
                  <a:cubicBezTo>
                    <a:pt x="379" y="36"/>
                    <a:pt x="372" y="41"/>
                    <a:pt x="365" y="46"/>
                  </a:cubicBezTo>
                  <a:lnTo>
                    <a:pt x="365" y="46"/>
                  </a:lnTo>
                  <a:cubicBezTo>
                    <a:pt x="368" y="43"/>
                    <a:pt x="370" y="40"/>
                    <a:pt x="373" y="37"/>
                  </a:cubicBezTo>
                  <a:lnTo>
                    <a:pt x="373" y="37"/>
                  </a:lnTo>
                  <a:cubicBezTo>
                    <a:pt x="257" y="126"/>
                    <a:pt x="120" y="192"/>
                    <a:pt x="31" y="310"/>
                  </a:cubicBezTo>
                  <a:cubicBezTo>
                    <a:pt x="13" y="333"/>
                    <a:pt x="0" y="353"/>
                    <a:pt x="0" y="385"/>
                  </a:cubicBezTo>
                  <a:cubicBezTo>
                    <a:pt x="0" y="409"/>
                    <a:pt x="13" y="440"/>
                    <a:pt x="31" y="459"/>
                  </a:cubicBezTo>
                  <a:cubicBezTo>
                    <a:pt x="52" y="478"/>
                    <a:pt x="77" y="490"/>
                    <a:pt x="106" y="490"/>
                  </a:cubicBezTo>
                  <a:cubicBezTo>
                    <a:pt x="128" y="488"/>
                    <a:pt x="162" y="480"/>
                    <a:pt x="180" y="459"/>
                  </a:cubicBezTo>
                  <a:cubicBezTo>
                    <a:pt x="207" y="424"/>
                    <a:pt x="241" y="393"/>
                    <a:pt x="277" y="365"/>
                  </a:cubicBezTo>
                  <a:lnTo>
                    <a:pt x="277" y="365"/>
                  </a:lnTo>
                  <a:cubicBezTo>
                    <a:pt x="275" y="366"/>
                    <a:pt x="274" y="367"/>
                    <a:pt x="273" y="368"/>
                  </a:cubicBezTo>
                  <a:cubicBezTo>
                    <a:pt x="358" y="304"/>
                    <a:pt x="452" y="250"/>
                    <a:pt x="534" y="179"/>
                  </a:cubicBezTo>
                  <a:cubicBezTo>
                    <a:pt x="580" y="144"/>
                    <a:pt x="576" y="66"/>
                    <a:pt x="534" y="30"/>
                  </a:cubicBezTo>
                  <a:cubicBezTo>
                    <a:pt x="512" y="10"/>
                    <a:pt x="486" y="0"/>
                    <a:pt x="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6" name="Google Shape;2876;p69"/>
            <p:cNvSpPr/>
            <p:nvPr/>
          </p:nvSpPr>
          <p:spPr>
            <a:xfrm>
              <a:off x="2878068" y="523487"/>
              <a:ext cx="23887" cy="20695"/>
            </a:xfrm>
            <a:custGeom>
              <a:avLst/>
              <a:gdLst/>
              <a:ahLst/>
              <a:cxnLst/>
              <a:rect l="l" t="t" r="r" b="b"/>
              <a:pathLst>
                <a:path w="591" h="512" extrusionOk="0">
                  <a:moveTo>
                    <a:pt x="116" y="1"/>
                  </a:moveTo>
                  <a:cubicBezTo>
                    <a:pt x="97" y="1"/>
                    <a:pt x="74" y="7"/>
                    <a:pt x="59" y="16"/>
                  </a:cubicBezTo>
                  <a:cubicBezTo>
                    <a:pt x="36" y="30"/>
                    <a:pt x="15" y="55"/>
                    <a:pt x="9" y="82"/>
                  </a:cubicBezTo>
                  <a:cubicBezTo>
                    <a:pt x="1" y="107"/>
                    <a:pt x="5" y="138"/>
                    <a:pt x="19" y="165"/>
                  </a:cubicBezTo>
                  <a:cubicBezTo>
                    <a:pt x="36" y="185"/>
                    <a:pt x="54" y="199"/>
                    <a:pt x="75" y="207"/>
                  </a:cubicBezTo>
                  <a:lnTo>
                    <a:pt x="75" y="207"/>
                  </a:lnTo>
                  <a:cubicBezTo>
                    <a:pt x="74" y="207"/>
                    <a:pt x="72" y="207"/>
                    <a:pt x="71" y="206"/>
                  </a:cubicBezTo>
                  <a:lnTo>
                    <a:pt x="71" y="206"/>
                  </a:lnTo>
                  <a:cubicBezTo>
                    <a:pt x="98" y="219"/>
                    <a:pt x="123" y="231"/>
                    <a:pt x="146" y="250"/>
                  </a:cubicBezTo>
                  <a:cubicBezTo>
                    <a:pt x="139" y="244"/>
                    <a:pt x="131" y="240"/>
                    <a:pt x="125" y="231"/>
                  </a:cubicBezTo>
                  <a:lnTo>
                    <a:pt x="125" y="231"/>
                  </a:lnTo>
                  <a:cubicBezTo>
                    <a:pt x="175" y="271"/>
                    <a:pt x="216" y="316"/>
                    <a:pt x="257" y="364"/>
                  </a:cubicBezTo>
                  <a:cubicBezTo>
                    <a:pt x="307" y="416"/>
                    <a:pt x="359" y="465"/>
                    <a:pt x="421" y="498"/>
                  </a:cubicBezTo>
                  <a:cubicBezTo>
                    <a:pt x="438" y="507"/>
                    <a:pt x="457" y="511"/>
                    <a:pt x="476" y="511"/>
                  </a:cubicBezTo>
                  <a:cubicBezTo>
                    <a:pt x="512" y="511"/>
                    <a:pt x="548" y="495"/>
                    <a:pt x="566" y="459"/>
                  </a:cubicBezTo>
                  <a:cubicBezTo>
                    <a:pt x="591" y="409"/>
                    <a:pt x="581" y="343"/>
                    <a:pt x="527" y="314"/>
                  </a:cubicBezTo>
                  <a:cubicBezTo>
                    <a:pt x="511" y="306"/>
                    <a:pt x="499" y="297"/>
                    <a:pt x="485" y="288"/>
                  </a:cubicBezTo>
                  <a:lnTo>
                    <a:pt x="485" y="288"/>
                  </a:lnTo>
                  <a:cubicBezTo>
                    <a:pt x="488" y="290"/>
                    <a:pt x="491" y="293"/>
                    <a:pt x="494" y="296"/>
                  </a:cubicBezTo>
                  <a:cubicBezTo>
                    <a:pt x="488" y="291"/>
                    <a:pt x="483" y="287"/>
                    <a:pt x="478" y="282"/>
                  </a:cubicBezTo>
                  <a:lnTo>
                    <a:pt x="478" y="282"/>
                  </a:lnTo>
                  <a:cubicBezTo>
                    <a:pt x="480" y="284"/>
                    <a:pt x="483" y="286"/>
                    <a:pt x="485" y="288"/>
                  </a:cubicBezTo>
                  <a:lnTo>
                    <a:pt x="485" y="288"/>
                  </a:lnTo>
                  <a:cubicBezTo>
                    <a:pt x="482" y="285"/>
                    <a:pt x="479" y="283"/>
                    <a:pt x="476" y="281"/>
                  </a:cubicBezTo>
                  <a:lnTo>
                    <a:pt x="476" y="281"/>
                  </a:lnTo>
                  <a:cubicBezTo>
                    <a:pt x="476" y="281"/>
                    <a:pt x="477" y="282"/>
                    <a:pt x="478" y="282"/>
                  </a:cubicBezTo>
                  <a:lnTo>
                    <a:pt x="478" y="282"/>
                  </a:lnTo>
                  <a:cubicBezTo>
                    <a:pt x="476" y="281"/>
                    <a:pt x="475" y="280"/>
                    <a:pt x="473" y="279"/>
                  </a:cubicBezTo>
                  <a:lnTo>
                    <a:pt x="473" y="279"/>
                  </a:lnTo>
                  <a:cubicBezTo>
                    <a:pt x="474" y="279"/>
                    <a:pt x="475" y="280"/>
                    <a:pt x="476" y="281"/>
                  </a:cubicBezTo>
                  <a:lnTo>
                    <a:pt x="476" y="281"/>
                  </a:lnTo>
                  <a:cubicBezTo>
                    <a:pt x="429" y="240"/>
                    <a:pt x="389" y="193"/>
                    <a:pt x="347" y="149"/>
                  </a:cubicBezTo>
                  <a:cubicBezTo>
                    <a:pt x="286" y="86"/>
                    <a:pt x="222" y="37"/>
                    <a:pt x="142" y="6"/>
                  </a:cubicBezTo>
                  <a:cubicBezTo>
                    <a:pt x="134" y="2"/>
                    <a:pt x="126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7" name="Google Shape;2877;p69"/>
            <p:cNvSpPr/>
            <p:nvPr/>
          </p:nvSpPr>
          <p:spPr>
            <a:xfrm>
              <a:off x="2885869" y="574818"/>
              <a:ext cx="37022" cy="9741"/>
            </a:xfrm>
            <a:custGeom>
              <a:avLst/>
              <a:gdLst/>
              <a:ahLst/>
              <a:cxnLst/>
              <a:rect l="l" t="t" r="r" b="b"/>
              <a:pathLst>
                <a:path w="916" h="241" extrusionOk="0">
                  <a:moveTo>
                    <a:pt x="238" y="222"/>
                  </a:moveTo>
                  <a:cubicBezTo>
                    <a:pt x="233" y="223"/>
                    <a:pt x="229" y="224"/>
                    <a:pt x="224" y="225"/>
                  </a:cubicBezTo>
                  <a:lnTo>
                    <a:pt x="224" y="225"/>
                  </a:lnTo>
                  <a:cubicBezTo>
                    <a:pt x="229" y="224"/>
                    <a:pt x="234" y="223"/>
                    <a:pt x="238" y="222"/>
                  </a:cubicBezTo>
                  <a:close/>
                  <a:moveTo>
                    <a:pt x="481" y="1"/>
                  </a:moveTo>
                  <a:cubicBezTo>
                    <a:pt x="351" y="1"/>
                    <a:pt x="222" y="7"/>
                    <a:pt x="93" y="34"/>
                  </a:cubicBezTo>
                  <a:cubicBezTo>
                    <a:pt x="40" y="44"/>
                    <a:pt x="0" y="113"/>
                    <a:pt x="19" y="164"/>
                  </a:cubicBezTo>
                  <a:cubicBezTo>
                    <a:pt x="31" y="212"/>
                    <a:pt x="70" y="241"/>
                    <a:pt x="117" y="241"/>
                  </a:cubicBezTo>
                  <a:cubicBezTo>
                    <a:pt x="127" y="241"/>
                    <a:pt x="137" y="239"/>
                    <a:pt x="147" y="237"/>
                  </a:cubicBezTo>
                  <a:cubicBezTo>
                    <a:pt x="169" y="234"/>
                    <a:pt x="192" y="230"/>
                    <a:pt x="215" y="226"/>
                  </a:cubicBezTo>
                  <a:lnTo>
                    <a:pt x="215" y="226"/>
                  </a:lnTo>
                  <a:cubicBezTo>
                    <a:pt x="305" y="215"/>
                    <a:pt x="395" y="212"/>
                    <a:pt x="486" y="212"/>
                  </a:cubicBezTo>
                  <a:cubicBezTo>
                    <a:pt x="593" y="212"/>
                    <a:pt x="701" y="216"/>
                    <a:pt x="808" y="216"/>
                  </a:cubicBezTo>
                  <a:cubicBezTo>
                    <a:pt x="864" y="216"/>
                    <a:pt x="916" y="169"/>
                    <a:pt x="914" y="111"/>
                  </a:cubicBezTo>
                  <a:cubicBezTo>
                    <a:pt x="911" y="55"/>
                    <a:pt x="866" y="5"/>
                    <a:pt x="808" y="5"/>
                  </a:cubicBezTo>
                  <a:cubicBezTo>
                    <a:pt x="698" y="5"/>
                    <a:pt x="589" y="1"/>
                    <a:pt x="4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8" name="Google Shape;2878;p69"/>
            <p:cNvSpPr/>
            <p:nvPr/>
          </p:nvSpPr>
          <p:spPr>
            <a:xfrm>
              <a:off x="2917355" y="520496"/>
              <a:ext cx="19602" cy="30840"/>
            </a:xfrm>
            <a:custGeom>
              <a:avLst/>
              <a:gdLst/>
              <a:ahLst/>
              <a:cxnLst/>
              <a:rect l="l" t="t" r="r" b="b"/>
              <a:pathLst>
                <a:path w="485" h="763" extrusionOk="0">
                  <a:moveTo>
                    <a:pt x="213" y="94"/>
                  </a:moveTo>
                  <a:lnTo>
                    <a:pt x="213" y="94"/>
                  </a:lnTo>
                  <a:cubicBezTo>
                    <a:pt x="214" y="100"/>
                    <a:pt x="215" y="104"/>
                    <a:pt x="215" y="109"/>
                  </a:cubicBezTo>
                  <a:lnTo>
                    <a:pt x="215" y="109"/>
                  </a:lnTo>
                  <a:cubicBezTo>
                    <a:pt x="215" y="104"/>
                    <a:pt x="214" y="99"/>
                    <a:pt x="213" y="94"/>
                  </a:cubicBezTo>
                  <a:close/>
                  <a:moveTo>
                    <a:pt x="255" y="223"/>
                  </a:moveTo>
                  <a:cubicBezTo>
                    <a:pt x="255" y="225"/>
                    <a:pt x="256" y="227"/>
                    <a:pt x="257" y="229"/>
                  </a:cubicBezTo>
                  <a:lnTo>
                    <a:pt x="257" y="229"/>
                  </a:lnTo>
                  <a:cubicBezTo>
                    <a:pt x="256" y="226"/>
                    <a:pt x="256" y="224"/>
                    <a:pt x="255" y="223"/>
                  </a:cubicBezTo>
                  <a:close/>
                  <a:moveTo>
                    <a:pt x="103" y="1"/>
                  </a:moveTo>
                  <a:cubicBezTo>
                    <a:pt x="49" y="1"/>
                    <a:pt x="0" y="45"/>
                    <a:pt x="6" y="104"/>
                  </a:cubicBezTo>
                  <a:cubicBezTo>
                    <a:pt x="8" y="189"/>
                    <a:pt x="48" y="270"/>
                    <a:pt x="79" y="345"/>
                  </a:cubicBezTo>
                  <a:cubicBezTo>
                    <a:pt x="114" y="430"/>
                    <a:pt x="157" y="512"/>
                    <a:pt x="203" y="595"/>
                  </a:cubicBezTo>
                  <a:cubicBezTo>
                    <a:pt x="224" y="635"/>
                    <a:pt x="246" y="674"/>
                    <a:pt x="269" y="709"/>
                  </a:cubicBezTo>
                  <a:cubicBezTo>
                    <a:pt x="289" y="742"/>
                    <a:pt x="326" y="763"/>
                    <a:pt x="364" y="763"/>
                  </a:cubicBezTo>
                  <a:cubicBezTo>
                    <a:pt x="381" y="763"/>
                    <a:pt x="398" y="758"/>
                    <a:pt x="414" y="748"/>
                  </a:cubicBezTo>
                  <a:cubicBezTo>
                    <a:pt x="462" y="717"/>
                    <a:pt x="484" y="653"/>
                    <a:pt x="453" y="604"/>
                  </a:cubicBezTo>
                  <a:cubicBezTo>
                    <a:pt x="380" y="483"/>
                    <a:pt x="313" y="357"/>
                    <a:pt x="257" y="229"/>
                  </a:cubicBezTo>
                  <a:lnTo>
                    <a:pt x="257" y="229"/>
                  </a:lnTo>
                  <a:cubicBezTo>
                    <a:pt x="259" y="233"/>
                    <a:pt x="260" y="238"/>
                    <a:pt x="262" y="242"/>
                  </a:cubicBezTo>
                  <a:lnTo>
                    <a:pt x="262" y="242"/>
                  </a:lnTo>
                  <a:cubicBezTo>
                    <a:pt x="244" y="199"/>
                    <a:pt x="224" y="153"/>
                    <a:pt x="215" y="109"/>
                  </a:cubicBezTo>
                  <a:lnTo>
                    <a:pt x="215" y="109"/>
                  </a:lnTo>
                  <a:cubicBezTo>
                    <a:pt x="215" y="108"/>
                    <a:pt x="215" y="107"/>
                    <a:pt x="215" y="107"/>
                  </a:cubicBezTo>
                  <a:cubicBezTo>
                    <a:pt x="213" y="51"/>
                    <a:pt x="169" y="1"/>
                    <a:pt x="116" y="1"/>
                  </a:cubicBezTo>
                  <a:cubicBezTo>
                    <a:pt x="114" y="1"/>
                    <a:pt x="112" y="1"/>
                    <a:pt x="110" y="1"/>
                  </a:cubicBezTo>
                  <a:cubicBezTo>
                    <a:pt x="107" y="1"/>
                    <a:pt x="105" y="1"/>
                    <a:pt x="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9" name="Google Shape;2879;p69"/>
            <p:cNvSpPr/>
            <p:nvPr/>
          </p:nvSpPr>
          <p:spPr>
            <a:xfrm>
              <a:off x="2912384" y="411567"/>
              <a:ext cx="15520" cy="29749"/>
            </a:xfrm>
            <a:custGeom>
              <a:avLst/>
              <a:gdLst/>
              <a:ahLst/>
              <a:cxnLst/>
              <a:rect l="l" t="t" r="r" b="b"/>
              <a:pathLst>
                <a:path w="384" h="736" extrusionOk="0">
                  <a:moveTo>
                    <a:pt x="266" y="0"/>
                  </a:moveTo>
                  <a:cubicBezTo>
                    <a:pt x="219" y="0"/>
                    <a:pt x="178" y="30"/>
                    <a:pt x="162" y="79"/>
                  </a:cubicBezTo>
                  <a:cubicBezTo>
                    <a:pt x="133" y="174"/>
                    <a:pt x="98" y="269"/>
                    <a:pt x="63" y="366"/>
                  </a:cubicBezTo>
                  <a:cubicBezTo>
                    <a:pt x="48" y="412"/>
                    <a:pt x="36" y="455"/>
                    <a:pt x="21" y="503"/>
                  </a:cubicBezTo>
                  <a:cubicBezTo>
                    <a:pt x="11" y="544"/>
                    <a:pt x="1" y="588"/>
                    <a:pt x="5" y="629"/>
                  </a:cubicBezTo>
                  <a:cubicBezTo>
                    <a:pt x="5" y="685"/>
                    <a:pt x="49" y="735"/>
                    <a:pt x="104" y="735"/>
                  </a:cubicBezTo>
                  <a:cubicBezTo>
                    <a:pt x="106" y="735"/>
                    <a:pt x="108" y="735"/>
                    <a:pt x="110" y="735"/>
                  </a:cubicBezTo>
                  <a:cubicBezTo>
                    <a:pt x="166" y="731"/>
                    <a:pt x="218" y="687"/>
                    <a:pt x="218" y="627"/>
                  </a:cubicBezTo>
                  <a:cubicBezTo>
                    <a:pt x="218" y="617"/>
                    <a:pt x="222" y="607"/>
                    <a:pt x="222" y="596"/>
                  </a:cubicBezTo>
                  <a:lnTo>
                    <a:pt x="222" y="596"/>
                  </a:lnTo>
                  <a:cubicBezTo>
                    <a:pt x="218" y="607"/>
                    <a:pt x="218" y="615"/>
                    <a:pt x="216" y="625"/>
                  </a:cubicBezTo>
                  <a:lnTo>
                    <a:pt x="216" y="625"/>
                  </a:lnTo>
                  <a:cubicBezTo>
                    <a:pt x="226" y="544"/>
                    <a:pt x="255" y="470"/>
                    <a:pt x="280" y="391"/>
                  </a:cubicBezTo>
                  <a:cubicBezTo>
                    <a:pt x="309" y="306"/>
                    <a:pt x="340" y="221"/>
                    <a:pt x="369" y="134"/>
                  </a:cubicBezTo>
                  <a:cubicBezTo>
                    <a:pt x="384" y="81"/>
                    <a:pt x="349" y="16"/>
                    <a:pt x="295" y="4"/>
                  </a:cubicBezTo>
                  <a:cubicBezTo>
                    <a:pt x="285" y="2"/>
                    <a:pt x="276" y="0"/>
                    <a:pt x="2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0" name="Google Shape;2880;p69"/>
            <p:cNvSpPr/>
            <p:nvPr/>
          </p:nvSpPr>
          <p:spPr>
            <a:xfrm>
              <a:off x="2921923" y="443942"/>
              <a:ext cx="27161" cy="15481"/>
            </a:xfrm>
            <a:custGeom>
              <a:avLst/>
              <a:gdLst/>
              <a:ahLst/>
              <a:cxnLst/>
              <a:rect l="l" t="t" r="r" b="b"/>
              <a:pathLst>
                <a:path w="672" h="383" extrusionOk="0">
                  <a:moveTo>
                    <a:pt x="397" y="63"/>
                  </a:moveTo>
                  <a:cubicBezTo>
                    <a:pt x="393" y="65"/>
                    <a:pt x="388" y="66"/>
                    <a:pt x="384" y="69"/>
                  </a:cubicBezTo>
                  <a:cubicBezTo>
                    <a:pt x="388" y="67"/>
                    <a:pt x="393" y="65"/>
                    <a:pt x="397" y="63"/>
                  </a:cubicBezTo>
                  <a:close/>
                  <a:moveTo>
                    <a:pt x="547" y="1"/>
                  </a:moveTo>
                  <a:cubicBezTo>
                    <a:pt x="529" y="1"/>
                    <a:pt x="512" y="5"/>
                    <a:pt x="496" y="15"/>
                  </a:cubicBezTo>
                  <a:cubicBezTo>
                    <a:pt x="463" y="33"/>
                    <a:pt x="431" y="50"/>
                    <a:pt x="397" y="63"/>
                  </a:cubicBezTo>
                  <a:lnTo>
                    <a:pt x="397" y="63"/>
                  </a:lnTo>
                  <a:cubicBezTo>
                    <a:pt x="399" y="63"/>
                    <a:pt x="402" y="62"/>
                    <a:pt x="404" y="61"/>
                  </a:cubicBezTo>
                  <a:lnTo>
                    <a:pt x="404" y="61"/>
                  </a:lnTo>
                  <a:cubicBezTo>
                    <a:pt x="298" y="105"/>
                    <a:pt x="191" y="136"/>
                    <a:pt x="84" y="170"/>
                  </a:cubicBezTo>
                  <a:cubicBezTo>
                    <a:pt x="59" y="180"/>
                    <a:pt x="34" y="193"/>
                    <a:pt x="19" y="220"/>
                  </a:cubicBezTo>
                  <a:cubicBezTo>
                    <a:pt x="7" y="242"/>
                    <a:pt x="1" y="276"/>
                    <a:pt x="9" y="303"/>
                  </a:cubicBezTo>
                  <a:cubicBezTo>
                    <a:pt x="19" y="345"/>
                    <a:pt x="61" y="382"/>
                    <a:pt x="107" y="382"/>
                  </a:cubicBezTo>
                  <a:cubicBezTo>
                    <a:pt x="117" y="382"/>
                    <a:pt x="127" y="381"/>
                    <a:pt x="137" y="377"/>
                  </a:cubicBezTo>
                  <a:cubicBezTo>
                    <a:pt x="293" y="323"/>
                    <a:pt x="456" y="282"/>
                    <a:pt x="601" y="199"/>
                  </a:cubicBezTo>
                  <a:cubicBezTo>
                    <a:pt x="651" y="170"/>
                    <a:pt x="672" y="100"/>
                    <a:pt x="641" y="54"/>
                  </a:cubicBezTo>
                  <a:cubicBezTo>
                    <a:pt x="620" y="20"/>
                    <a:pt x="583" y="1"/>
                    <a:pt x="5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1" name="Google Shape;2881;p69"/>
            <p:cNvSpPr/>
            <p:nvPr/>
          </p:nvSpPr>
          <p:spPr>
            <a:xfrm>
              <a:off x="2943021" y="393379"/>
              <a:ext cx="16531" cy="28011"/>
            </a:xfrm>
            <a:custGeom>
              <a:avLst/>
              <a:gdLst/>
              <a:ahLst/>
              <a:cxnLst/>
              <a:rect l="l" t="t" r="r" b="b"/>
              <a:pathLst>
                <a:path w="409" h="693" extrusionOk="0">
                  <a:moveTo>
                    <a:pt x="193" y="108"/>
                  </a:moveTo>
                  <a:cubicBezTo>
                    <a:pt x="193" y="110"/>
                    <a:pt x="193" y="112"/>
                    <a:pt x="192" y="113"/>
                  </a:cubicBezTo>
                  <a:lnTo>
                    <a:pt x="192" y="113"/>
                  </a:lnTo>
                  <a:cubicBezTo>
                    <a:pt x="193" y="112"/>
                    <a:pt x="193" y="110"/>
                    <a:pt x="193" y="108"/>
                  </a:cubicBezTo>
                  <a:close/>
                  <a:moveTo>
                    <a:pt x="303" y="0"/>
                  </a:moveTo>
                  <a:cubicBezTo>
                    <a:pt x="301" y="0"/>
                    <a:pt x="299" y="0"/>
                    <a:pt x="297" y="0"/>
                  </a:cubicBezTo>
                  <a:cubicBezTo>
                    <a:pt x="235" y="3"/>
                    <a:pt x="193" y="46"/>
                    <a:pt x="191" y="106"/>
                  </a:cubicBezTo>
                  <a:cubicBezTo>
                    <a:pt x="191" y="116"/>
                    <a:pt x="187" y="127"/>
                    <a:pt x="187" y="137"/>
                  </a:cubicBezTo>
                  <a:cubicBezTo>
                    <a:pt x="188" y="136"/>
                    <a:pt x="188" y="134"/>
                    <a:pt x="188" y="133"/>
                  </a:cubicBezTo>
                  <a:lnTo>
                    <a:pt x="188" y="133"/>
                  </a:lnTo>
                  <a:cubicBezTo>
                    <a:pt x="182" y="163"/>
                    <a:pt x="174" y="192"/>
                    <a:pt x="164" y="221"/>
                  </a:cubicBezTo>
                  <a:lnTo>
                    <a:pt x="164" y="221"/>
                  </a:lnTo>
                  <a:cubicBezTo>
                    <a:pt x="114" y="334"/>
                    <a:pt x="44" y="438"/>
                    <a:pt x="15" y="560"/>
                  </a:cubicBezTo>
                  <a:cubicBezTo>
                    <a:pt x="1" y="613"/>
                    <a:pt x="32" y="678"/>
                    <a:pt x="90" y="690"/>
                  </a:cubicBezTo>
                  <a:cubicBezTo>
                    <a:pt x="98" y="692"/>
                    <a:pt x="106" y="693"/>
                    <a:pt x="115" y="693"/>
                  </a:cubicBezTo>
                  <a:cubicBezTo>
                    <a:pt x="160" y="693"/>
                    <a:pt x="206" y="666"/>
                    <a:pt x="220" y="615"/>
                  </a:cubicBezTo>
                  <a:cubicBezTo>
                    <a:pt x="226" y="587"/>
                    <a:pt x="235" y="563"/>
                    <a:pt x="244" y="536"/>
                  </a:cubicBezTo>
                  <a:lnTo>
                    <a:pt x="244" y="536"/>
                  </a:lnTo>
                  <a:cubicBezTo>
                    <a:pt x="272" y="477"/>
                    <a:pt x="305" y="420"/>
                    <a:pt x="332" y="363"/>
                  </a:cubicBezTo>
                  <a:cubicBezTo>
                    <a:pt x="371" y="280"/>
                    <a:pt x="398" y="197"/>
                    <a:pt x="402" y="106"/>
                  </a:cubicBezTo>
                  <a:cubicBezTo>
                    <a:pt x="408" y="50"/>
                    <a:pt x="355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2" name="Google Shape;2882;p69"/>
            <p:cNvSpPr/>
            <p:nvPr/>
          </p:nvSpPr>
          <p:spPr>
            <a:xfrm>
              <a:off x="2973820" y="427452"/>
              <a:ext cx="33183" cy="12651"/>
            </a:xfrm>
            <a:custGeom>
              <a:avLst/>
              <a:gdLst/>
              <a:ahLst/>
              <a:cxnLst/>
              <a:rect l="l" t="t" r="r" b="b"/>
              <a:pathLst>
                <a:path w="821" h="313" extrusionOk="0">
                  <a:moveTo>
                    <a:pt x="113" y="0"/>
                  </a:moveTo>
                  <a:cubicBezTo>
                    <a:pt x="94" y="0"/>
                    <a:pt x="75" y="4"/>
                    <a:pt x="59" y="15"/>
                  </a:cubicBezTo>
                  <a:cubicBezTo>
                    <a:pt x="34" y="27"/>
                    <a:pt x="13" y="52"/>
                    <a:pt x="9" y="79"/>
                  </a:cubicBezTo>
                  <a:cubicBezTo>
                    <a:pt x="1" y="104"/>
                    <a:pt x="3" y="135"/>
                    <a:pt x="19" y="162"/>
                  </a:cubicBezTo>
                  <a:cubicBezTo>
                    <a:pt x="34" y="182"/>
                    <a:pt x="59" y="205"/>
                    <a:pt x="83" y="211"/>
                  </a:cubicBezTo>
                  <a:cubicBezTo>
                    <a:pt x="282" y="243"/>
                    <a:pt x="483" y="276"/>
                    <a:pt x="682" y="309"/>
                  </a:cubicBezTo>
                  <a:cubicBezTo>
                    <a:pt x="693" y="311"/>
                    <a:pt x="704" y="313"/>
                    <a:pt x="714" y="313"/>
                  </a:cubicBezTo>
                  <a:cubicBezTo>
                    <a:pt x="731" y="313"/>
                    <a:pt x="748" y="309"/>
                    <a:pt x="765" y="298"/>
                  </a:cubicBezTo>
                  <a:cubicBezTo>
                    <a:pt x="788" y="286"/>
                    <a:pt x="808" y="259"/>
                    <a:pt x="814" y="234"/>
                  </a:cubicBezTo>
                  <a:cubicBezTo>
                    <a:pt x="821" y="207"/>
                    <a:pt x="819" y="176"/>
                    <a:pt x="804" y="151"/>
                  </a:cubicBezTo>
                  <a:cubicBezTo>
                    <a:pt x="788" y="131"/>
                    <a:pt x="767" y="106"/>
                    <a:pt x="738" y="102"/>
                  </a:cubicBezTo>
                  <a:cubicBezTo>
                    <a:pt x="539" y="71"/>
                    <a:pt x="340" y="38"/>
                    <a:pt x="141" y="2"/>
                  </a:cubicBezTo>
                  <a:cubicBezTo>
                    <a:pt x="132" y="1"/>
                    <a:pt x="122" y="0"/>
                    <a:pt x="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3" name="Google Shape;2883;p69"/>
            <p:cNvSpPr/>
            <p:nvPr/>
          </p:nvSpPr>
          <p:spPr>
            <a:xfrm>
              <a:off x="2979277" y="386144"/>
              <a:ext cx="31081" cy="23241"/>
            </a:xfrm>
            <a:custGeom>
              <a:avLst/>
              <a:gdLst/>
              <a:ahLst/>
              <a:cxnLst/>
              <a:rect l="l" t="t" r="r" b="b"/>
              <a:pathLst>
                <a:path w="769" h="575" extrusionOk="0">
                  <a:moveTo>
                    <a:pt x="690" y="213"/>
                  </a:moveTo>
                  <a:lnTo>
                    <a:pt x="690" y="213"/>
                  </a:lnTo>
                  <a:cubicBezTo>
                    <a:pt x="683" y="215"/>
                    <a:pt x="676" y="218"/>
                    <a:pt x="669" y="221"/>
                  </a:cubicBezTo>
                  <a:lnTo>
                    <a:pt x="669" y="221"/>
                  </a:lnTo>
                  <a:cubicBezTo>
                    <a:pt x="676" y="220"/>
                    <a:pt x="683" y="217"/>
                    <a:pt x="690" y="213"/>
                  </a:cubicBezTo>
                  <a:close/>
                  <a:moveTo>
                    <a:pt x="218" y="514"/>
                  </a:moveTo>
                  <a:lnTo>
                    <a:pt x="218" y="514"/>
                  </a:lnTo>
                  <a:cubicBezTo>
                    <a:pt x="214" y="521"/>
                    <a:pt x="209" y="526"/>
                    <a:pt x="203" y="531"/>
                  </a:cubicBezTo>
                  <a:cubicBezTo>
                    <a:pt x="208" y="525"/>
                    <a:pt x="213" y="519"/>
                    <a:pt x="218" y="514"/>
                  </a:cubicBezTo>
                  <a:close/>
                  <a:moveTo>
                    <a:pt x="659" y="0"/>
                  </a:moveTo>
                  <a:cubicBezTo>
                    <a:pt x="649" y="0"/>
                    <a:pt x="640" y="2"/>
                    <a:pt x="630" y="6"/>
                  </a:cubicBezTo>
                  <a:cubicBezTo>
                    <a:pt x="539" y="39"/>
                    <a:pt x="456" y="86"/>
                    <a:pt x="375" y="134"/>
                  </a:cubicBezTo>
                  <a:cubicBezTo>
                    <a:pt x="286" y="190"/>
                    <a:pt x="197" y="248"/>
                    <a:pt x="116" y="316"/>
                  </a:cubicBezTo>
                  <a:cubicBezTo>
                    <a:pt x="85" y="341"/>
                    <a:pt x="52" y="372"/>
                    <a:pt x="29" y="409"/>
                  </a:cubicBezTo>
                  <a:cubicBezTo>
                    <a:pt x="0" y="459"/>
                    <a:pt x="17" y="527"/>
                    <a:pt x="69" y="554"/>
                  </a:cubicBezTo>
                  <a:cubicBezTo>
                    <a:pt x="86" y="568"/>
                    <a:pt x="106" y="574"/>
                    <a:pt x="126" y="574"/>
                  </a:cubicBezTo>
                  <a:cubicBezTo>
                    <a:pt x="160" y="574"/>
                    <a:pt x="194" y="556"/>
                    <a:pt x="214" y="523"/>
                  </a:cubicBezTo>
                  <a:cubicBezTo>
                    <a:pt x="215" y="520"/>
                    <a:pt x="217" y="517"/>
                    <a:pt x="218" y="513"/>
                  </a:cubicBezTo>
                  <a:lnTo>
                    <a:pt x="218" y="513"/>
                  </a:lnTo>
                  <a:cubicBezTo>
                    <a:pt x="236" y="494"/>
                    <a:pt x="258" y="477"/>
                    <a:pt x="279" y="459"/>
                  </a:cubicBezTo>
                  <a:lnTo>
                    <a:pt x="279" y="459"/>
                  </a:lnTo>
                  <a:cubicBezTo>
                    <a:pt x="278" y="460"/>
                    <a:pt x="278" y="460"/>
                    <a:pt x="278" y="461"/>
                  </a:cubicBezTo>
                  <a:cubicBezTo>
                    <a:pt x="344" y="409"/>
                    <a:pt x="414" y="364"/>
                    <a:pt x="487" y="318"/>
                  </a:cubicBezTo>
                  <a:cubicBezTo>
                    <a:pt x="545" y="283"/>
                    <a:pt x="606" y="249"/>
                    <a:pt x="669" y="221"/>
                  </a:cubicBezTo>
                  <a:lnTo>
                    <a:pt x="669" y="221"/>
                  </a:lnTo>
                  <a:cubicBezTo>
                    <a:pt x="667" y="222"/>
                    <a:pt x="665" y="222"/>
                    <a:pt x="663" y="223"/>
                  </a:cubicBezTo>
                  <a:cubicBezTo>
                    <a:pt x="671" y="221"/>
                    <a:pt x="679" y="215"/>
                    <a:pt x="686" y="213"/>
                  </a:cubicBezTo>
                  <a:cubicBezTo>
                    <a:pt x="713" y="202"/>
                    <a:pt x="735" y="190"/>
                    <a:pt x="752" y="163"/>
                  </a:cubicBezTo>
                  <a:cubicBezTo>
                    <a:pt x="764" y="140"/>
                    <a:pt x="769" y="107"/>
                    <a:pt x="762" y="80"/>
                  </a:cubicBezTo>
                  <a:cubicBezTo>
                    <a:pt x="749" y="37"/>
                    <a:pt x="705" y="0"/>
                    <a:pt x="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4" name="Google Shape;2884;p69"/>
            <p:cNvSpPr/>
            <p:nvPr/>
          </p:nvSpPr>
          <p:spPr>
            <a:xfrm>
              <a:off x="3009914" y="408495"/>
              <a:ext cx="29303" cy="10630"/>
            </a:xfrm>
            <a:custGeom>
              <a:avLst/>
              <a:gdLst/>
              <a:ahLst/>
              <a:cxnLst/>
              <a:rect l="l" t="t" r="r" b="b"/>
              <a:pathLst>
                <a:path w="725" h="263" extrusionOk="0">
                  <a:moveTo>
                    <a:pt x="228" y="22"/>
                  </a:moveTo>
                  <a:lnTo>
                    <a:pt x="228" y="22"/>
                  </a:lnTo>
                  <a:cubicBezTo>
                    <a:pt x="234" y="22"/>
                    <a:pt x="240" y="23"/>
                    <a:pt x="247" y="24"/>
                  </a:cubicBezTo>
                  <a:cubicBezTo>
                    <a:pt x="241" y="23"/>
                    <a:pt x="235" y="22"/>
                    <a:pt x="228" y="22"/>
                  </a:cubicBezTo>
                  <a:close/>
                  <a:moveTo>
                    <a:pt x="121" y="1"/>
                  </a:moveTo>
                  <a:cubicBezTo>
                    <a:pt x="74" y="1"/>
                    <a:pt x="25" y="31"/>
                    <a:pt x="15" y="80"/>
                  </a:cubicBezTo>
                  <a:cubicBezTo>
                    <a:pt x="0" y="136"/>
                    <a:pt x="29" y="198"/>
                    <a:pt x="87" y="210"/>
                  </a:cubicBezTo>
                  <a:cubicBezTo>
                    <a:pt x="263" y="258"/>
                    <a:pt x="441" y="239"/>
                    <a:pt x="619" y="262"/>
                  </a:cubicBezTo>
                  <a:cubicBezTo>
                    <a:pt x="622" y="263"/>
                    <a:pt x="625" y="263"/>
                    <a:pt x="627" y="263"/>
                  </a:cubicBezTo>
                  <a:cubicBezTo>
                    <a:pt x="652" y="263"/>
                    <a:pt x="681" y="246"/>
                    <a:pt x="694" y="231"/>
                  </a:cubicBezTo>
                  <a:cubicBezTo>
                    <a:pt x="712" y="215"/>
                    <a:pt x="725" y="184"/>
                    <a:pt x="725" y="157"/>
                  </a:cubicBezTo>
                  <a:cubicBezTo>
                    <a:pt x="723" y="128"/>
                    <a:pt x="715" y="101"/>
                    <a:pt x="694" y="82"/>
                  </a:cubicBezTo>
                  <a:cubicBezTo>
                    <a:pt x="688" y="76"/>
                    <a:pt x="679" y="72"/>
                    <a:pt x="673" y="63"/>
                  </a:cubicBezTo>
                  <a:cubicBezTo>
                    <a:pt x="659" y="53"/>
                    <a:pt x="640" y="49"/>
                    <a:pt x="619" y="49"/>
                  </a:cubicBezTo>
                  <a:cubicBezTo>
                    <a:pt x="485" y="30"/>
                    <a:pt x="351" y="36"/>
                    <a:pt x="219" y="20"/>
                  </a:cubicBezTo>
                  <a:lnTo>
                    <a:pt x="219" y="20"/>
                  </a:lnTo>
                  <a:cubicBezTo>
                    <a:pt x="195" y="16"/>
                    <a:pt x="171" y="11"/>
                    <a:pt x="145" y="3"/>
                  </a:cubicBezTo>
                  <a:cubicBezTo>
                    <a:pt x="137" y="2"/>
                    <a:pt x="129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5" name="Google Shape;2885;p69"/>
            <p:cNvSpPr/>
            <p:nvPr/>
          </p:nvSpPr>
          <p:spPr>
            <a:xfrm>
              <a:off x="2938656" y="896228"/>
              <a:ext cx="17218" cy="22554"/>
            </a:xfrm>
            <a:custGeom>
              <a:avLst/>
              <a:gdLst/>
              <a:ahLst/>
              <a:cxnLst/>
              <a:rect l="l" t="t" r="r" b="b"/>
              <a:pathLst>
                <a:path w="426" h="558" extrusionOk="0">
                  <a:moveTo>
                    <a:pt x="313" y="0"/>
                  </a:moveTo>
                  <a:cubicBezTo>
                    <a:pt x="304" y="0"/>
                    <a:pt x="295" y="1"/>
                    <a:pt x="287" y="5"/>
                  </a:cubicBezTo>
                  <a:cubicBezTo>
                    <a:pt x="258" y="15"/>
                    <a:pt x="239" y="30"/>
                    <a:pt x="220" y="54"/>
                  </a:cubicBezTo>
                  <a:cubicBezTo>
                    <a:pt x="136" y="168"/>
                    <a:pt x="59" y="284"/>
                    <a:pt x="18" y="423"/>
                  </a:cubicBezTo>
                  <a:cubicBezTo>
                    <a:pt x="1" y="479"/>
                    <a:pt x="34" y="543"/>
                    <a:pt x="92" y="556"/>
                  </a:cubicBezTo>
                  <a:cubicBezTo>
                    <a:pt x="100" y="557"/>
                    <a:pt x="109" y="558"/>
                    <a:pt x="117" y="558"/>
                  </a:cubicBezTo>
                  <a:cubicBezTo>
                    <a:pt x="168" y="558"/>
                    <a:pt x="212" y="529"/>
                    <a:pt x="227" y="479"/>
                  </a:cubicBezTo>
                  <a:cubicBezTo>
                    <a:pt x="232" y="460"/>
                    <a:pt x="237" y="442"/>
                    <a:pt x="243" y="425"/>
                  </a:cubicBezTo>
                  <a:lnTo>
                    <a:pt x="243" y="425"/>
                  </a:lnTo>
                  <a:cubicBezTo>
                    <a:pt x="285" y="331"/>
                    <a:pt x="346" y="244"/>
                    <a:pt x="407" y="162"/>
                  </a:cubicBezTo>
                  <a:cubicBezTo>
                    <a:pt x="423" y="141"/>
                    <a:pt x="425" y="102"/>
                    <a:pt x="417" y="79"/>
                  </a:cubicBezTo>
                  <a:cubicBezTo>
                    <a:pt x="411" y="54"/>
                    <a:pt x="392" y="27"/>
                    <a:pt x="370" y="15"/>
                  </a:cubicBezTo>
                  <a:cubicBezTo>
                    <a:pt x="351" y="7"/>
                    <a:pt x="332" y="0"/>
                    <a:pt x="3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6" name="Google Shape;2886;p69"/>
            <p:cNvSpPr/>
            <p:nvPr/>
          </p:nvSpPr>
          <p:spPr>
            <a:xfrm>
              <a:off x="2962947" y="914376"/>
              <a:ext cx="27241" cy="9701"/>
            </a:xfrm>
            <a:custGeom>
              <a:avLst/>
              <a:gdLst/>
              <a:ahLst/>
              <a:cxnLst/>
              <a:rect l="l" t="t" r="r" b="b"/>
              <a:pathLst>
                <a:path w="674" h="240" extrusionOk="0">
                  <a:moveTo>
                    <a:pt x="529" y="4"/>
                  </a:moveTo>
                  <a:lnTo>
                    <a:pt x="529" y="4"/>
                  </a:lnTo>
                  <a:cubicBezTo>
                    <a:pt x="526" y="4"/>
                    <a:pt x="524" y="5"/>
                    <a:pt x="520" y="5"/>
                  </a:cubicBezTo>
                  <a:cubicBezTo>
                    <a:pt x="523" y="4"/>
                    <a:pt x="526" y="4"/>
                    <a:pt x="529" y="4"/>
                  </a:cubicBezTo>
                  <a:close/>
                  <a:moveTo>
                    <a:pt x="565" y="1"/>
                  </a:moveTo>
                  <a:cubicBezTo>
                    <a:pt x="558" y="1"/>
                    <a:pt x="551" y="1"/>
                    <a:pt x="543" y="2"/>
                  </a:cubicBezTo>
                  <a:lnTo>
                    <a:pt x="543" y="2"/>
                  </a:lnTo>
                  <a:cubicBezTo>
                    <a:pt x="545" y="2"/>
                    <a:pt x="547" y="1"/>
                    <a:pt x="549" y="1"/>
                  </a:cubicBezTo>
                  <a:lnTo>
                    <a:pt x="549" y="1"/>
                  </a:lnTo>
                  <a:cubicBezTo>
                    <a:pt x="544" y="2"/>
                    <a:pt x="539" y="2"/>
                    <a:pt x="534" y="3"/>
                  </a:cubicBezTo>
                  <a:lnTo>
                    <a:pt x="534" y="3"/>
                  </a:lnTo>
                  <a:cubicBezTo>
                    <a:pt x="532" y="3"/>
                    <a:pt x="531" y="3"/>
                    <a:pt x="529" y="4"/>
                  </a:cubicBezTo>
                  <a:lnTo>
                    <a:pt x="529" y="4"/>
                  </a:lnTo>
                  <a:cubicBezTo>
                    <a:pt x="466" y="11"/>
                    <a:pt x="404" y="11"/>
                    <a:pt x="338" y="11"/>
                  </a:cubicBezTo>
                  <a:cubicBezTo>
                    <a:pt x="251" y="13"/>
                    <a:pt x="168" y="20"/>
                    <a:pt x="83" y="32"/>
                  </a:cubicBezTo>
                  <a:cubicBezTo>
                    <a:pt x="58" y="36"/>
                    <a:pt x="32" y="61"/>
                    <a:pt x="19" y="82"/>
                  </a:cubicBezTo>
                  <a:cubicBezTo>
                    <a:pt x="7" y="104"/>
                    <a:pt x="0" y="138"/>
                    <a:pt x="9" y="165"/>
                  </a:cubicBezTo>
                  <a:cubicBezTo>
                    <a:pt x="17" y="189"/>
                    <a:pt x="32" y="216"/>
                    <a:pt x="58" y="229"/>
                  </a:cubicBezTo>
                  <a:cubicBezTo>
                    <a:pt x="78" y="237"/>
                    <a:pt x="95" y="239"/>
                    <a:pt x="113" y="239"/>
                  </a:cubicBezTo>
                  <a:cubicBezTo>
                    <a:pt x="123" y="239"/>
                    <a:pt x="133" y="238"/>
                    <a:pt x="143" y="237"/>
                  </a:cubicBezTo>
                  <a:cubicBezTo>
                    <a:pt x="152" y="233"/>
                    <a:pt x="156" y="233"/>
                    <a:pt x="164" y="233"/>
                  </a:cubicBezTo>
                  <a:cubicBezTo>
                    <a:pt x="154" y="237"/>
                    <a:pt x="145" y="237"/>
                    <a:pt x="135" y="239"/>
                  </a:cubicBezTo>
                  <a:cubicBezTo>
                    <a:pt x="286" y="218"/>
                    <a:pt x="442" y="231"/>
                    <a:pt x="591" y="210"/>
                  </a:cubicBezTo>
                  <a:cubicBezTo>
                    <a:pt x="613" y="206"/>
                    <a:pt x="642" y="181"/>
                    <a:pt x="655" y="160"/>
                  </a:cubicBezTo>
                  <a:cubicBezTo>
                    <a:pt x="669" y="138"/>
                    <a:pt x="673" y="104"/>
                    <a:pt x="665" y="78"/>
                  </a:cubicBezTo>
                  <a:cubicBezTo>
                    <a:pt x="659" y="53"/>
                    <a:pt x="642" y="26"/>
                    <a:pt x="618" y="13"/>
                  </a:cubicBezTo>
                  <a:cubicBezTo>
                    <a:pt x="600" y="4"/>
                    <a:pt x="583" y="1"/>
                    <a:pt x="5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7" name="Google Shape;2887;p69"/>
            <p:cNvSpPr/>
            <p:nvPr/>
          </p:nvSpPr>
          <p:spPr>
            <a:xfrm>
              <a:off x="2975922" y="877353"/>
              <a:ext cx="25059" cy="20048"/>
            </a:xfrm>
            <a:custGeom>
              <a:avLst/>
              <a:gdLst/>
              <a:ahLst/>
              <a:cxnLst/>
              <a:rect l="l" t="t" r="r" b="b"/>
              <a:pathLst>
                <a:path w="620" h="496" extrusionOk="0">
                  <a:moveTo>
                    <a:pt x="208" y="430"/>
                  </a:moveTo>
                  <a:lnTo>
                    <a:pt x="199" y="439"/>
                  </a:lnTo>
                  <a:cubicBezTo>
                    <a:pt x="196" y="443"/>
                    <a:pt x="193" y="446"/>
                    <a:pt x="190" y="450"/>
                  </a:cubicBezTo>
                  <a:lnTo>
                    <a:pt x="190" y="450"/>
                  </a:lnTo>
                  <a:cubicBezTo>
                    <a:pt x="198" y="444"/>
                    <a:pt x="204" y="438"/>
                    <a:pt x="208" y="430"/>
                  </a:cubicBezTo>
                  <a:close/>
                  <a:moveTo>
                    <a:pt x="496" y="0"/>
                  </a:moveTo>
                  <a:cubicBezTo>
                    <a:pt x="478" y="0"/>
                    <a:pt x="460" y="5"/>
                    <a:pt x="444" y="14"/>
                  </a:cubicBezTo>
                  <a:cubicBezTo>
                    <a:pt x="371" y="51"/>
                    <a:pt x="299" y="91"/>
                    <a:pt x="228" y="138"/>
                  </a:cubicBezTo>
                  <a:cubicBezTo>
                    <a:pt x="187" y="163"/>
                    <a:pt x="147" y="194"/>
                    <a:pt x="114" y="225"/>
                  </a:cubicBezTo>
                  <a:cubicBezTo>
                    <a:pt x="81" y="256"/>
                    <a:pt x="50" y="294"/>
                    <a:pt x="19" y="331"/>
                  </a:cubicBezTo>
                  <a:cubicBezTo>
                    <a:pt x="3" y="352"/>
                    <a:pt x="0" y="391"/>
                    <a:pt x="9" y="414"/>
                  </a:cubicBezTo>
                  <a:cubicBezTo>
                    <a:pt x="17" y="441"/>
                    <a:pt x="34" y="465"/>
                    <a:pt x="58" y="480"/>
                  </a:cubicBezTo>
                  <a:cubicBezTo>
                    <a:pt x="75" y="488"/>
                    <a:pt x="94" y="495"/>
                    <a:pt x="114" y="495"/>
                  </a:cubicBezTo>
                  <a:cubicBezTo>
                    <a:pt x="123" y="495"/>
                    <a:pt x="132" y="494"/>
                    <a:pt x="141" y="490"/>
                  </a:cubicBezTo>
                  <a:cubicBezTo>
                    <a:pt x="160" y="478"/>
                    <a:pt x="176" y="467"/>
                    <a:pt x="190" y="450"/>
                  </a:cubicBezTo>
                  <a:lnTo>
                    <a:pt x="190" y="450"/>
                  </a:lnTo>
                  <a:cubicBezTo>
                    <a:pt x="190" y="450"/>
                    <a:pt x="189" y="451"/>
                    <a:pt x="189" y="451"/>
                  </a:cubicBezTo>
                  <a:cubicBezTo>
                    <a:pt x="215" y="416"/>
                    <a:pt x="245" y="387"/>
                    <a:pt x="279" y="361"/>
                  </a:cubicBezTo>
                  <a:lnTo>
                    <a:pt x="279" y="361"/>
                  </a:lnTo>
                  <a:cubicBezTo>
                    <a:pt x="279" y="361"/>
                    <a:pt x="278" y="362"/>
                    <a:pt x="278" y="362"/>
                  </a:cubicBezTo>
                  <a:cubicBezTo>
                    <a:pt x="363" y="298"/>
                    <a:pt x="456" y="248"/>
                    <a:pt x="549" y="196"/>
                  </a:cubicBezTo>
                  <a:cubicBezTo>
                    <a:pt x="599" y="171"/>
                    <a:pt x="620" y="99"/>
                    <a:pt x="589" y="51"/>
                  </a:cubicBezTo>
                  <a:cubicBezTo>
                    <a:pt x="568" y="19"/>
                    <a:pt x="532" y="0"/>
                    <a:pt x="4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8" name="Google Shape;2888;p69"/>
            <p:cNvSpPr/>
            <p:nvPr/>
          </p:nvSpPr>
          <p:spPr>
            <a:xfrm>
              <a:off x="2699216" y="1006976"/>
              <a:ext cx="309719" cy="138560"/>
            </a:xfrm>
            <a:custGeom>
              <a:avLst/>
              <a:gdLst/>
              <a:ahLst/>
              <a:cxnLst/>
              <a:rect l="l" t="t" r="r" b="b"/>
              <a:pathLst>
                <a:path w="7663" h="3428" extrusionOk="0">
                  <a:moveTo>
                    <a:pt x="2758" y="1"/>
                  </a:moveTo>
                  <a:cubicBezTo>
                    <a:pt x="2293" y="1"/>
                    <a:pt x="1797" y="247"/>
                    <a:pt x="1396" y="396"/>
                  </a:cubicBezTo>
                  <a:cubicBezTo>
                    <a:pt x="1268" y="443"/>
                    <a:pt x="1034" y="497"/>
                    <a:pt x="775" y="551"/>
                  </a:cubicBezTo>
                  <a:cubicBezTo>
                    <a:pt x="212" y="665"/>
                    <a:pt x="1" y="1365"/>
                    <a:pt x="415" y="1758"/>
                  </a:cubicBezTo>
                  <a:cubicBezTo>
                    <a:pt x="1541" y="2834"/>
                    <a:pt x="2815" y="3428"/>
                    <a:pt x="4273" y="3428"/>
                  </a:cubicBezTo>
                  <a:cubicBezTo>
                    <a:pt x="5171" y="3428"/>
                    <a:pt x="6140" y="3202"/>
                    <a:pt x="7186" y="2725"/>
                  </a:cubicBezTo>
                  <a:cubicBezTo>
                    <a:pt x="7484" y="2589"/>
                    <a:pt x="7662" y="2268"/>
                    <a:pt x="7598" y="1947"/>
                  </a:cubicBezTo>
                  <a:cubicBezTo>
                    <a:pt x="7561" y="1758"/>
                    <a:pt x="7474" y="1584"/>
                    <a:pt x="7288" y="1545"/>
                  </a:cubicBezTo>
                  <a:cubicBezTo>
                    <a:pt x="6849" y="1458"/>
                    <a:pt x="6438" y="1336"/>
                    <a:pt x="6047" y="1065"/>
                  </a:cubicBezTo>
                  <a:cubicBezTo>
                    <a:pt x="5751" y="860"/>
                    <a:pt x="5770" y="454"/>
                    <a:pt x="5490" y="280"/>
                  </a:cubicBezTo>
                  <a:cubicBezTo>
                    <a:pt x="5413" y="232"/>
                    <a:pt x="5337" y="213"/>
                    <a:pt x="5262" y="213"/>
                  </a:cubicBezTo>
                  <a:cubicBezTo>
                    <a:pt x="5050" y="213"/>
                    <a:pt x="4848" y="363"/>
                    <a:pt x="4643" y="412"/>
                  </a:cubicBezTo>
                  <a:cubicBezTo>
                    <a:pt x="4573" y="429"/>
                    <a:pt x="4485" y="435"/>
                    <a:pt x="4389" y="435"/>
                  </a:cubicBezTo>
                  <a:cubicBezTo>
                    <a:pt x="4198" y="435"/>
                    <a:pt x="3980" y="409"/>
                    <a:pt x="3836" y="385"/>
                  </a:cubicBezTo>
                  <a:cubicBezTo>
                    <a:pt x="3539" y="340"/>
                    <a:pt x="3390" y="164"/>
                    <a:pt x="3140" y="66"/>
                  </a:cubicBezTo>
                  <a:cubicBezTo>
                    <a:pt x="3017" y="20"/>
                    <a:pt x="2889" y="1"/>
                    <a:pt x="27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89" name="Google Shape;2889;p69"/>
          <p:cNvGrpSpPr/>
          <p:nvPr/>
        </p:nvGrpSpPr>
        <p:grpSpPr>
          <a:xfrm>
            <a:off x="449773" y="602180"/>
            <a:ext cx="540453" cy="501430"/>
            <a:chOff x="7423831" y="989474"/>
            <a:chExt cx="215389" cy="199836"/>
          </a:xfrm>
        </p:grpSpPr>
        <p:sp>
          <p:nvSpPr>
            <p:cNvPr id="2890" name="Google Shape;2890;p69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1" name="Google Shape;2891;p69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93" name="Google Shape;2893;p69"/>
          <p:cNvGrpSpPr/>
          <p:nvPr/>
        </p:nvGrpSpPr>
        <p:grpSpPr>
          <a:xfrm>
            <a:off x="6302634" y="770829"/>
            <a:ext cx="861740" cy="642705"/>
            <a:chOff x="7248899" y="-836968"/>
            <a:chExt cx="343432" cy="256139"/>
          </a:xfrm>
        </p:grpSpPr>
        <p:sp>
          <p:nvSpPr>
            <p:cNvPr id="2894" name="Google Shape;2894;p69"/>
            <p:cNvSpPr/>
            <p:nvPr/>
          </p:nvSpPr>
          <p:spPr>
            <a:xfrm>
              <a:off x="7248899" y="-826136"/>
              <a:ext cx="204068" cy="183951"/>
            </a:xfrm>
            <a:custGeom>
              <a:avLst/>
              <a:gdLst/>
              <a:ahLst/>
              <a:cxnLst/>
              <a:rect l="l" t="t" r="r" b="b"/>
              <a:pathLst>
                <a:path w="5049" h="4551" extrusionOk="0">
                  <a:moveTo>
                    <a:pt x="4602" y="1"/>
                  </a:moveTo>
                  <a:cubicBezTo>
                    <a:pt x="4487" y="1"/>
                    <a:pt x="4384" y="44"/>
                    <a:pt x="4351" y="149"/>
                  </a:cubicBezTo>
                  <a:cubicBezTo>
                    <a:pt x="4024" y="1190"/>
                    <a:pt x="3424" y="2973"/>
                    <a:pt x="2332" y="3721"/>
                  </a:cubicBezTo>
                  <a:cubicBezTo>
                    <a:pt x="1990" y="3387"/>
                    <a:pt x="1445" y="3005"/>
                    <a:pt x="961" y="3005"/>
                  </a:cubicBezTo>
                  <a:cubicBezTo>
                    <a:pt x="710" y="3005"/>
                    <a:pt x="475" y="3108"/>
                    <a:pt x="295" y="3375"/>
                  </a:cubicBezTo>
                  <a:cubicBezTo>
                    <a:pt x="1" y="3806"/>
                    <a:pt x="500" y="4265"/>
                    <a:pt x="870" y="4410"/>
                  </a:cubicBezTo>
                  <a:cubicBezTo>
                    <a:pt x="1120" y="4506"/>
                    <a:pt x="1359" y="4550"/>
                    <a:pt x="1587" y="4550"/>
                  </a:cubicBezTo>
                  <a:cubicBezTo>
                    <a:pt x="3427" y="4550"/>
                    <a:pt x="4564" y="1695"/>
                    <a:pt x="4991" y="323"/>
                  </a:cubicBezTo>
                  <a:cubicBezTo>
                    <a:pt x="5048" y="140"/>
                    <a:pt x="4807" y="1"/>
                    <a:pt x="4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5" name="Google Shape;2895;p69"/>
            <p:cNvSpPr/>
            <p:nvPr/>
          </p:nvSpPr>
          <p:spPr>
            <a:xfrm>
              <a:off x="7389677" y="-769146"/>
              <a:ext cx="198127" cy="188317"/>
            </a:xfrm>
            <a:custGeom>
              <a:avLst/>
              <a:gdLst/>
              <a:ahLst/>
              <a:cxnLst/>
              <a:rect l="l" t="t" r="r" b="b"/>
              <a:pathLst>
                <a:path w="4902" h="4659" extrusionOk="0">
                  <a:moveTo>
                    <a:pt x="4468" y="0"/>
                  </a:moveTo>
                  <a:cubicBezTo>
                    <a:pt x="4346" y="0"/>
                    <a:pt x="4236" y="47"/>
                    <a:pt x="4206" y="157"/>
                  </a:cubicBezTo>
                  <a:cubicBezTo>
                    <a:pt x="3923" y="1209"/>
                    <a:pt x="3388" y="3015"/>
                    <a:pt x="2326" y="3802"/>
                  </a:cubicBezTo>
                  <a:cubicBezTo>
                    <a:pt x="1980" y="3488"/>
                    <a:pt x="1439" y="3136"/>
                    <a:pt x="964" y="3136"/>
                  </a:cubicBezTo>
                  <a:cubicBezTo>
                    <a:pt x="700" y="3136"/>
                    <a:pt x="456" y="3245"/>
                    <a:pt x="278" y="3530"/>
                  </a:cubicBezTo>
                  <a:cubicBezTo>
                    <a:pt x="1" y="3973"/>
                    <a:pt x="514" y="4412"/>
                    <a:pt x="891" y="4543"/>
                  </a:cubicBezTo>
                  <a:cubicBezTo>
                    <a:pt x="1120" y="4622"/>
                    <a:pt x="1339" y="4658"/>
                    <a:pt x="1548" y="4658"/>
                  </a:cubicBezTo>
                  <a:cubicBezTo>
                    <a:pt x="3426" y="4658"/>
                    <a:pt x="4472" y="1710"/>
                    <a:pt x="4852" y="308"/>
                  </a:cubicBezTo>
                  <a:cubicBezTo>
                    <a:pt x="4901" y="128"/>
                    <a:pt x="4669" y="0"/>
                    <a:pt x="4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6" name="Google Shape;2896;p69"/>
            <p:cNvSpPr/>
            <p:nvPr/>
          </p:nvSpPr>
          <p:spPr>
            <a:xfrm>
              <a:off x="7419950" y="-836968"/>
              <a:ext cx="172381" cy="88722"/>
            </a:xfrm>
            <a:custGeom>
              <a:avLst/>
              <a:gdLst/>
              <a:ahLst/>
              <a:cxnLst/>
              <a:rect l="l" t="t" r="r" b="b"/>
              <a:pathLst>
                <a:path w="4265" h="2195" extrusionOk="0">
                  <a:moveTo>
                    <a:pt x="425" y="0"/>
                  </a:moveTo>
                  <a:cubicBezTo>
                    <a:pt x="116" y="0"/>
                    <a:pt x="0" y="484"/>
                    <a:pt x="335" y="539"/>
                  </a:cubicBezTo>
                  <a:cubicBezTo>
                    <a:pt x="1546" y="733"/>
                    <a:pt x="2728" y="1338"/>
                    <a:pt x="3658" y="2125"/>
                  </a:cubicBezTo>
                  <a:cubicBezTo>
                    <a:pt x="3716" y="2174"/>
                    <a:pt x="3779" y="2195"/>
                    <a:pt x="3841" y="2195"/>
                  </a:cubicBezTo>
                  <a:cubicBezTo>
                    <a:pt x="4066" y="2195"/>
                    <a:pt x="4265" y="1920"/>
                    <a:pt x="4054" y="1740"/>
                  </a:cubicBezTo>
                  <a:cubicBezTo>
                    <a:pt x="3051" y="891"/>
                    <a:pt x="1786" y="218"/>
                    <a:pt x="475" y="5"/>
                  </a:cubicBezTo>
                  <a:cubicBezTo>
                    <a:pt x="458" y="2"/>
                    <a:pt x="441" y="0"/>
                    <a:pt x="4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97" name="Google Shape;2897;p69"/>
          <p:cNvGrpSpPr/>
          <p:nvPr/>
        </p:nvGrpSpPr>
        <p:grpSpPr>
          <a:xfrm>
            <a:off x="238988" y="3959400"/>
            <a:ext cx="608365" cy="686579"/>
            <a:chOff x="7376581" y="390226"/>
            <a:chExt cx="263647" cy="297530"/>
          </a:xfrm>
        </p:grpSpPr>
        <p:sp>
          <p:nvSpPr>
            <p:cNvPr id="2898" name="Google Shape;2898;p69"/>
            <p:cNvSpPr/>
            <p:nvPr/>
          </p:nvSpPr>
          <p:spPr>
            <a:xfrm>
              <a:off x="7377026" y="458129"/>
              <a:ext cx="135237" cy="229626"/>
            </a:xfrm>
            <a:custGeom>
              <a:avLst/>
              <a:gdLst/>
              <a:ahLst/>
              <a:cxnLst/>
              <a:rect l="l" t="t" r="r" b="b"/>
              <a:pathLst>
                <a:path w="3346" h="5681" extrusionOk="0">
                  <a:moveTo>
                    <a:pt x="638" y="0"/>
                  </a:moveTo>
                  <a:cubicBezTo>
                    <a:pt x="434" y="0"/>
                    <a:pt x="159" y="258"/>
                    <a:pt x="283" y="442"/>
                  </a:cubicBezTo>
                  <a:cubicBezTo>
                    <a:pt x="858" y="1298"/>
                    <a:pt x="1817" y="2797"/>
                    <a:pt x="1722" y="4043"/>
                  </a:cubicBezTo>
                  <a:cubicBezTo>
                    <a:pt x="1040" y="4126"/>
                    <a:pt x="1" y="4489"/>
                    <a:pt x="260" y="5338"/>
                  </a:cubicBezTo>
                  <a:cubicBezTo>
                    <a:pt x="337" y="5591"/>
                    <a:pt x="555" y="5681"/>
                    <a:pt x="790" y="5681"/>
                  </a:cubicBezTo>
                  <a:cubicBezTo>
                    <a:pt x="993" y="5681"/>
                    <a:pt x="1209" y="5613"/>
                    <a:pt x="1359" y="5526"/>
                  </a:cubicBezTo>
                  <a:cubicBezTo>
                    <a:pt x="3345" y="4377"/>
                    <a:pt x="1639" y="1341"/>
                    <a:pt x="788" y="76"/>
                  </a:cubicBezTo>
                  <a:cubicBezTo>
                    <a:pt x="752" y="23"/>
                    <a:pt x="698" y="0"/>
                    <a:pt x="6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9" name="Google Shape;2899;p69"/>
            <p:cNvSpPr/>
            <p:nvPr/>
          </p:nvSpPr>
          <p:spPr>
            <a:xfrm>
              <a:off x="7505072" y="391964"/>
              <a:ext cx="135156" cy="229424"/>
            </a:xfrm>
            <a:custGeom>
              <a:avLst/>
              <a:gdLst/>
              <a:ahLst/>
              <a:cxnLst/>
              <a:rect l="l" t="t" r="r" b="b"/>
              <a:pathLst>
                <a:path w="3344" h="5676" extrusionOk="0">
                  <a:moveTo>
                    <a:pt x="482" y="1"/>
                  </a:moveTo>
                  <a:cubicBezTo>
                    <a:pt x="276" y="1"/>
                    <a:pt x="0" y="276"/>
                    <a:pt x="134" y="458"/>
                  </a:cubicBezTo>
                  <a:cubicBezTo>
                    <a:pt x="740" y="1290"/>
                    <a:pt x="1755" y="2752"/>
                    <a:pt x="1707" y="4001"/>
                  </a:cubicBezTo>
                  <a:cubicBezTo>
                    <a:pt x="1028" y="4109"/>
                    <a:pt x="1" y="4510"/>
                    <a:pt x="295" y="5351"/>
                  </a:cubicBezTo>
                  <a:cubicBezTo>
                    <a:pt x="379" y="5590"/>
                    <a:pt x="584" y="5675"/>
                    <a:pt x="807" y="5675"/>
                  </a:cubicBezTo>
                  <a:cubicBezTo>
                    <a:pt x="1020" y="5675"/>
                    <a:pt x="1248" y="5597"/>
                    <a:pt x="1403" y="5500"/>
                  </a:cubicBezTo>
                  <a:cubicBezTo>
                    <a:pt x="3343" y="4274"/>
                    <a:pt x="1525" y="1307"/>
                    <a:pt x="624" y="71"/>
                  </a:cubicBezTo>
                  <a:cubicBezTo>
                    <a:pt x="589" y="22"/>
                    <a:pt x="538" y="1"/>
                    <a:pt x="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0" name="Google Shape;2900;p69"/>
            <p:cNvSpPr/>
            <p:nvPr/>
          </p:nvSpPr>
          <p:spPr>
            <a:xfrm>
              <a:off x="7376581" y="390226"/>
              <a:ext cx="159770" cy="84963"/>
            </a:xfrm>
            <a:custGeom>
              <a:avLst/>
              <a:gdLst/>
              <a:ahLst/>
              <a:cxnLst/>
              <a:rect l="l" t="t" r="r" b="b"/>
              <a:pathLst>
                <a:path w="3953" h="2102" extrusionOk="0">
                  <a:moveTo>
                    <a:pt x="3645" y="1"/>
                  </a:moveTo>
                  <a:cubicBezTo>
                    <a:pt x="3629" y="1"/>
                    <a:pt x="3611" y="3"/>
                    <a:pt x="3592" y="6"/>
                  </a:cubicBezTo>
                  <a:cubicBezTo>
                    <a:pt x="2375" y="244"/>
                    <a:pt x="1128" y="774"/>
                    <a:pt x="196" y="1615"/>
                  </a:cubicBezTo>
                  <a:cubicBezTo>
                    <a:pt x="1" y="1795"/>
                    <a:pt x="158" y="2102"/>
                    <a:pt x="356" y="2102"/>
                  </a:cubicBezTo>
                  <a:cubicBezTo>
                    <a:pt x="406" y="2102"/>
                    <a:pt x="459" y="2083"/>
                    <a:pt x="509" y="2037"/>
                  </a:cubicBezTo>
                  <a:cubicBezTo>
                    <a:pt x="1370" y="1259"/>
                    <a:pt x="2515" y="745"/>
                    <a:pt x="3644" y="526"/>
                  </a:cubicBezTo>
                  <a:cubicBezTo>
                    <a:pt x="3953" y="467"/>
                    <a:pt x="3928" y="1"/>
                    <a:pt x="3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01" name="Google Shape;2901;p69"/>
          <p:cNvGrpSpPr/>
          <p:nvPr/>
        </p:nvGrpSpPr>
        <p:grpSpPr>
          <a:xfrm>
            <a:off x="6117001" y="4371410"/>
            <a:ext cx="540453" cy="501430"/>
            <a:chOff x="7423831" y="989474"/>
            <a:chExt cx="215389" cy="199836"/>
          </a:xfrm>
        </p:grpSpPr>
        <p:sp>
          <p:nvSpPr>
            <p:cNvPr id="2902" name="Google Shape;2902;p69"/>
            <p:cNvSpPr/>
            <p:nvPr/>
          </p:nvSpPr>
          <p:spPr>
            <a:xfrm>
              <a:off x="7423831" y="989474"/>
              <a:ext cx="161145" cy="199836"/>
            </a:xfrm>
            <a:custGeom>
              <a:avLst/>
              <a:gdLst/>
              <a:ahLst/>
              <a:cxnLst/>
              <a:rect l="l" t="t" r="r" b="b"/>
              <a:pathLst>
                <a:path w="3987" h="4944" extrusionOk="0">
                  <a:moveTo>
                    <a:pt x="3646" y="1"/>
                  </a:moveTo>
                  <a:cubicBezTo>
                    <a:pt x="3496" y="1"/>
                    <a:pt x="3348" y="66"/>
                    <a:pt x="3336" y="203"/>
                  </a:cubicBezTo>
                  <a:cubicBezTo>
                    <a:pt x="3243" y="1247"/>
                    <a:pt x="3044" y="3049"/>
                    <a:pt x="2171" y="3974"/>
                  </a:cubicBezTo>
                  <a:cubicBezTo>
                    <a:pt x="1841" y="3768"/>
                    <a:pt x="1368" y="3559"/>
                    <a:pt x="956" y="3559"/>
                  </a:cubicBezTo>
                  <a:cubicBezTo>
                    <a:pt x="627" y="3559"/>
                    <a:pt x="336" y="3692"/>
                    <a:pt x="187" y="4065"/>
                  </a:cubicBezTo>
                  <a:cubicBezTo>
                    <a:pt x="0" y="4531"/>
                    <a:pt x="560" y="4858"/>
                    <a:pt x="939" y="4918"/>
                  </a:cubicBezTo>
                  <a:cubicBezTo>
                    <a:pt x="1049" y="4936"/>
                    <a:pt x="1156" y="4944"/>
                    <a:pt x="1259" y="4944"/>
                  </a:cubicBezTo>
                  <a:cubicBezTo>
                    <a:pt x="3301" y="4944"/>
                    <a:pt x="3844" y="1707"/>
                    <a:pt x="3972" y="234"/>
                  </a:cubicBezTo>
                  <a:cubicBezTo>
                    <a:pt x="3986" y="82"/>
                    <a:pt x="3815" y="1"/>
                    <a:pt x="36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3" name="Google Shape;2903;p69"/>
            <p:cNvSpPr/>
            <p:nvPr/>
          </p:nvSpPr>
          <p:spPr>
            <a:xfrm>
              <a:off x="7557778" y="989474"/>
              <a:ext cx="81441" cy="148746"/>
            </a:xfrm>
            <a:custGeom>
              <a:avLst/>
              <a:gdLst/>
              <a:ahLst/>
              <a:cxnLst/>
              <a:rect l="l" t="t" r="r" b="b"/>
              <a:pathLst>
                <a:path w="2015" h="3680" extrusionOk="0">
                  <a:moveTo>
                    <a:pt x="414" y="0"/>
                  </a:moveTo>
                  <a:cubicBezTo>
                    <a:pt x="175" y="0"/>
                    <a:pt x="1" y="346"/>
                    <a:pt x="248" y="518"/>
                  </a:cubicBezTo>
                  <a:cubicBezTo>
                    <a:pt x="1134" y="1135"/>
                    <a:pt x="1422" y="2295"/>
                    <a:pt x="1176" y="3301"/>
                  </a:cubicBezTo>
                  <a:cubicBezTo>
                    <a:pt x="1121" y="3521"/>
                    <a:pt x="1311" y="3680"/>
                    <a:pt x="1481" y="3680"/>
                  </a:cubicBezTo>
                  <a:cubicBezTo>
                    <a:pt x="1582" y="3680"/>
                    <a:pt x="1676" y="3624"/>
                    <a:pt x="1708" y="3494"/>
                  </a:cubicBezTo>
                  <a:cubicBezTo>
                    <a:pt x="2014" y="2237"/>
                    <a:pt x="1679" y="822"/>
                    <a:pt x="571" y="52"/>
                  </a:cubicBezTo>
                  <a:cubicBezTo>
                    <a:pt x="518" y="16"/>
                    <a:pt x="464" y="0"/>
                    <a:pt x="4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6" name="Rectangle 95"/>
          <p:cNvSpPr/>
          <p:nvPr/>
        </p:nvSpPr>
        <p:spPr>
          <a:xfrm>
            <a:off x="6660710" y="3091581"/>
            <a:ext cx="540071" cy="382094"/>
          </a:xfrm>
          <a:prstGeom prst="rect">
            <a:avLst/>
          </a:prstGeom>
          <a:solidFill>
            <a:srgbClr val="FFD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7645D"/>
              </a:solidFill>
              <a:latin typeface="Zilla Slab" charset="0"/>
              <a:ea typeface="Zilla Slab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5875127" y="3520960"/>
            <a:ext cx="1473014" cy="382094"/>
          </a:xfrm>
          <a:prstGeom prst="rect">
            <a:avLst/>
          </a:prstGeom>
          <a:solidFill>
            <a:srgbClr val="FFD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7645D"/>
              </a:solidFill>
              <a:latin typeface="Zilla Slab" charset="0"/>
              <a:ea typeface="Zilla Slab" charset="0"/>
            </a:endParaRPr>
          </a:p>
        </p:txBody>
      </p:sp>
      <p:pic>
        <p:nvPicPr>
          <p:cNvPr id="2" name="06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63304" y="92167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9" grpId="0" animBg="1"/>
      <p:bldP spid="96" grpId="0" animBg="1"/>
      <p:bldP spid="97" grpId="0" animBg="1"/>
    </p:bldLst>
  </p:timing>
</p:sld>
</file>

<file path=ppt/theme/theme1.xml><?xml version="1.0" encoding="utf-8"?>
<a:theme xmlns:a="http://schemas.openxmlformats.org/drawingml/2006/main" name="US National Country Music Day by Slidesgo">
  <a:themeElements>
    <a:clrScheme name="Simple Light">
      <a:dk1>
        <a:srgbClr val="000000"/>
      </a:dk1>
      <a:lt1>
        <a:srgbClr val="FFFFFF"/>
      </a:lt1>
      <a:dk2>
        <a:srgbClr val="FDF8E8"/>
      </a:dk2>
      <a:lt2>
        <a:srgbClr val="FFDC78"/>
      </a:lt2>
      <a:accent1>
        <a:srgbClr val="96EEBD"/>
      </a:accent1>
      <a:accent2>
        <a:srgbClr val="60D3AC"/>
      </a:accent2>
      <a:accent3>
        <a:srgbClr val="23ACAF"/>
      </a:accent3>
      <a:accent4>
        <a:srgbClr val="475263"/>
      </a:accent4>
      <a:accent5>
        <a:srgbClr val="AD5652"/>
      </a:accent5>
      <a:accent6>
        <a:srgbClr val="F7645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2493</Words>
  <Application>WPS Presentation</Application>
  <PresentationFormat>On-screen Show (16:9)</PresentationFormat>
  <Paragraphs>136</Paragraphs>
  <Slides>20</Slides>
  <Notes>20</Notes>
  <HiddenSlides>0</HiddenSlides>
  <MMClips>4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1" baseType="lpstr">
      <vt:lpstr>Arial</vt:lpstr>
      <vt:lpstr>SimSun</vt:lpstr>
      <vt:lpstr>Wingdings</vt:lpstr>
      <vt:lpstr>Arial</vt:lpstr>
      <vt:lpstr>Alfa Slab One</vt:lpstr>
      <vt:lpstr>Merriweather Black</vt:lpstr>
      <vt:lpstr>Zilla Slab</vt:lpstr>
      <vt:lpstr>Zilla Slab</vt:lpstr>
      <vt:lpstr>Microsoft YaHei</vt:lpstr>
      <vt:lpstr>Arial Unicode MS</vt:lpstr>
      <vt:lpstr>US National Country Music Day by Slidesgo</vt:lpstr>
      <vt:lpstr>UNIT 9: FESTIVALS AROUND THE WORLD</vt:lpstr>
      <vt:lpstr>2</vt:lpstr>
      <vt:lpstr>Unjumble the words</vt:lpstr>
      <vt:lpstr>01</vt:lpstr>
      <vt:lpstr>Ex 1: Listen and read the conversation. Pay attention to the highlighted sentences.</vt:lpstr>
      <vt:lpstr>2</vt:lpstr>
      <vt:lpstr>Present time!!</vt:lpstr>
      <vt:lpstr>02</vt:lpstr>
      <vt:lpstr>Ex 1: Listen and read the conversation. Pay attention to the highlighted sentences.</vt:lpstr>
      <vt:lpstr>Guess the festival</vt:lpstr>
      <vt:lpstr>Halloween</vt:lpstr>
      <vt:lpstr>Mid-autumn Festival</vt:lpstr>
      <vt:lpstr>Cannes Film Festival</vt:lpstr>
      <vt:lpstr>Easter</vt:lpstr>
      <vt:lpstr>Mid-autumn Festival</vt:lpstr>
      <vt:lpstr>Ex 5: Work in groups. Choose a festival and talk about its symbol(s) and meaning.</vt:lpstr>
      <vt:lpstr>Present time!!</vt:lpstr>
      <vt:lpstr>03</vt:lpstr>
      <vt:lpstr>2</vt:lpstr>
      <vt:lpstr>Thanks for listening!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 National Country Music</dc:title>
  <dc:creator>bthuytien96</dc:creator>
  <cp:lastModifiedBy>hien daiang</cp:lastModifiedBy>
  <cp:revision>27</cp:revision>
  <dcterms:created xsi:type="dcterms:W3CDTF">2025-04-02T04:11:14Z</dcterms:created>
  <dcterms:modified xsi:type="dcterms:W3CDTF">2025-04-02T04:17:01Z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713BFB13656D4BB7884501278151C48B_12</vt:lpwstr>
  </property>
  <property fmtid="{D5CDD505-2E9C-101B-9397-08002B2CF9AE}" pid="3" name="KSOProductBuildVer">
    <vt:lpwstr>1033-12.2.0.20326</vt:lpwstr>
  </property>
</Properties>
</file>